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218.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29.xml"/>
  <Override ContentType="application/vnd.openxmlformats-officedocument.presentationml.slideLayout+xml" PartName="/ppt/slideLayouts/slideLayout29.xml"/>
  <Override ContentType="application/vnd.openxmlformats-officedocument.presentationml.slideLayout+xml" PartName="/ppt/slideLayouts/slideLayout137.xml"/>
  <Override ContentType="application/vnd.openxmlformats-officedocument.presentationml.slideLayout+xml" PartName="/ppt/slideLayouts/slideLayout226.xml"/>
  <Override ContentType="application/vnd.openxmlformats-officedocument.presentationml.slideLayout+xml" PartName="/ppt/slideLayouts/slideLayout96.xml"/>
  <Override ContentType="application/vnd.openxmlformats-officedocument.presentationml.slideLayout+xml" PartName="/ppt/slideLayouts/slideLayout110.xml"/>
  <Override ContentType="application/vnd.openxmlformats-officedocument.presentationml.slideLayout+xml" PartName="/ppt/slideLayouts/slideLayout153.xml"/>
  <Override ContentType="application/vnd.openxmlformats-officedocument.presentationml.slideLayout+xml" PartName="/ppt/slideLayouts/slideLayout61.xml"/>
  <Override ContentType="application/vnd.openxmlformats-officedocument.presentationml.slideLayout+xml" PartName="/ppt/slideLayouts/slideLayout145.xml"/>
  <Override ContentType="application/vnd.openxmlformats-officedocument.presentationml.slideLayout+xml" PartName="/ppt/slideLayouts/slideLayout196.xml"/>
  <Override ContentType="application/vnd.openxmlformats-officedocument.presentationml.slideLayout+xml" PartName="/ppt/slideLayouts/slideLayout234.xml"/>
  <Override ContentType="application/vnd.openxmlformats-officedocument.presentationml.slideLayout+xml" PartName="/ppt/slideLayouts/slideLayout102.xml"/>
  <Override ContentType="application/vnd.openxmlformats-officedocument.presentationml.slideLayout+xml" PartName="/ppt/slideLayouts/slideLayout188.xml"/>
  <Override ContentType="application/vnd.openxmlformats-officedocument.presentationml.slideLayout+xml" PartName="/ppt/slideLayouts/slideLayout242.xml"/>
  <Override ContentType="application/vnd.openxmlformats-officedocument.presentationml.slideLayout+xml" PartName="/ppt/slideLayouts/slideLayout165.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122.xml"/>
  <Override ContentType="application/vnd.openxmlformats-officedocument.presentationml.slideLayout+xml" PartName="/ppt/slideLayouts/slideLayout49.xml"/>
  <Override ContentType="application/vnd.openxmlformats-officedocument.presentationml.slideLayout+xml" PartName="/ppt/slideLayouts/slideLayout117.xml"/>
  <Override ContentType="application/vnd.openxmlformats-officedocument.presentationml.slideLayout+xml" PartName="/ppt/slideLayouts/slideLayout53.xml"/>
  <Override ContentType="application/vnd.openxmlformats-officedocument.presentationml.slideLayout+xml" PartName="/ppt/slideLayouts/slideLayout181.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214.xml"/>
  <Override ContentType="application/vnd.openxmlformats-officedocument.presentationml.slideLayout+xml" PartName="/ppt/slideLayouts/slideLayout92.xml"/>
  <Override ContentType="application/vnd.openxmlformats-officedocument.presentationml.slideLayout+xml" PartName="/ppt/slideLayouts/slideLayout150.xml"/>
  <Override ContentType="application/vnd.openxmlformats-officedocument.presentationml.slideLayout+xml" PartName="/ppt/slideLayouts/slideLayout193.xml"/>
  <Override ContentType="application/vnd.openxmlformats-officedocument.presentationml.slideLayout+xml" PartName="/ppt/slideLayouts/slideLayout185.xml"/>
  <Override ContentType="application/vnd.openxmlformats-officedocument.presentationml.slideLayout+xml" PartName="/ppt/slideLayouts/slideLayout133.xml"/>
  <Override ContentType="application/vnd.openxmlformats-officedocument.presentationml.slideLayout+xml" PartName="/ppt/slideLayouts/slideLayout176.xml"/>
  <Override ContentType="application/vnd.openxmlformats-officedocument.presentationml.slideLayout+xml" PartName="/ppt/slideLayouts/slideLayout17.xml"/>
  <Override ContentType="application/vnd.openxmlformats-officedocument.presentationml.slideLayout+xml" PartName="/ppt/slideLayouts/slideLayout34.xml"/>
  <Override ContentType="application/vnd.openxmlformats-officedocument.presentationml.slideLayout+xml" PartName="/ppt/slideLayouts/slideLayout149.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238.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26.xml"/>
  <Override ContentType="application/vnd.openxmlformats-officedocument.presentationml.slideLayout+xml" PartName="/ppt/slideLayouts/slideLayout157.xml"/>
  <Override ContentType="application/vnd.openxmlformats-officedocument.presentationml.slideLayout+xml" PartName="/ppt/slideLayouts/slideLayout69.xml"/>
  <Override ContentType="application/vnd.openxmlformats-officedocument.presentationml.slideLayout+xml" PartName="/ppt/slideLayouts/slideLayout114.xml"/>
  <Override ContentType="application/vnd.openxmlformats-officedocument.presentationml.slideLayout+xml" PartName="/ppt/slideLayouts/slideLayout13.xml"/>
  <Override ContentType="application/vnd.openxmlformats-officedocument.presentationml.slideLayout+xml" PartName="/ppt/slideLayouts/slideLayout161.xml"/>
  <Override ContentType="application/vnd.openxmlformats-officedocument.presentationml.slideLayout+xml" PartName="/ppt/slideLayouts/slideLayout172.xml"/>
  <Override ContentType="application/vnd.openxmlformats-officedocument.presentationml.slideLayout+xml" PartName="/ppt/slideLayouts/slideLayout206.xml"/>
  <Override ContentType="application/vnd.openxmlformats-officedocument.presentationml.slideLayout+xml" PartName="/ppt/slideLayouts/slideLayout223.xml"/>
  <Override ContentType="application/vnd.openxmlformats-officedocument.presentationml.slideLayout+xml" PartName="/ppt/slideLayouts/slideLayout142.xml"/>
  <Override ContentType="application/vnd.openxmlformats-officedocument.presentationml.slideLayout+xml" PartName="/ppt/slideLayouts/slideLayout125.xml"/>
  <Override ContentType="application/vnd.openxmlformats-officedocument.presentationml.slideLayout+xml" PartName="/ppt/slideLayouts/slideLayout88.xml"/>
  <Override ContentType="application/vnd.openxmlformats-officedocument.presentationml.slideLayout+xml" PartName="/ppt/slideLayouts/slideLayout168.xml"/>
  <Override ContentType="application/vnd.openxmlformats-officedocument.presentationml.slideLayout+xml" PartName="/ppt/slideLayouts/slideLayout210.xml"/>
  <Override ContentType="application/vnd.openxmlformats-officedocument.presentationml.slideLayout+xml" PartName="/ppt/slideLayouts/slideLayout45.xml"/>
  <Override ContentType="application/vnd.openxmlformats-officedocument.presentationml.slideLayout+xml" PartName="/ppt/slideLayouts/slideLayout189.xml"/>
  <Override ContentType="application/vnd.openxmlformats-officedocument.presentationml.slideLayout+xml" PartName="/ppt/slideLayouts/slideLayout62.xml"/>
  <Override ContentType="application/vnd.openxmlformats-officedocument.presentationml.slideLayout+xml" PartName="/ppt/slideLayouts/slideLayout146.xml"/>
  <Override ContentType="application/vnd.openxmlformats-officedocument.presentationml.slideLayout+xml" PartName="/ppt/slideLayouts/slideLayout103.xml"/>
  <Override ContentType="application/vnd.openxmlformats-officedocument.presentationml.slideLayout+xml" PartName="/ppt/slideLayouts/slideLayout235.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219.xml"/>
  <Override ContentType="application/vnd.openxmlformats-officedocument.presentationml.slideLayout+xml" PartName="/ppt/slideLayouts/slideLayout70.xml"/>
  <Override ContentType="application/vnd.openxmlformats-officedocument.presentationml.slideLayout+xml" PartName="/ppt/slideLayouts/slideLayout217.xml"/>
  <Override ContentType="application/vnd.openxmlformats-officedocument.presentationml.slideLayout+xml" PartName="/ppt/slideLayouts/slideLayout128.xml"/>
  <Override ContentType="application/vnd.openxmlformats-officedocument.presentationml.slideLayout+xml" PartName="/ppt/slideLayouts/slideLayout225.xml"/>
  <Override ContentType="application/vnd.openxmlformats-officedocument.presentationml.slideLayout+xml" PartName="/ppt/slideLayouts/slideLayout2.xml"/>
  <Override ContentType="application/vnd.openxmlformats-officedocument.presentationml.slideLayout+xml" PartName="/ppt/slideLayouts/slideLayout180.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62.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152.xml"/>
  <Override ContentType="application/vnd.openxmlformats-officedocument.presentationml.slideLayout+xml" PartName="/ppt/slideLayouts/slideLayout18.xml"/>
  <Override ContentType="application/vnd.openxmlformats-officedocument.presentationml.slideLayout+xml" PartName="/ppt/slideLayouts/slideLayout118.xml"/>
  <Override ContentType="application/vnd.openxmlformats-officedocument.presentationml.slideLayout+xml" PartName="/ppt/slideLayouts/slideLayout195.xml"/>
  <Override ContentType="application/vnd.openxmlformats-officedocument.presentationml.slideLayout+xml" PartName="/ppt/slideLayouts/slideLayout85.xml"/>
  <Override ContentType="application/vnd.openxmlformats-officedocument.presentationml.slideLayout+xml" PartName="/ppt/slideLayouts/slideLayout202.xml"/>
  <Override ContentType="application/vnd.openxmlformats-officedocument.presentationml.slideLayout+xml" PartName="/ppt/slideLayouts/slideLayout177.xml"/>
  <Override ContentType="application/vnd.openxmlformats-officedocument.presentationml.slideLayout+xml" PartName="/ppt/slideLayouts/slideLayout79.xml"/>
  <Override ContentType="application/vnd.openxmlformats-officedocument.presentationml.slideLayout+xml" PartName="/ppt/slideLayouts/slideLayout134.xml"/>
  <Override ContentType="application/vnd.openxmlformats-officedocument.presentationml.slideLayout+xml" PartName="/ppt/slideLayouts/slideLayout36.xml"/>
  <Override ContentType="application/vnd.openxmlformats-officedocument.presentationml.slideLayout+xml" PartName="/ppt/slideLayouts/slideLayout231.xml"/>
  <Override ContentType="application/vnd.openxmlformats-officedocument.presentationml.slideLayout+xml" PartName="/ppt/slideLayouts/slideLayout184.xml"/>
  <Override ContentType="application/vnd.openxmlformats-officedocument.presentationml.slideLayout+xml" PartName="/ppt/slideLayouts/slideLayout230.xml"/>
  <Override ContentType="application/vnd.openxmlformats-officedocument.presentationml.slideLayout+xml" PartName="/ppt/slideLayouts/slideLayout141.xml"/>
  <Override ContentType="application/vnd.openxmlformats-officedocument.presentationml.slideLayout+xml" PartName="/ppt/slideLayouts/slideLayout239.xml"/>
  <Override ContentType="application/vnd.openxmlformats-officedocument.presentationml.slideLayout+xml" PartName="/ppt/slideLayouts/slideLayout7.xml"/>
  <Override ContentType="application/vnd.openxmlformats-officedocument.presentationml.slideLayout+xml" PartName="/ppt/slideLayouts/slideLayout167.xml"/>
  <Override ContentType="application/vnd.openxmlformats-officedocument.presentationml.slideLayout+xml" PartName="/ppt/slideLayouts/slideLayout107.xml"/>
  <Override ContentType="application/vnd.openxmlformats-officedocument.presentationml.slideLayout+xml" PartName="/ppt/slideLayouts/slideLayout124.xml"/>
  <Override ContentType="application/vnd.openxmlformats-officedocument.presentationml.slideLayout+xml" PartName="/ppt/slideLayouts/slideLayout21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220.xml"/>
  <Override ContentType="application/vnd.openxmlformats-officedocument.presentationml.slideLayout+xml" PartName="/ppt/slideLayouts/slideLayout68.xml"/>
  <Override ContentType="application/vnd.openxmlformats-officedocument.presentationml.slideLayout+xml" PartName="/ppt/slideLayouts/slideLayout203.xml"/>
  <Override ContentType="application/vnd.openxmlformats-officedocument.presentationml.slideLayout+xml" PartName="/ppt/slideLayouts/slideLayout229.xml"/>
  <Override ContentType="application/vnd.openxmlformats-officedocument.presentationml.slideLayout+xml" PartName="/ppt/slideLayouts/slideLayout190.xml"/>
  <Override ContentType="application/vnd.openxmlformats-officedocument.presentationml.slideLayout+xml" PartName="/ppt/slideLayouts/slideLayout224.xml"/>
  <Override ContentType="application/vnd.openxmlformats-officedocument.presentationml.slideLayout+xml" PartName="/ppt/slideLayouts/slideLayout207.xml"/>
  <Override ContentType="application/vnd.openxmlformats-officedocument.presentationml.slideLayout+xml" PartName="/ppt/slideLayouts/slideLayout130.xml"/>
  <Override ContentType="application/vnd.openxmlformats-officedocument.presentationml.slideLayout+xml" PartName="/ppt/slideLayouts/slideLayout113.xml"/>
  <Override ContentType="application/vnd.openxmlformats-officedocument.presentationml.slideLayout+xml" PartName="/ppt/slideLayouts/slideLayout57.xml"/>
  <Override ContentType="application/vnd.openxmlformats-officedocument.presentationml.slideLayout+xml" PartName="/ppt/slideLayouts/slideLayout241.xml"/>
  <Override ContentType="application/vnd.openxmlformats-officedocument.presentationml.slideLayout+xml" PartName="/ppt/slideLayouts/slideLayout31.xml"/>
  <Override ContentType="application/vnd.openxmlformats-officedocument.presentationml.slideLayout+xml" PartName="/ppt/slideLayouts/slideLayout80.xml"/>
  <Override ContentType="application/vnd.openxmlformats-officedocument.presentationml.slideLayout+xml" PartName="/ppt/slideLayouts/slideLayout139.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156.xml"/>
  <Override ContentType="application/vnd.openxmlformats-officedocument.presentationml.slideLayout+xml" PartName="/ppt/slideLayouts/slideLayout199.xml"/>
  <Override ContentType="application/vnd.openxmlformats-officedocument.presentationml.slideLayout+xml" PartName="/ppt/slideLayouts/slideLayout173.xml"/>
  <Override ContentType="application/vnd.openxmlformats-officedocument.presentationml.slideLayout+xml" PartName="/ppt/slideLayouts/slideLayout171.xml"/>
  <Override ContentType="application/vnd.openxmlformats-officedocument.presentationml.slideLayout+xml" PartName="/ppt/slideLayouts/slideLayout198.xml"/>
  <Override ContentType="application/vnd.openxmlformats-officedocument.presentationml.slideLayout+xml" PartName="/ppt/slideLayouts/slideLayout120.xml"/>
  <Override ContentType="application/vnd.openxmlformats-officedocument.presentationml.slideLayout+xml" PartName="/ppt/slideLayouts/slideLayout163.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2.xml"/>
  <Override ContentType="application/vnd.openxmlformats-officedocument.presentationml.slideLayout+xml" PartName="/ppt/slideLayouts/slideLayout119.xml"/>
  <Override ContentType="application/vnd.openxmlformats-officedocument.presentationml.slideLayout+xml" PartName="/ppt/slideLayouts/slideLayout47.xml"/>
  <Override ContentType="application/vnd.openxmlformats-officedocument.presentationml.slideLayout+xml" PartName="/ppt/slideLayouts/slideLayout216.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232.xml"/>
  <Override ContentType="application/vnd.openxmlformats-officedocument.presentationml.slideLayout+xml" PartName="/ppt/slideLayouts/slideLayout208.xml"/>
  <Override ContentType="application/vnd.openxmlformats-officedocument.presentationml.slideLayout+xml" PartName="/ppt/slideLayouts/slideLayout35.xml"/>
  <Override ContentType="application/vnd.openxmlformats-officedocument.presentationml.slideLayout+xml" PartName="/ppt/slideLayouts/slideLayout178.xml"/>
  <Override ContentType="application/vnd.openxmlformats-officedocument.presentationml.slideLayout+xml" PartName="/ppt/slideLayouts/slideLayout228.xml"/>
  <Override ContentType="application/vnd.openxmlformats-officedocument.presentationml.slideLayout+xml" PartName="/ppt/slideLayouts/slideLayout135.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147.xml"/>
  <Override ContentType="application/vnd.openxmlformats-officedocument.presentationml.slideLayout+xml" PartName="/ppt/slideLayouts/slideLayout194.xml"/>
  <Override ContentType="application/vnd.openxmlformats-officedocument.presentationml.slideLayout+xml" PartName="/ppt/slideLayouts/slideLayout71.xml"/>
  <Override ContentType="application/vnd.openxmlformats-officedocument.presentationml.slideLayout+xml" PartName="/ppt/slideLayouts/slideLayout151.xml"/>
  <Override ContentType="application/vnd.openxmlformats-officedocument.presentationml.slideLayout+xml" PartName="/ppt/slideLayouts/slideLayout201.xml"/>
  <Override ContentType="application/vnd.openxmlformats-officedocument.presentationml.slideLayout+xml" PartName="/ppt/slideLayouts/slideLayout24.xml"/>
  <Override ContentType="application/vnd.openxmlformats-officedocument.presentationml.slideLayout+xml" PartName="/ppt/slideLayouts/slideLayout159.xml"/>
  <Override ContentType="application/vnd.openxmlformats-officedocument.presentationml.slideLayout+xml" PartName="/ppt/slideLayouts/slideLayout67.xml"/>
  <Override ContentType="application/vnd.openxmlformats-officedocument.presentationml.slideLayout+xml" PartName="/ppt/slideLayouts/slideLayout116.xml"/>
  <Override ContentType="application/vnd.openxmlformats-officedocument.presentationml.slideLayout+xml" PartName="/ppt/slideLayouts/slideLayout221.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204.xml"/>
  <Override ContentType="application/vnd.openxmlformats-officedocument.presentationml.slideLayout+xml" PartName="/ppt/slideLayouts/slideLayout212.xml"/>
  <Override ContentType="application/vnd.openxmlformats-officedocument.presentationml.slideLayout+xml" PartName="/ppt/slideLayouts/slideLayout183.xml"/>
  <Override ContentType="application/vnd.openxmlformats-officedocument.presentationml.slideLayout+xml" PartName="/ppt/slideLayouts/slideLayout166.xml"/>
  <Override ContentType="application/vnd.openxmlformats-officedocument.presentationml.slideLayout+xml" PartName="/ppt/slideLayouts/slideLayout140.xml"/>
  <Override ContentType="application/vnd.openxmlformats-officedocument.presentationml.slideLayout+xml" PartName="/ppt/slideLayouts/slideLayout90.xml"/>
  <Override ContentType="application/vnd.openxmlformats-officedocument.presentationml.slideLayout+xml" PartName="/ppt/slideLayouts/slideLayout123.xml"/>
  <Override ContentType="application/vnd.openxmlformats-officedocument.presentationml.slideLayout+xml" PartName="/ppt/slideLayouts/slideLayout86.xml"/>
  <Override ContentType="application/vnd.openxmlformats-officedocument.presentationml.slideLayout+xml" PartName="/ppt/slideLayouts/slideLayout127.xml"/>
  <Override ContentType="application/vnd.openxmlformats-officedocument.presentationml.slideLayout+xml" PartName="/ppt/slideLayouts/slideLayout43.xml"/>
  <Override ContentType="application/vnd.openxmlformats-officedocument.presentationml.slideLayout+xml" PartName="/ppt/slideLayouts/slideLayout51.xml"/>
  <Override ContentType="application/vnd.openxmlformats-officedocument.presentationml.slideLayout+xml" PartName="/ppt/slideLayouts/slideLayout94.xml"/>
  <Override ContentType="application/vnd.openxmlformats-officedocument.presentationml.slideLayout+xml" PartName="/ppt/slideLayouts/slideLayout1.xml"/>
  <Override ContentType="application/vnd.openxmlformats-officedocument.presentationml.slideLayout+xml" PartName="/ppt/slideLayouts/slideLayout174.xml"/>
  <Override ContentType="application/vnd.openxmlformats-officedocument.presentationml.slideLayout+xml" PartName="/ppt/slideLayouts/slideLayout39.xml"/>
  <Override ContentType="application/vnd.openxmlformats-officedocument.presentationml.slideLayout+xml" PartName="/ppt/slideLayouts/slideLayout144.xml"/>
  <Override ContentType="application/vnd.openxmlformats-officedocument.presentationml.slideLayout+xml" PartName="/ppt/slideLayouts/slideLayout131.xml"/>
  <Override ContentType="application/vnd.openxmlformats-officedocument.presentationml.slideLayout+xml" PartName="/ppt/slideLayouts/slideLayout187.xml"/>
  <Override ContentType="application/vnd.openxmlformats-officedocument.presentationml.slideLayout+xml" PartName="/ppt/slideLayouts/slideLayout236.xml"/>
  <Override ContentType="application/vnd.openxmlformats-officedocument.presentationml.slideLayout+xml" PartName="/ppt/slideLayouts/slideLayout191.xml"/>
  <Override ContentType="application/vnd.openxmlformats-officedocument.presentationml.slideLayout+xml" PartName="/ppt/slideLayouts/slideLayout28.xml"/>
  <Override ContentType="application/vnd.openxmlformats-officedocument.presentationml.slideLayout+xml" PartName="/ppt/slideLayouts/slideLayout155.xml"/>
  <Override ContentType="application/vnd.openxmlformats-officedocument.presentationml.slideLayout+xml" PartName="/ppt/slideLayouts/slideLayout58.xml"/>
  <Override ContentType="application/vnd.openxmlformats-officedocument.presentationml.slideLayout+xml" PartName="/ppt/slideLayouts/slideLayout240.xml"/>
  <Override ContentType="application/vnd.openxmlformats-officedocument.presentationml.slideLayout+xml" PartName="/ppt/slideLayouts/slideLayout15.xml"/>
  <Override ContentType="application/vnd.openxmlformats-officedocument.presentationml.slideLayout+xml" PartName="/ppt/slideLayouts/slideLayout112.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138.xml"/>
  <Override ContentType="application/vnd.openxmlformats-officedocument.presentationml.slideLayout+xml" PartName="/ppt/slideLayouts/slideLayout32.xml"/>
  <Override ContentType="application/vnd.openxmlformats-officedocument.presentationml.slideLayout+xml" PartName="/ppt/slideLayouts/slideLayout200.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54.xml"/>
  <Override ContentType="application/vnd.openxmlformats-officedocument.presentationml.slideLayout+xml" PartName="/ppt/slideLayouts/slideLayout197.xml"/>
  <Override ContentType="application/vnd.openxmlformats-officedocument.presentationml.slideLayout+xml" PartName="/ppt/slideLayouts/slideLayout38.xml"/>
  <Override ContentType="application/vnd.openxmlformats-officedocument.presentationml.slideLayout+xml" PartName="/ppt/slideLayouts/slideLayout170.xml"/>
  <Override ContentType="application/vnd.openxmlformats-officedocument.presentationml.slideLayout+xml" PartName="/ppt/slideLayouts/slideLayout101.xml"/>
  <Override ContentType="application/vnd.openxmlformats-officedocument.presentationml.slideLayout+xml" PartName="/ppt/slideLayouts/slideLayout233.xml"/>
  <Override ContentType="application/vnd.openxmlformats-officedocument.presentationml.slideLayout+xml" PartName="/ppt/slideLayouts/slideLayout179.xml"/>
  <Override ContentType="application/vnd.openxmlformats-officedocument.presentationml.slideLayout+xml" PartName="/ppt/slideLayouts/slideLayout60.xml"/>
  <Override ContentType="application/vnd.openxmlformats-officedocument.presentationml.slideLayout+xml" PartName="/ppt/slideLayouts/slideLayout136.xml"/>
  <Override ContentType="application/vnd.openxmlformats-officedocument.presentationml.slideLayout+xml" PartName="/ppt/slideLayouts/slideLayout105.xml"/>
  <Override ContentType="application/vnd.openxmlformats-officedocument.presentationml.slideLayout+xml" PartName="/ppt/slideLayouts/slideLayout182.xml"/>
  <Override ContentType="application/vnd.openxmlformats-officedocument.presentationml.slideLayout+xml" PartName="/ppt/slideLayouts/slideLayout215.xml"/>
  <Override ContentType="application/vnd.openxmlformats-officedocument.presentationml.slideLayout+xml" PartName="/ppt/slideLayouts/slideLayout148.xml"/>
  <Override ContentType="application/vnd.openxmlformats-officedocument.presentationml.slideLayout+xml" PartName="/ppt/slideLayouts/slideLayout48.xml"/>
  <Override ContentType="application/vnd.openxmlformats-officedocument.presentationml.slideLayout+xml" PartName="/ppt/slideLayouts/slideLayout72.xml"/>
  <Override ContentType="application/vnd.openxmlformats-officedocument.presentationml.slideLayout+xml" PartName="/ppt/slideLayouts/slideLayout164.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09.xml"/>
  <Override ContentType="application/vnd.openxmlformats-officedocument.presentationml.slideLayout+xml" PartName="/ppt/slideLayouts/slideLayout227.xml"/>
  <Override ContentType="application/vnd.openxmlformats-officedocument.presentationml.slideLayout+xml" PartName="/ppt/slideLayouts/slideLayout23.xml"/>
  <Override ContentType="application/vnd.openxmlformats-officedocument.presentationml.slideLayout+xml" PartName="/ppt/slideLayouts/slideLayout121.xml"/>
  <Override ContentType="application/vnd.openxmlformats-officedocument.presentationml.slideLayout+xml" PartName="/ppt/slideLayouts/slideLayout205.xml"/>
  <Override ContentType="application/vnd.openxmlformats-officedocument.presentationml.slideLayout+xml" PartName="/ppt/slideLayouts/slideLayout222.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109.xml"/>
  <Override ContentType="application/vnd.openxmlformats-officedocument.presentationml.slideLayout+xml" PartName="/ppt/slideLayouts/slideLayout158.xml"/>
  <Override ContentType="application/vnd.openxmlformats-officedocument.presentationml.slideLayout+xml" PartName="/ppt/slideLayouts/slideLayout115.xml"/>
  <Override ContentType="application/vnd.openxmlformats-officedocument.presentationml.slideLayout+xml" PartName="/ppt/slideLayouts/slideLayout192.xml"/>
  <Override ContentType="application/vnd.openxmlformats-officedocument.presentationml.slideLayout+xml" PartName="/ppt/slideLayouts/slideLayout82.xml"/>
  <Override ContentType="application/vnd.openxmlformats-officedocument.presentationml.slideLayout+xml" PartName="/ppt/slideLayouts/slideLayout132.xml"/>
  <Override ContentType="application/vnd.openxmlformats-officedocument.presentationml.slideLayout+xml" PartName="/ppt/slideLayouts/slideLayout175.xml"/>
  <Override ContentType="application/vnd.openxmlformats-officedocument.presentationml.slideLayout+xml" PartName="/ppt/slideLayouts/slideLayout211.xml"/>
  <Override ContentType="application/vnd.openxmlformats-officedocument.presentationml.slideLayout+xml" PartName="/ppt/slideLayouts/slideLayout100.xml"/>
  <Override ContentType="application/vnd.openxmlformats-officedocument.presentationml.slideLayout+xml" PartName="/ppt/slideLayouts/slideLayout237.xml"/>
  <Override ContentType="application/vnd.openxmlformats-officedocument.presentationml.slideLayout+xml" PartName="/ppt/slideLayouts/slideLayout143.xml"/>
  <Override ContentType="application/vnd.openxmlformats-officedocument.presentationml.slideLayout+xml" PartName="/ppt/slideLayouts/slideLayout126.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69.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Layout+xml" PartName="/ppt/slideLayouts/slideLayout186.xml"/>
  <Override ContentType="application/vnd.openxmlformats-officedocument.presentationml.slideLayout+xml" PartName="/ppt/slideLayouts/slideLayout160.xml"/>
  <Override ContentType="application/vnd.openxmlformats-officedocument.presentationml.slideMaster+xml" PartName="/ppt/slideMasters/slideMaster8.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9.xml"/>
  <Override ContentType="application/vnd.openxmlformats-officedocument.presentationml.slideMaster+xml" PartName="/ppt/slideMasters/slideMaster11.xml"/>
  <Override ContentType="application/vnd.openxmlformats-officedocument.presentationml.slideMaster+xml" PartName="/ppt/slideMasters/slideMaster12.xml"/>
  <Override ContentType="application/vnd.openxmlformats-officedocument.presentationml.slideMaster+xml" PartName="/ppt/slideMasters/slideMaster10.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7.xml"/>
  <Override ContentType="application/vnd.openxmlformats-officedocument.presentationml.slideMaster+xml" PartName="/ppt/slideMasters/slideMaster6.xml"/>
  <Override ContentType="application/vnd.openxmlformats-officedocument.presentationml.slideMaster+xml" PartName="/ppt/slideMasters/slideMaster5.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6.xml"/>
  <Override ContentType="application/vnd.openxmlformats-officedocument.theme+xml" PartName="/ppt/theme/theme3.xml"/>
  <Override ContentType="application/vnd.openxmlformats-officedocument.theme+xml" PartName="/ppt/theme/theme11.xml"/>
  <Override ContentType="application/vnd.openxmlformats-officedocument.theme+xml" PartName="/ppt/theme/theme5.xml"/>
  <Override ContentType="application/vnd.openxmlformats-officedocument.theme+xml" PartName="/ppt/theme/theme9.xml"/>
  <Override ContentType="application/vnd.openxmlformats-officedocument.theme+xml" PartName="/ppt/theme/theme13.xml"/>
  <Override ContentType="application/vnd.openxmlformats-officedocument.theme+xml" PartName="/ppt/theme/theme7.xml"/>
  <Override ContentType="application/vnd.openxmlformats-officedocument.theme+xml" PartName="/ppt/theme/theme2.xml"/>
  <Override ContentType="application/vnd.openxmlformats-officedocument.theme+xml" PartName="/ppt/theme/theme4.xml"/>
  <Override ContentType="application/vnd.openxmlformats-officedocument.theme+xml" PartName="/ppt/theme/theme8.xml"/>
  <Override ContentType="application/vnd.openxmlformats-officedocument.theme+xml" PartName="/ppt/theme/theme10.xml"/>
  <Override ContentType="application/vnd.openxmlformats-officedocument.theme+xml" PartName="/ppt/theme/theme1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890" r:id="rId5"/>
    <p:sldMasterId id="2147483891" r:id="rId6"/>
    <p:sldMasterId id="2147483892" r:id="rId7"/>
    <p:sldMasterId id="2147483893" r:id="rId8"/>
    <p:sldMasterId id="2147483894" r:id="rId9"/>
    <p:sldMasterId id="2147483895" r:id="rId10"/>
    <p:sldMasterId id="2147483896" r:id="rId11"/>
    <p:sldMasterId id="2147483897" r:id="rId12"/>
    <p:sldMasterId id="2147483898" r:id="rId13"/>
    <p:sldMasterId id="2147483899" r:id="rId14"/>
    <p:sldMasterId id="2147483900" r:id="rId15"/>
    <p:sldMasterId id="2147483901" r:id="rId16"/>
  </p:sldMasterIdLst>
  <p:notesMasterIdLst>
    <p:notesMasterId r:id="rId17"/>
  </p:notesMasterIdLst>
  <p:sldIdLst>
    <p:sldId id="256" r:id="rId18"/>
    <p:sldId id="257" r:id="rId19"/>
    <p:sldId id="258" r:id="rId20"/>
    <p:sldId id="259" r:id="rId21"/>
    <p:sldId id="260" r:id="rId22"/>
    <p:sldId id="261" r:id="rId23"/>
    <p:sldId id="262" r:id="rId24"/>
    <p:sldId id="263" r:id="rId25"/>
    <p:sldId id="264" r:id="rId26"/>
    <p:sldId id="265" r:id="rId27"/>
    <p:sldId id="266" r:id="rId28"/>
    <p:sldId id="267" r:id="rId29"/>
    <p:sldId id="268" r:id="rId30"/>
    <p:sldId id="269" r:id="rId31"/>
    <p:sldId id="270" r:id="rId32"/>
    <p:sldId id="271" r:id="rId33"/>
    <p:sldId id="272" r:id="rId34"/>
    <p:sldId id="273" r:id="rId35"/>
    <p:sldId id="274" r:id="rId36"/>
    <p:sldId id="275" r:id="rId37"/>
    <p:sldId id="276" r:id="rId38"/>
    <p:sldId id="277" r:id="rId39"/>
    <p:sldId id="278" r:id="rId40"/>
    <p:sldId id="279" r:id="rId41"/>
    <p:sldId id="280" r:id="rId42"/>
    <p:sldId id="281" r:id="rId43"/>
    <p:sldId id="282" r:id="rId44"/>
    <p:sldId id="283" r:id="rId45"/>
    <p:sldId id="284" r:id="rId46"/>
    <p:sldId id="285" r:id="rId47"/>
    <p:sldId id="286" r:id="rId48"/>
    <p:sldId id="287" r:id="rId49"/>
    <p:sldId id="288" r:id="rId50"/>
    <p:sldId id="289" r:id="rId51"/>
    <p:sldId id="290" r:id="rId52"/>
    <p:sldId id="291" r:id="rId53"/>
    <p:sldId id="292" r:id="rId54"/>
    <p:sldId id="293" r:id="rId55"/>
    <p:sldId id="294" r:id="rId56"/>
    <p:sldId id="295" r:id="rId57"/>
    <p:sldId id="296" r:id="rId58"/>
    <p:sldId id="297" r:id="rId59"/>
    <p:sldId id="298" r:id="rId60"/>
    <p:sldId id="299" r:id="rId61"/>
    <p:sldId id="300" r:id="rId62"/>
    <p:sldId id="301" r:id="rId63"/>
    <p:sldId id="302" r:id="rId64"/>
    <p:sldId id="303" r:id="rId65"/>
    <p:sldId id="304" r:id="rId66"/>
    <p:sldId id="305" r:id="rId67"/>
    <p:sldId id="306" r:id="rId68"/>
    <p:sldId id="307" r:id="rId69"/>
    <p:sldId id="308" r:id="rId70"/>
    <p:sldId id="309" r:id="rId71"/>
    <p:sldId id="310" r:id="rId72"/>
    <p:sldId id="311" r:id="rId73"/>
    <p:sldId id="312" r:id="rId74"/>
    <p:sldId id="313" r:id="rId75"/>
    <p:sldId id="314" r:id="rId76"/>
    <p:sldId id="315" r:id="rId77"/>
    <p:sldId id="316" r:id="rId78"/>
    <p:sldId id="317" r:id="rId79"/>
    <p:sldId id="318" r:id="rId80"/>
    <p:sldId id="319" r:id="rId81"/>
    <p:sldId id="320" r:id="rId82"/>
    <p:sldId id="321" r:id="rId83"/>
    <p:sldId id="322" r:id="rId84"/>
    <p:sldId id="323" r:id="rId85"/>
    <p:sldId id="324" r:id="rId86"/>
    <p:sldId id="325" r:id="rId87"/>
    <p:sldId id="326" r:id="rId88"/>
    <p:sldId id="327" r:id="rId89"/>
    <p:sldId id="328" r:id="rId90"/>
    <p:sldId id="329" r:id="rId91"/>
  </p:sldIdLst>
  <p:sldSz cy="5143500" cx="9144000"/>
  <p:notesSz cx="6858000" cy="9144000"/>
  <p:embeddedFontLst>
    <p:embeddedFont>
      <p:font typeface="Raleway"/>
      <p:regular r:id="rId92"/>
      <p:bold r:id="rId93"/>
      <p:italic r:id="rId94"/>
      <p:boldItalic r:id="rId95"/>
    </p:embeddedFont>
    <p:embeddedFont>
      <p:font typeface="Roboto"/>
      <p:regular r:id="rId96"/>
      <p:bold r:id="rId97"/>
      <p:italic r:id="rId98"/>
      <p:boldItalic r:id="rId99"/>
    </p:embeddedFont>
    <p:embeddedFont>
      <p:font typeface="Lato"/>
      <p:regular r:id="rId100"/>
      <p:bold r:id="rId101"/>
      <p:italic r:id="rId102"/>
      <p:boldItalic r:id="rId103"/>
    </p:embeddedFont>
    <p:embeddedFont>
      <p:font typeface="Poppins"/>
      <p:regular r:id="rId104"/>
      <p:bold r:id="rId105"/>
      <p:italic r:id="rId106"/>
      <p:boldItalic r:id="rId107"/>
    </p:embeddedFont>
    <p:embeddedFont>
      <p:font typeface="Poppins Light"/>
      <p:regular r:id="rId108"/>
      <p:bold r:id="rId109"/>
      <p:italic r:id="rId110"/>
      <p:boldItalic r:id="rId111"/>
    </p:embeddedFont>
    <p:embeddedFont>
      <p:font typeface="Poppins Medium"/>
      <p:regular r:id="rId112"/>
      <p:bold r:id="rId113"/>
      <p:italic r:id="rId114"/>
      <p:boldItalic r:id="rId115"/>
    </p:embeddedFont>
    <p:embeddedFont>
      <p:font typeface="Poppins SemiBold"/>
      <p:regular r:id="rId116"/>
      <p:bold r:id="rId117"/>
      <p:italic r:id="rId118"/>
      <p:boldItalic r:id="rId119"/>
    </p:embeddedFont>
    <p:embeddedFont>
      <p:font typeface="Ultra"/>
      <p:regular r:id="rId120"/>
    </p:embeddedFont>
    <p:embeddedFont>
      <p:font typeface="Poppins ExtraLight"/>
      <p:regular r:id="rId121"/>
      <p:bold r:id="rId122"/>
      <p:italic r:id="rId123"/>
      <p:boldItalic r:id="rId12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36E6A1FF-7A56-4B9B-BD0D-ECFBC833193E}">
  <a:tblStyle styleId="{36E6A1FF-7A56-4B9B-BD0D-ECFBC833193E}"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23.xml"/><Relationship Id="rId42" Type="http://schemas.openxmlformats.org/officeDocument/2006/relationships/slide" Target="slides/slide25.xml"/><Relationship Id="rId41" Type="http://schemas.openxmlformats.org/officeDocument/2006/relationships/slide" Target="slides/slide24.xml"/><Relationship Id="rId44" Type="http://schemas.openxmlformats.org/officeDocument/2006/relationships/slide" Target="slides/slide27.xml"/><Relationship Id="rId43" Type="http://schemas.openxmlformats.org/officeDocument/2006/relationships/slide" Target="slides/slide26.xml"/><Relationship Id="rId46" Type="http://schemas.openxmlformats.org/officeDocument/2006/relationships/slide" Target="slides/slide29.xml"/><Relationship Id="rId45" Type="http://schemas.openxmlformats.org/officeDocument/2006/relationships/slide" Target="slides/slide28.xml"/><Relationship Id="rId107" Type="http://schemas.openxmlformats.org/officeDocument/2006/relationships/font" Target="fonts/Poppins-boldItalic.fntdata"/><Relationship Id="rId106" Type="http://schemas.openxmlformats.org/officeDocument/2006/relationships/font" Target="fonts/Poppins-italic.fntdata"/><Relationship Id="rId105" Type="http://schemas.openxmlformats.org/officeDocument/2006/relationships/font" Target="fonts/Poppins-bold.fntdata"/><Relationship Id="rId104" Type="http://schemas.openxmlformats.org/officeDocument/2006/relationships/font" Target="fonts/Poppins-regular.fntdata"/><Relationship Id="rId109" Type="http://schemas.openxmlformats.org/officeDocument/2006/relationships/font" Target="fonts/PoppinsLight-bold.fntdata"/><Relationship Id="rId108" Type="http://schemas.openxmlformats.org/officeDocument/2006/relationships/font" Target="fonts/PoppinsLight-regular.fntdata"/><Relationship Id="rId48" Type="http://schemas.openxmlformats.org/officeDocument/2006/relationships/slide" Target="slides/slide31.xml"/><Relationship Id="rId47" Type="http://schemas.openxmlformats.org/officeDocument/2006/relationships/slide" Target="slides/slide30.xml"/><Relationship Id="rId49" Type="http://schemas.openxmlformats.org/officeDocument/2006/relationships/slide" Target="slides/slide32.xml"/><Relationship Id="rId103" Type="http://schemas.openxmlformats.org/officeDocument/2006/relationships/font" Target="fonts/Lato-boldItalic.fntdata"/><Relationship Id="rId102" Type="http://schemas.openxmlformats.org/officeDocument/2006/relationships/font" Target="fonts/Lato-italic.fntdata"/><Relationship Id="rId101" Type="http://schemas.openxmlformats.org/officeDocument/2006/relationships/font" Target="fonts/Lato-bold.fntdata"/><Relationship Id="rId100" Type="http://schemas.openxmlformats.org/officeDocument/2006/relationships/font" Target="fonts/Lato-regular.fntdata"/><Relationship Id="rId31" Type="http://schemas.openxmlformats.org/officeDocument/2006/relationships/slide" Target="slides/slide14.xml"/><Relationship Id="rId30" Type="http://schemas.openxmlformats.org/officeDocument/2006/relationships/slide" Target="slides/slide13.xml"/><Relationship Id="rId33" Type="http://schemas.openxmlformats.org/officeDocument/2006/relationships/slide" Target="slides/slide16.xml"/><Relationship Id="rId32" Type="http://schemas.openxmlformats.org/officeDocument/2006/relationships/slide" Target="slides/slide15.xml"/><Relationship Id="rId35" Type="http://schemas.openxmlformats.org/officeDocument/2006/relationships/slide" Target="slides/slide18.xml"/><Relationship Id="rId34" Type="http://schemas.openxmlformats.org/officeDocument/2006/relationships/slide" Target="slides/slide17.xml"/><Relationship Id="rId37" Type="http://schemas.openxmlformats.org/officeDocument/2006/relationships/slide" Target="slides/slide20.xml"/><Relationship Id="rId36" Type="http://schemas.openxmlformats.org/officeDocument/2006/relationships/slide" Target="slides/slide19.xml"/><Relationship Id="rId39" Type="http://schemas.openxmlformats.org/officeDocument/2006/relationships/slide" Target="slides/slide22.xml"/><Relationship Id="rId38" Type="http://schemas.openxmlformats.org/officeDocument/2006/relationships/slide" Target="slides/slide21.xml"/><Relationship Id="rId20" Type="http://schemas.openxmlformats.org/officeDocument/2006/relationships/slide" Target="slides/slide3.xml"/><Relationship Id="rId22" Type="http://schemas.openxmlformats.org/officeDocument/2006/relationships/slide" Target="slides/slide5.xml"/><Relationship Id="rId21" Type="http://schemas.openxmlformats.org/officeDocument/2006/relationships/slide" Target="slides/slide4.xml"/><Relationship Id="rId24" Type="http://schemas.openxmlformats.org/officeDocument/2006/relationships/slide" Target="slides/slide7.xml"/><Relationship Id="rId23" Type="http://schemas.openxmlformats.org/officeDocument/2006/relationships/slide" Target="slides/slide6.xml"/><Relationship Id="rId26" Type="http://schemas.openxmlformats.org/officeDocument/2006/relationships/slide" Target="slides/slide9.xml"/><Relationship Id="rId121" Type="http://schemas.openxmlformats.org/officeDocument/2006/relationships/font" Target="fonts/PoppinsExtraLight-regular.fntdata"/><Relationship Id="rId25" Type="http://schemas.openxmlformats.org/officeDocument/2006/relationships/slide" Target="slides/slide8.xml"/><Relationship Id="rId120" Type="http://schemas.openxmlformats.org/officeDocument/2006/relationships/font" Target="fonts/Ultra-regular.fntdata"/><Relationship Id="rId28" Type="http://schemas.openxmlformats.org/officeDocument/2006/relationships/slide" Target="slides/slide11.xml"/><Relationship Id="rId27" Type="http://schemas.openxmlformats.org/officeDocument/2006/relationships/slide" Target="slides/slide10.xml"/><Relationship Id="rId29" Type="http://schemas.openxmlformats.org/officeDocument/2006/relationships/slide" Target="slides/slide12.xml"/><Relationship Id="rId124" Type="http://schemas.openxmlformats.org/officeDocument/2006/relationships/font" Target="fonts/PoppinsExtraLight-boldItalic.fntdata"/><Relationship Id="rId123" Type="http://schemas.openxmlformats.org/officeDocument/2006/relationships/font" Target="fonts/PoppinsExtraLight-italic.fntdata"/><Relationship Id="rId122" Type="http://schemas.openxmlformats.org/officeDocument/2006/relationships/font" Target="fonts/PoppinsExtraLight-bold.fntdata"/><Relationship Id="rId95" Type="http://schemas.openxmlformats.org/officeDocument/2006/relationships/font" Target="fonts/Raleway-boldItalic.fntdata"/><Relationship Id="rId94" Type="http://schemas.openxmlformats.org/officeDocument/2006/relationships/font" Target="fonts/Raleway-italic.fntdata"/><Relationship Id="rId97" Type="http://schemas.openxmlformats.org/officeDocument/2006/relationships/font" Target="fonts/Roboto-bold.fntdata"/><Relationship Id="rId96" Type="http://schemas.openxmlformats.org/officeDocument/2006/relationships/font" Target="fonts/Roboto-regular.fntdata"/><Relationship Id="rId11" Type="http://schemas.openxmlformats.org/officeDocument/2006/relationships/slideMaster" Target="slideMasters/slideMaster7.xml"/><Relationship Id="rId99" Type="http://schemas.openxmlformats.org/officeDocument/2006/relationships/font" Target="fonts/Roboto-boldItalic.fntdata"/><Relationship Id="rId10" Type="http://schemas.openxmlformats.org/officeDocument/2006/relationships/slideMaster" Target="slideMasters/slideMaster6.xml"/><Relationship Id="rId98" Type="http://schemas.openxmlformats.org/officeDocument/2006/relationships/font" Target="fonts/Roboto-italic.fntdata"/><Relationship Id="rId13" Type="http://schemas.openxmlformats.org/officeDocument/2006/relationships/slideMaster" Target="slideMasters/slideMaster9.xml"/><Relationship Id="rId12" Type="http://schemas.openxmlformats.org/officeDocument/2006/relationships/slideMaster" Target="slideMasters/slideMaster8.xml"/><Relationship Id="rId91" Type="http://schemas.openxmlformats.org/officeDocument/2006/relationships/slide" Target="slides/slide74.xml"/><Relationship Id="rId90" Type="http://schemas.openxmlformats.org/officeDocument/2006/relationships/slide" Target="slides/slide73.xml"/><Relationship Id="rId93" Type="http://schemas.openxmlformats.org/officeDocument/2006/relationships/font" Target="fonts/Raleway-bold.fntdata"/><Relationship Id="rId92" Type="http://schemas.openxmlformats.org/officeDocument/2006/relationships/font" Target="fonts/Raleway-regular.fntdata"/><Relationship Id="rId118" Type="http://schemas.openxmlformats.org/officeDocument/2006/relationships/font" Target="fonts/PoppinsSemiBold-italic.fntdata"/><Relationship Id="rId117" Type="http://schemas.openxmlformats.org/officeDocument/2006/relationships/font" Target="fonts/PoppinsSemiBold-bold.fntdata"/><Relationship Id="rId116" Type="http://schemas.openxmlformats.org/officeDocument/2006/relationships/font" Target="fonts/PoppinsSemiBold-regular.fntdata"/><Relationship Id="rId115" Type="http://schemas.openxmlformats.org/officeDocument/2006/relationships/font" Target="fonts/PoppinsMedium-boldItalic.fntdata"/><Relationship Id="rId119" Type="http://schemas.openxmlformats.org/officeDocument/2006/relationships/font" Target="fonts/PoppinsSemiBold-boldItalic.fntdata"/><Relationship Id="rId15" Type="http://schemas.openxmlformats.org/officeDocument/2006/relationships/slideMaster" Target="slideMasters/slideMaster11.xml"/><Relationship Id="rId110" Type="http://schemas.openxmlformats.org/officeDocument/2006/relationships/font" Target="fonts/PoppinsLight-italic.fntdata"/><Relationship Id="rId14" Type="http://schemas.openxmlformats.org/officeDocument/2006/relationships/slideMaster" Target="slideMasters/slideMaster10.xml"/><Relationship Id="rId17" Type="http://schemas.openxmlformats.org/officeDocument/2006/relationships/notesMaster" Target="notesMasters/notesMaster1.xml"/><Relationship Id="rId16" Type="http://schemas.openxmlformats.org/officeDocument/2006/relationships/slideMaster" Target="slideMasters/slideMaster12.xml"/><Relationship Id="rId19" Type="http://schemas.openxmlformats.org/officeDocument/2006/relationships/slide" Target="slides/slide2.xml"/><Relationship Id="rId114" Type="http://schemas.openxmlformats.org/officeDocument/2006/relationships/font" Target="fonts/PoppinsMedium-italic.fntdata"/><Relationship Id="rId18" Type="http://schemas.openxmlformats.org/officeDocument/2006/relationships/slide" Target="slides/slide1.xml"/><Relationship Id="rId113" Type="http://schemas.openxmlformats.org/officeDocument/2006/relationships/font" Target="fonts/PoppinsMedium-bold.fntdata"/><Relationship Id="rId112" Type="http://schemas.openxmlformats.org/officeDocument/2006/relationships/font" Target="fonts/PoppinsMedium-regular.fntdata"/><Relationship Id="rId111" Type="http://schemas.openxmlformats.org/officeDocument/2006/relationships/font" Target="fonts/PoppinsLight-boldItalic.fntdata"/><Relationship Id="rId84" Type="http://schemas.openxmlformats.org/officeDocument/2006/relationships/slide" Target="slides/slide67.xml"/><Relationship Id="rId83" Type="http://schemas.openxmlformats.org/officeDocument/2006/relationships/slide" Target="slides/slide66.xml"/><Relationship Id="rId86" Type="http://schemas.openxmlformats.org/officeDocument/2006/relationships/slide" Target="slides/slide69.xml"/><Relationship Id="rId85" Type="http://schemas.openxmlformats.org/officeDocument/2006/relationships/slide" Target="slides/slide68.xml"/><Relationship Id="rId88" Type="http://schemas.openxmlformats.org/officeDocument/2006/relationships/slide" Target="slides/slide71.xml"/><Relationship Id="rId87" Type="http://schemas.openxmlformats.org/officeDocument/2006/relationships/slide" Target="slides/slide70.xml"/><Relationship Id="rId89" Type="http://schemas.openxmlformats.org/officeDocument/2006/relationships/slide" Target="slides/slide72.xml"/><Relationship Id="rId80" Type="http://schemas.openxmlformats.org/officeDocument/2006/relationships/slide" Target="slides/slide63.xml"/><Relationship Id="rId82" Type="http://schemas.openxmlformats.org/officeDocument/2006/relationships/slide" Target="slides/slide65.xml"/><Relationship Id="rId81" Type="http://schemas.openxmlformats.org/officeDocument/2006/relationships/slide" Target="slides/slide64.xml"/><Relationship Id="rId1" Type="http://schemas.openxmlformats.org/officeDocument/2006/relationships/theme" Target="theme/theme6.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Master" Target="slideMasters/slideMaster5.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slideMaster" Target="slideMasters/slideMaster4.xml"/><Relationship Id="rId73" Type="http://schemas.openxmlformats.org/officeDocument/2006/relationships/slide" Target="slides/slide56.xml"/><Relationship Id="rId72" Type="http://schemas.openxmlformats.org/officeDocument/2006/relationships/slide" Target="slides/slide55.xml"/><Relationship Id="rId75" Type="http://schemas.openxmlformats.org/officeDocument/2006/relationships/slide" Target="slides/slide58.xml"/><Relationship Id="rId74" Type="http://schemas.openxmlformats.org/officeDocument/2006/relationships/slide" Target="slides/slide57.xml"/><Relationship Id="rId77" Type="http://schemas.openxmlformats.org/officeDocument/2006/relationships/slide" Target="slides/slide60.xml"/><Relationship Id="rId76" Type="http://schemas.openxmlformats.org/officeDocument/2006/relationships/slide" Target="slides/slide59.xml"/><Relationship Id="rId79" Type="http://schemas.openxmlformats.org/officeDocument/2006/relationships/slide" Target="slides/slide62.xml"/><Relationship Id="rId78" Type="http://schemas.openxmlformats.org/officeDocument/2006/relationships/slide" Target="slides/slide61.xml"/><Relationship Id="rId71" Type="http://schemas.openxmlformats.org/officeDocument/2006/relationships/slide" Target="slides/slide54.xml"/><Relationship Id="rId70" Type="http://schemas.openxmlformats.org/officeDocument/2006/relationships/slide" Target="slides/slide53.xml"/><Relationship Id="rId62" Type="http://schemas.openxmlformats.org/officeDocument/2006/relationships/slide" Target="slides/slide45.xml"/><Relationship Id="rId61" Type="http://schemas.openxmlformats.org/officeDocument/2006/relationships/slide" Target="slides/slide44.xml"/><Relationship Id="rId64" Type="http://schemas.openxmlformats.org/officeDocument/2006/relationships/slide" Target="slides/slide47.xml"/><Relationship Id="rId63" Type="http://schemas.openxmlformats.org/officeDocument/2006/relationships/slide" Target="slides/slide46.xml"/><Relationship Id="rId66" Type="http://schemas.openxmlformats.org/officeDocument/2006/relationships/slide" Target="slides/slide49.xml"/><Relationship Id="rId65" Type="http://schemas.openxmlformats.org/officeDocument/2006/relationships/slide" Target="slides/slide48.xml"/><Relationship Id="rId68" Type="http://schemas.openxmlformats.org/officeDocument/2006/relationships/slide" Target="slides/slide51.xml"/><Relationship Id="rId67" Type="http://schemas.openxmlformats.org/officeDocument/2006/relationships/slide" Target="slides/slide50.xml"/><Relationship Id="rId60" Type="http://schemas.openxmlformats.org/officeDocument/2006/relationships/slide" Target="slides/slide43.xml"/><Relationship Id="rId69" Type="http://schemas.openxmlformats.org/officeDocument/2006/relationships/slide" Target="slides/slide52.xml"/><Relationship Id="rId51" Type="http://schemas.openxmlformats.org/officeDocument/2006/relationships/slide" Target="slides/slide34.xml"/><Relationship Id="rId50" Type="http://schemas.openxmlformats.org/officeDocument/2006/relationships/slide" Target="slides/slide33.xml"/><Relationship Id="rId53" Type="http://schemas.openxmlformats.org/officeDocument/2006/relationships/slide" Target="slides/slide36.xml"/><Relationship Id="rId52" Type="http://schemas.openxmlformats.org/officeDocument/2006/relationships/slide" Target="slides/slide35.xml"/><Relationship Id="rId55" Type="http://schemas.openxmlformats.org/officeDocument/2006/relationships/slide" Target="slides/slide38.xml"/><Relationship Id="rId54" Type="http://schemas.openxmlformats.org/officeDocument/2006/relationships/slide" Target="slides/slide37.xml"/><Relationship Id="rId57" Type="http://schemas.openxmlformats.org/officeDocument/2006/relationships/slide" Target="slides/slide40.xml"/><Relationship Id="rId56" Type="http://schemas.openxmlformats.org/officeDocument/2006/relationships/slide" Target="slides/slide39.xml"/><Relationship Id="rId59" Type="http://schemas.openxmlformats.org/officeDocument/2006/relationships/slide" Target="slides/slide42.xml"/><Relationship Id="rId58" Type="http://schemas.openxmlformats.org/officeDocument/2006/relationships/slide" Target="slides/slide4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7" name="Shape 2007"/>
        <p:cNvGrpSpPr/>
        <p:nvPr/>
      </p:nvGrpSpPr>
      <p:grpSpPr>
        <a:xfrm>
          <a:off x="0" y="0"/>
          <a:ext cx="0" cy="0"/>
          <a:chOff x="0" y="0"/>
          <a:chExt cx="0" cy="0"/>
        </a:xfrm>
      </p:grpSpPr>
      <p:sp>
        <p:nvSpPr>
          <p:cNvPr id="2008" name="Google Shape;2008;g3534c6eac34_0_8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9" name="Google Shape;2009;g3534c6eac34_0_8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1" name="Shape 2271"/>
        <p:cNvGrpSpPr/>
        <p:nvPr/>
      </p:nvGrpSpPr>
      <p:grpSpPr>
        <a:xfrm>
          <a:off x="0" y="0"/>
          <a:ext cx="0" cy="0"/>
          <a:chOff x="0" y="0"/>
          <a:chExt cx="0" cy="0"/>
        </a:xfrm>
      </p:grpSpPr>
      <p:sp>
        <p:nvSpPr>
          <p:cNvPr id="2272" name="Google Shape;2272;g353f0de2f7a_0_7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73" name="Google Shape;2273;g353f0de2f7a_0_7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9" name="Shape 2319"/>
        <p:cNvGrpSpPr/>
        <p:nvPr/>
      </p:nvGrpSpPr>
      <p:grpSpPr>
        <a:xfrm>
          <a:off x="0" y="0"/>
          <a:ext cx="0" cy="0"/>
          <a:chOff x="0" y="0"/>
          <a:chExt cx="0" cy="0"/>
        </a:xfrm>
      </p:grpSpPr>
      <p:sp>
        <p:nvSpPr>
          <p:cNvPr id="2320" name="Google Shape;2320;g353f0de2f7a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1" name="Google Shape;2321;g353f0de2f7a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t/>
            </a:r>
            <a:endParaRPr sz="900">
              <a:solidFill>
                <a:schemeClr val="dk1"/>
              </a:solidFill>
              <a:latin typeface="Poppins"/>
              <a:ea typeface="Poppins"/>
              <a:cs typeface="Poppins"/>
              <a:sym typeface="Poppin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5" name="Shape 2325"/>
        <p:cNvGrpSpPr/>
        <p:nvPr/>
      </p:nvGrpSpPr>
      <p:grpSpPr>
        <a:xfrm>
          <a:off x="0" y="0"/>
          <a:ext cx="0" cy="0"/>
          <a:chOff x="0" y="0"/>
          <a:chExt cx="0" cy="0"/>
        </a:xfrm>
      </p:grpSpPr>
      <p:sp>
        <p:nvSpPr>
          <p:cNvPr id="2326" name="Google Shape;2326;g353f0de2f7a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7" name="Google Shape;2327;g353f0de2f7a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t/>
            </a:r>
            <a:endParaRPr sz="900">
              <a:solidFill>
                <a:schemeClr val="dk1"/>
              </a:solidFill>
              <a:latin typeface="Poppins"/>
              <a:ea typeface="Poppins"/>
              <a:cs typeface="Poppins"/>
              <a:sym typeface="Poppin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0" name="Shape 2340"/>
        <p:cNvGrpSpPr/>
        <p:nvPr/>
      </p:nvGrpSpPr>
      <p:grpSpPr>
        <a:xfrm>
          <a:off x="0" y="0"/>
          <a:ext cx="0" cy="0"/>
          <a:chOff x="0" y="0"/>
          <a:chExt cx="0" cy="0"/>
        </a:xfrm>
      </p:grpSpPr>
      <p:sp>
        <p:nvSpPr>
          <p:cNvPr id="2341" name="Google Shape;2341;g353f0de2f7a_0_8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2" name="Google Shape;2342;g353f0de2f7a_0_8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t/>
            </a:r>
            <a:endParaRPr sz="900">
              <a:solidFill>
                <a:schemeClr val="dk1"/>
              </a:solidFill>
              <a:latin typeface="Poppins"/>
              <a:ea typeface="Poppins"/>
              <a:cs typeface="Poppins"/>
              <a:sym typeface="Poppin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6" name="Shape 2346"/>
        <p:cNvGrpSpPr/>
        <p:nvPr/>
      </p:nvGrpSpPr>
      <p:grpSpPr>
        <a:xfrm>
          <a:off x="0" y="0"/>
          <a:ext cx="0" cy="0"/>
          <a:chOff x="0" y="0"/>
          <a:chExt cx="0" cy="0"/>
        </a:xfrm>
      </p:grpSpPr>
      <p:sp>
        <p:nvSpPr>
          <p:cNvPr id="2347" name="Google Shape;2347;g3534c6eac34_0_12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8" name="Google Shape;2348;g3534c6eac34_0_12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sz="1000">
              <a:solidFill>
                <a:schemeClr val="dk1"/>
              </a:solidFill>
              <a:latin typeface="Poppins Medium"/>
              <a:ea typeface="Poppins Medium"/>
              <a:cs typeface="Poppins Medium"/>
              <a:sym typeface="Poppins Medium"/>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4" name="Shape 2354"/>
        <p:cNvGrpSpPr/>
        <p:nvPr/>
      </p:nvGrpSpPr>
      <p:grpSpPr>
        <a:xfrm>
          <a:off x="0" y="0"/>
          <a:ext cx="0" cy="0"/>
          <a:chOff x="0" y="0"/>
          <a:chExt cx="0" cy="0"/>
        </a:xfrm>
      </p:grpSpPr>
      <p:sp>
        <p:nvSpPr>
          <p:cNvPr id="2355" name="Google Shape;2355;g353f0de2f7a_0_5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6" name="Google Shape;2356;g353f0de2f7a_0_5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https://www.digitalocean.com/resources/articles/prompt-engineering-best-practices</a:t>
            </a:r>
            <a:endParaRPr sz="900">
              <a:solidFill>
                <a:schemeClr val="dk1"/>
              </a:solidFill>
              <a:latin typeface="Poppins"/>
              <a:ea typeface="Poppins"/>
              <a:cs typeface="Poppins"/>
              <a:sym typeface="Poppin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0" name="Shape 2360"/>
        <p:cNvGrpSpPr/>
        <p:nvPr/>
      </p:nvGrpSpPr>
      <p:grpSpPr>
        <a:xfrm>
          <a:off x="0" y="0"/>
          <a:ext cx="0" cy="0"/>
          <a:chOff x="0" y="0"/>
          <a:chExt cx="0" cy="0"/>
        </a:xfrm>
      </p:grpSpPr>
      <p:sp>
        <p:nvSpPr>
          <p:cNvPr id="2361" name="Google Shape;2361;g353f0de2f7a_0_5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2" name="Google Shape;2362;g353f0de2f7a_0_5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t/>
            </a:r>
            <a:endParaRPr sz="900">
              <a:solidFill>
                <a:schemeClr val="dk1"/>
              </a:solidFill>
              <a:latin typeface="Poppins"/>
              <a:ea typeface="Poppins"/>
              <a:cs typeface="Poppins"/>
              <a:sym typeface="Poppin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6" name="Shape 2366"/>
        <p:cNvGrpSpPr/>
        <p:nvPr/>
      </p:nvGrpSpPr>
      <p:grpSpPr>
        <a:xfrm>
          <a:off x="0" y="0"/>
          <a:ext cx="0" cy="0"/>
          <a:chOff x="0" y="0"/>
          <a:chExt cx="0" cy="0"/>
        </a:xfrm>
      </p:grpSpPr>
      <p:sp>
        <p:nvSpPr>
          <p:cNvPr id="2367" name="Google Shape;2367;g353f0de2f7a_0_5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8" name="Google Shape;2368;g353f0de2f7a_0_5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t/>
            </a:r>
            <a:endParaRPr sz="900">
              <a:solidFill>
                <a:schemeClr val="dk1"/>
              </a:solidFill>
              <a:latin typeface="Poppins"/>
              <a:ea typeface="Poppins"/>
              <a:cs typeface="Poppins"/>
              <a:sym typeface="Poppin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2" name="Shape 2372"/>
        <p:cNvGrpSpPr/>
        <p:nvPr/>
      </p:nvGrpSpPr>
      <p:grpSpPr>
        <a:xfrm>
          <a:off x="0" y="0"/>
          <a:ext cx="0" cy="0"/>
          <a:chOff x="0" y="0"/>
          <a:chExt cx="0" cy="0"/>
        </a:xfrm>
      </p:grpSpPr>
      <p:sp>
        <p:nvSpPr>
          <p:cNvPr id="2373" name="Google Shape;2373;g353f0de2f7a_0_5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4" name="Google Shape;2374;g353f0de2f7a_0_5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t/>
            </a:r>
            <a:endParaRPr sz="900">
              <a:solidFill>
                <a:schemeClr val="dk1"/>
              </a:solidFill>
              <a:latin typeface="Poppins"/>
              <a:ea typeface="Poppins"/>
              <a:cs typeface="Poppins"/>
              <a:sym typeface="Poppin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8" name="Shape 2378"/>
        <p:cNvGrpSpPr/>
        <p:nvPr/>
      </p:nvGrpSpPr>
      <p:grpSpPr>
        <a:xfrm>
          <a:off x="0" y="0"/>
          <a:ext cx="0" cy="0"/>
          <a:chOff x="0" y="0"/>
          <a:chExt cx="0" cy="0"/>
        </a:xfrm>
      </p:grpSpPr>
      <p:sp>
        <p:nvSpPr>
          <p:cNvPr id="2379" name="Google Shape;2379;g3534c6eac34_0_21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0" name="Google Shape;2380;g3534c6eac34_0_21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000">
              <a:solidFill>
                <a:schemeClr val="dk1"/>
              </a:solidFill>
              <a:latin typeface="Poppins Medium"/>
              <a:ea typeface="Poppins Medium"/>
              <a:cs typeface="Poppins Medium"/>
              <a:sym typeface="Poppins Medium"/>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6" name="Shape 2206"/>
        <p:cNvGrpSpPr/>
        <p:nvPr/>
      </p:nvGrpSpPr>
      <p:grpSpPr>
        <a:xfrm>
          <a:off x="0" y="0"/>
          <a:ext cx="0" cy="0"/>
          <a:chOff x="0" y="0"/>
          <a:chExt cx="0" cy="0"/>
        </a:xfrm>
      </p:grpSpPr>
      <p:sp>
        <p:nvSpPr>
          <p:cNvPr id="2207" name="Google Shape;2207;g3534c6eac34_0_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8" name="Google Shape;2208;g3534c6eac34_0_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t/>
            </a:r>
            <a:endParaRPr sz="900">
              <a:solidFill>
                <a:schemeClr val="dk1"/>
              </a:solidFill>
              <a:latin typeface="Poppins"/>
              <a:ea typeface="Poppins"/>
              <a:cs typeface="Poppins"/>
              <a:sym typeface="Poppin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7" name="Shape 2387"/>
        <p:cNvGrpSpPr/>
        <p:nvPr/>
      </p:nvGrpSpPr>
      <p:grpSpPr>
        <a:xfrm>
          <a:off x="0" y="0"/>
          <a:ext cx="0" cy="0"/>
          <a:chOff x="0" y="0"/>
          <a:chExt cx="0" cy="0"/>
        </a:xfrm>
      </p:grpSpPr>
      <p:sp>
        <p:nvSpPr>
          <p:cNvPr id="2388" name="Google Shape;2388;g3534c6eac34_0_39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9" name="Google Shape;2389;g3534c6eac34_0_39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t/>
            </a:r>
            <a:endParaRPr sz="900">
              <a:solidFill>
                <a:schemeClr val="dk1"/>
              </a:solidFill>
              <a:latin typeface="Poppins"/>
              <a:ea typeface="Poppins"/>
              <a:cs typeface="Poppins"/>
              <a:sym typeface="Poppins"/>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5" name="Shape 2395"/>
        <p:cNvGrpSpPr/>
        <p:nvPr/>
      </p:nvGrpSpPr>
      <p:grpSpPr>
        <a:xfrm>
          <a:off x="0" y="0"/>
          <a:ext cx="0" cy="0"/>
          <a:chOff x="0" y="0"/>
          <a:chExt cx="0" cy="0"/>
        </a:xfrm>
      </p:grpSpPr>
      <p:sp>
        <p:nvSpPr>
          <p:cNvPr id="2396" name="Google Shape;2396;g3534c6eac34_0_43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7" name="Google Shape;2397;g3534c6eac34_0_43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30000"/>
              </a:lnSpc>
              <a:spcBef>
                <a:spcPts val="0"/>
              </a:spcBef>
              <a:spcAft>
                <a:spcPts val="0"/>
              </a:spcAft>
              <a:buNone/>
            </a:pPr>
            <a:r>
              <a:t/>
            </a:r>
            <a:endParaRPr sz="900">
              <a:solidFill>
                <a:srgbClr val="0F0F0F"/>
              </a:solidFill>
              <a:latin typeface="Poppins Medium"/>
              <a:ea typeface="Poppins Medium"/>
              <a:cs typeface="Poppins Medium"/>
              <a:sym typeface="Poppins Medium"/>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1" name="Shape 2401"/>
        <p:cNvGrpSpPr/>
        <p:nvPr/>
      </p:nvGrpSpPr>
      <p:grpSpPr>
        <a:xfrm>
          <a:off x="0" y="0"/>
          <a:ext cx="0" cy="0"/>
          <a:chOff x="0" y="0"/>
          <a:chExt cx="0" cy="0"/>
        </a:xfrm>
      </p:grpSpPr>
      <p:sp>
        <p:nvSpPr>
          <p:cNvPr id="2402" name="Google Shape;2402;g3534c6eac34_0_47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3" name="Google Shape;2403;g3534c6eac34_0_47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900">
              <a:solidFill>
                <a:srgbClr val="0F0F0F"/>
              </a:solidFill>
              <a:latin typeface="Poppins Medium"/>
              <a:ea typeface="Poppins Medium"/>
              <a:cs typeface="Poppins Medium"/>
              <a:sym typeface="Poppins Medium"/>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7" name="Shape 2407"/>
        <p:cNvGrpSpPr/>
        <p:nvPr/>
      </p:nvGrpSpPr>
      <p:grpSpPr>
        <a:xfrm>
          <a:off x="0" y="0"/>
          <a:ext cx="0" cy="0"/>
          <a:chOff x="0" y="0"/>
          <a:chExt cx="0" cy="0"/>
        </a:xfrm>
      </p:grpSpPr>
      <p:sp>
        <p:nvSpPr>
          <p:cNvPr id="2408" name="Google Shape;2408;g3534c6eac34_0_51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9" name="Google Shape;2409;g3534c6eac34_0_51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000">
              <a:solidFill>
                <a:srgbClr val="0F0F0F"/>
              </a:solidFill>
              <a:latin typeface="Poppins"/>
              <a:ea typeface="Poppins"/>
              <a:cs typeface="Poppins"/>
              <a:sym typeface="Poppins"/>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3" name="Shape 2413"/>
        <p:cNvGrpSpPr/>
        <p:nvPr/>
      </p:nvGrpSpPr>
      <p:grpSpPr>
        <a:xfrm>
          <a:off x="0" y="0"/>
          <a:ext cx="0" cy="0"/>
          <a:chOff x="0" y="0"/>
          <a:chExt cx="0" cy="0"/>
        </a:xfrm>
      </p:grpSpPr>
      <p:sp>
        <p:nvSpPr>
          <p:cNvPr id="2414" name="Google Shape;2414;g3534c6eac34_0_5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5" name="Google Shape;2415;g3534c6eac34_0_5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000">
              <a:solidFill>
                <a:schemeClr val="dk1"/>
              </a:solidFill>
              <a:latin typeface="Poppins"/>
              <a:ea typeface="Poppins"/>
              <a:cs typeface="Poppins"/>
              <a:sym typeface="Poppins"/>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9" name="Shape 2419"/>
        <p:cNvGrpSpPr/>
        <p:nvPr/>
      </p:nvGrpSpPr>
      <p:grpSpPr>
        <a:xfrm>
          <a:off x="0" y="0"/>
          <a:ext cx="0" cy="0"/>
          <a:chOff x="0" y="0"/>
          <a:chExt cx="0" cy="0"/>
        </a:xfrm>
      </p:grpSpPr>
      <p:sp>
        <p:nvSpPr>
          <p:cNvPr id="2420" name="Google Shape;2420;g3534c6eac34_0_52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1" name="Google Shape;2421;g3534c6eac34_0_5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t/>
            </a:r>
            <a:endParaRPr sz="900">
              <a:solidFill>
                <a:schemeClr val="dk1"/>
              </a:solidFill>
              <a:latin typeface="Poppins"/>
              <a:ea typeface="Poppins"/>
              <a:cs typeface="Poppins"/>
              <a:sym typeface="Poppins"/>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5" name="Shape 2425"/>
        <p:cNvGrpSpPr/>
        <p:nvPr/>
      </p:nvGrpSpPr>
      <p:grpSpPr>
        <a:xfrm>
          <a:off x="0" y="0"/>
          <a:ext cx="0" cy="0"/>
          <a:chOff x="0" y="0"/>
          <a:chExt cx="0" cy="0"/>
        </a:xfrm>
      </p:grpSpPr>
      <p:sp>
        <p:nvSpPr>
          <p:cNvPr id="2426" name="Google Shape;2426;g3534c6eac34_0_52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7" name="Google Shape;2427;g3534c6eac34_0_52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t/>
            </a:r>
            <a:endParaRPr sz="1000">
              <a:solidFill>
                <a:schemeClr val="dk1"/>
              </a:solidFill>
              <a:latin typeface="Poppins"/>
              <a:ea typeface="Poppins"/>
              <a:cs typeface="Poppins"/>
              <a:sym typeface="Poppins"/>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1" name="Shape 2431"/>
        <p:cNvGrpSpPr/>
        <p:nvPr/>
      </p:nvGrpSpPr>
      <p:grpSpPr>
        <a:xfrm>
          <a:off x="0" y="0"/>
          <a:ext cx="0" cy="0"/>
          <a:chOff x="0" y="0"/>
          <a:chExt cx="0" cy="0"/>
        </a:xfrm>
      </p:grpSpPr>
      <p:sp>
        <p:nvSpPr>
          <p:cNvPr id="2432" name="Google Shape;2432;g3534c6eac34_0_52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3" name="Google Shape;2433;g3534c6eac34_0_5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t/>
            </a:r>
            <a:endParaRPr sz="900">
              <a:solidFill>
                <a:schemeClr val="dk1"/>
              </a:solidFill>
              <a:latin typeface="Poppins"/>
              <a:ea typeface="Poppins"/>
              <a:cs typeface="Poppins"/>
              <a:sym typeface="Poppins"/>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7" name="Shape 2437"/>
        <p:cNvGrpSpPr/>
        <p:nvPr/>
      </p:nvGrpSpPr>
      <p:grpSpPr>
        <a:xfrm>
          <a:off x="0" y="0"/>
          <a:ext cx="0" cy="0"/>
          <a:chOff x="0" y="0"/>
          <a:chExt cx="0" cy="0"/>
        </a:xfrm>
      </p:grpSpPr>
      <p:sp>
        <p:nvSpPr>
          <p:cNvPr id="2438" name="Google Shape;2438;g3534c6eac34_0_52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9" name="Google Shape;2439;g3534c6eac34_0_52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t/>
            </a:r>
            <a:endParaRPr sz="900">
              <a:solidFill>
                <a:schemeClr val="dk1"/>
              </a:solidFill>
              <a:latin typeface="Poppins"/>
              <a:ea typeface="Poppins"/>
              <a:cs typeface="Poppins"/>
              <a:sym typeface="Poppins"/>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3" name="Shape 2443"/>
        <p:cNvGrpSpPr/>
        <p:nvPr/>
      </p:nvGrpSpPr>
      <p:grpSpPr>
        <a:xfrm>
          <a:off x="0" y="0"/>
          <a:ext cx="0" cy="0"/>
          <a:chOff x="0" y="0"/>
          <a:chExt cx="0" cy="0"/>
        </a:xfrm>
      </p:grpSpPr>
      <p:sp>
        <p:nvSpPr>
          <p:cNvPr id="2444" name="Google Shape;2444;g3534c6eac34_0_52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5" name="Google Shape;2445;g3534c6eac34_0_52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t/>
            </a:r>
            <a:endParaRPr sz="900">
              <a:solidFill>
                <a:schemeClr val="dk1"/>
              </a:solidFill>
              <a:latin typeface="Poppins"/>
              <a:ea typeface="Poppins"/>
              <a:cs typeface="Poppins"/>
              <a:sym typeface="Poppin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2" name="Shape 2212"/>
        <p:cNvGrpSpPr/>
        <p:nvPr/>
      </p:nvGrpSpPr>
      <p:grpSpPr>
        <a:xfrm>
          <a:off x="0" y="0"/>
          <a:ext cx="0" cy="0"/>
          <a:chOff x="0" y="0"/>
          <a:chExt cx="0" cy="0"/>
        </a:xfrm>
      </p:grpSpPr>
      <p:sp>
        <p:nvSpPr>
          <p:cNvPr id="2213" name="Google Shape;2213;g353f0de2f7a_0_4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4" name="Google Shape;2214;g353f0de2f7a_0_4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t/>
            </a:r>
            <a:endParaRPr sz="900">
              <a:solidFill>
                <a:schemeClr val="dk1"/>
              </a:solidFill>
              <a:latin typeface="Poppins"/>
              <a:ea typeface="Poppins"/>
              <a:cs typeface="Poppins"/>
              <a:sym typeface="Poppins"/>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9" name="Shape 2449"/>
        <p:cNvGrpSpPr/>
        <p:nvPr/>
      </p:nvGrpSpPr>
      <p:grpSpPr>
        <a:xfrm>
          <a:off x="0" y="0"/>
          <a:ext cx="0" cy="0"/>
          <a:chOff x="0" y="0"/>
          <a:chExt cx="0" cy="0"/>
        </a:xfrm>
      </p:grpSpPr>
      <p:sp>
        <p:nvSpPr>
          <p:cNvPr id="2450" name="Google Shape;2450;g3534c6eac34_0_52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1" name="Google Shape;2451;g3534c6eac34_0_52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t/>
            </a:r>
            <a:endParaRPr sz="900">
              <a:solidFill>
                <a:schemeClr val="dk1"/>
              </a:solidFill>
              <a:latin typeface="Poppins"/>
              <a:ea typeface="Poppins"/>
              <a:cs typeface="Poppins"/>
              <a:sym typeface="Poppins"/>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5" name="Shape 2455"/>
        <p:cNvGrpSpPr/>
        <p:nvPr/>
      </p:nvGrpSpPr>
      <p:grpSpPr>
        <a:xfrm>
          <a:off x="0" y="0"/>
          <a:ext cx="0" cy="0"/>
          <a:chOff x="0" y="0"/>
          <a:chExt cx="0" cy="0"/>
        </a:xfrm>
      </p:grpSpPr>
      <p:sp>
        <p:nvSpPr>
          <p:cNvPr id="2456" name="Google Shape;2456;g3534c6eac34_0_52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7" name="Google Shape;2457;g3534c6eac34_0_52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t/>
            </a:r>
            <a:endParaRPr sz="1000">
              <a:solidFill>
                <a:schemeClr val="dk1"/>
              </a:solidFill>
              <a:latin typeface="Poppins"/>
              <a:ea typeface="Poppins"/>
              <a:cs typeface="Poppins"/>
              <a:sym typeface="Poppins"/>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1" name="Shape 2461"/>
        <p:cNvGrpSpPr/>
        <p:nvPr/>
      </p:nvGrpSpPr>
      <p:grpSpPr>
        <a:xfrm>
          <a:off x="0" y="0"/>
          <a:ext cx="0" cy="0"/>
          <a:chOff x="0" y="0"/>
          <a:chExt cx="0" cy="0"/>
        </a:xfrm>
      </p:grpSpPr>
      <p:sp>
        <p:nvSpPr>
          <p:cNvPr id="2462" name="Google Shape;2462;g3534c6eac34_0_52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3" name="Google Shape;2463;g3534c6eac34_0_52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t/>
            </a:r>
            <a:endParaRPr sz="1000">
              <a:solidFill>
                <a:schemeClr val="dk1"/>
              </a:solidFill>
              <a:latin typeface="Poppins"/>
              <a:ea typeface="Poppins"/>
              <a:cs typeface="Poppins"/>
              <a:sym typeface="Poppins"/>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7" name="Shape 2467"/>
        <p:cNvGrpSpPr/>
        <p:nvPr/>
      </p:nvGrpSpPr>
      <p:grpSpPr>
        <a:xfrm>
          <a:off x="0" y="0"/>
          <a:ext cx="0" cy="0"/>
          <a:chOff x="0" y="0"/>
          <a:chExt cx="0" cy="0"/>
        </a:xfrm>
      </p:grpSpPr>
      <p:sp>
        <p:nvSpPr>
          <p:cNvPr id="2468" name="Google Shape;2468;g3534c6eac34_0_52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9" name="Google Shape;2469;g3534c6eac34_0_5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t/>
            </a:r>
            <a:endParaRPr sz="1000">
              <a:solidFill>
                <a:schemeClr val="dk1"/>
              </a:solidFill>
              <a:latin typeface="Poppins"/>
              <a:ea typeface="Poppins"/>
              <a:cs typeface="Poppins"/>
              <a:sym typeface="Poppins"/>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3" name="Shape 2473"/>
        <p:cNvGrpSpPr/>
        <p:nvPr/>
      </p:nvGrpSpPr>
      <p:grpSpPr>
        <a:xfrm>
          <a:off x="0" y="0"/>
          <a:ext cx="0" cy="0"/>
          <a:chOff x="0" y="0"/>
          <a:chExt cx="0" cy="0"/>
        </a:xfrm>
      </p:grpSpPr>
      <p:sp>
        <p:nvSpPr>
          <p:cNvPr id="2474" name="Google Shape;2474;g3534c6eac34_0_52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5" name="Google Shape;2475;g3534c6eac34_0_52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t/>
            </a:r>
            <a:endParaRPr sz="1000">
              <a:solidFill>
                <a:schemeClr val="dk1"/>
              </a:solidFill>
              <a:latin typeface="Poppins"/>
              <a:ea typeface="Poppins"/>
              <a:cs typeface="Poppins"/>
              <a:sym typeface="Poppins"/>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9" name="Shape 2479"/>
        <p:cNvGrpSpPr/>
        <p:nvPr/>
      </p:nvGrpSpPr>
      <p:grpSpPr>
        <a:xfrm>
          <a:off x="0" y="0"/>
          <a:ext cx="0" cy="0"/>
          <a:chOff x="0" y="0"/>
          <a:chExt cx="0" cy="0"/>
        </a:xfrm>
      </p:grpSpPr>
      <p:sp>
        <p:nvSpPr>
          <p:cNvPr id="2480" name="Google Shape;2480;g3534c6eac34_0_52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1" name="Google Shape;2481;g3534c6eac34_0_52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t/>
            </a:r>
            <a:endParaRPr sz="1000">
              <a:solidFill>
                <a:schemeClr val="dk1"/>
              </a:solidFill>
              <a:latin typeface="Poppins"/>
              <a:ea typeface="Poppins"/>
              <a:cs typeface="Poppins"/>
              <a:sym typeface="Poppins"/>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5" name="Shape 2485"/>
        <p:cNvGrpSpPr/>
        <p:nvPr/>
      </p:nvGrpSpPr>
      <p:grpSpPr>
        <a:xfrm>
          <a:off x="0" y="0"/>
          <a:ext cx="0" cy="0"/>
          <a:chOff x="0" y="0"/>
          <a:chExt cx="0" cy="0"/>
        </a:xfrm>
      </p:grpSpPr>
      <p:sp>
        <p:nvSpPr>
          <p:cNvPr id="2486" name="Google Shape;2486;g3534c6eac34_0_52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7" name="Google Shape;2487;g3534c6eac34_0_52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t/>
            </a:r>
            <a:endParaRPr sz="1000">
              <a:solidFill>
                <a:schemeClr val="dk1"/>
              </a:solidFill>
              <a:latin typeface="Poppins"/>
              <a:ea typeface="Poppins"/>
              <a:cs typeface="Poppins"/>
              <a:sym typeface="Poppins"/>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1" name="Shape 2491"/>
        <p:cNvGrpSpPr/>
        <p:nvPr/>
      </p:nvGrpSpPr>
      <p:grpSpPr>
        <a:xfrm>
          <a:off x="0" y="0"/>
          <a:ext cx="0" cy="0"/>
          <a:chOff x="0" y="0"/>
          <a:chExt cx="0" cy="0"/>
        </a:xfrm>
      </p:grpSpPr>
      <p:sp>
        <p:nvSpPr>
          <p:cNvPr id="2492" name="Google Shape;2492;g3534c6eac34_0_52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3" name="Google Shape;2493;g3534c6eac34_0_52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1200"/>
              </a:spcBef>
              <a:spcAft>
                <a:spcPts val="1200"/>
              </a:spcAft>
              <a:buNone/>
            </a:pPr>
            <a:r>
              <a:t/>
            </a:r>
            <a:endParaRPr sz="1000">
              <a:solidFill>
                <a:srgbClr val="0F0F0F"/>
              </a:solidFill>
              <a:latin typeface="Poppins Light"/>
              <a:ea typeface="Poppins Light"/>
              <a:cs typeface="Poppins Light"/>
              <a:sym typeface="Poppins Light"/>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7" name="Shape 2497"/>
        <p:cNvGrpSpPr/>
        <p:nvPr/>
      </p:nvGrpSpPr>
      <p:grpSpPr>
        <a:xfrm>
          <a:off x="0" y="0"/>
          <a:ext cx="0" cy="0"/>
          <a:chOff x="0" y="0"/>
          <a:chExt cx="0" cy="0"/>
        </a:xfrm>
      </p:grpSpPr>
      <p:sp>
        <p:nvSpPr>
          <p:cNvPr id="2498" name="Google Shape;2498;g3534c6eac34_0_35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9" name="Google Shape;2499;g3534c6eac34_0_35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000">
              <a:solidFill>
                <a:schemeClr val="dk1"/>
              </a:solidFill>
              <a:latin typeface="Poppins Medium"/>
              <a:ea typeface="Poppins Medium"/>
              <a:cs typeface="Poppins Medium"/>
              <a:sym typeface="Poppins Medium"/>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3" name="Shape 2503"/>
        <p:cNvGrpSpPr/>
        <p:nvPr/>
      </p:nvGrpSpPr>
      <p:grpSpPr>
        <a:xfrm>
          <a:off x="0" y="0"/>
          <a:ext cx="0" cy="0"/>
          <a:chOff x="0" y="0"/>
          <a:chExt cx="0" cy="0"/>
        </a:xfrm>
      </p:grpSpPr>
      <p:sp>
        <p:nvSpPr>
          <p:cNvPr id="2504" name="Google Shape;2504;g353f0de2f7a_0_5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5" name="Google Shape;2505;g353f0de2f7a_0_5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t/>
            </a:r>
            <a:endParaRPr sz="900">
              <a:solidFill>
                <a:schemeClr val="dk1"/>
              </a:solidFill>
              <a:latin typeface="Poppins"/>
              <a:ea typeface="Poppins"/>
              <a:cs typeface="Poppins"/>
              <a:sym typeface="Poppin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8" name="Shape 2218"/>
        <p:cNvGrpSpPr/>
        <p:nvPr/>
      </p:nvGrpSpPr>
      <p:grpSpPr>
        <a:xfrm>
          <a:off x="0" y="0"/>
          <a:ext cx="0" cy="0"/>
          <a:chOff x="0" y="0"/>
          <a:chExt cx="0" cy="0"/>
        </a:xfrm>
      </p:grpSpPr>
      <p:sp>
        <p:nvSpPr>
          <p:cNvPr id="2219" name="Google Shape;2219;g353f0de2f7a_0_4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0" name="Google Shape;2220;g353f0de2f7a_0_4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t/>
            </a:r>
            <a:endParaRPr sz="900">
              <a:solidFill>
                <a:schemeClr val="dk1"/>
              </a:solidFill>
              <a:latin typeface="Poppins"/>
              <a:ea typeface="Poppins"/>
              <a:cs typeface="Poppins"/>
              <a:sym typeface="Poppins"/>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9" name="Shape 2509"/>
        <p:cNvGrpSpPr/>
        <p:nvPr/>
      </p:nvGrpSpPr>
      <p:grpSpPr>
        <a:xfrm>
          <a:off x="0" y="0"/>
          <a:ext cx="0" cy="0"/>
          <a:chOff x="0" y="0"/>
          <a:chExt cx="0" cy="0"/>
        </a:xfrm>
      </p:grpSpPr>
      <p:sp>
        <p:nvSpPr>
          <p:cNvPr id="2510" name="Google Shape;2510;g353f0de2f7a_0_5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1" name="Google Shape;2511;g353f0de2f7a_0_5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t/>
            </a:r>
            <a:endParaRPr sz="900">
              <a:solidFill>
                <a:schemeClr val="dk1"/>
              </a:solidFill>
              <a:latin typeface="Poppins"/>
              <a:ea typeface="Poppins"/>
              <a:cs typeface="Poppins"/>
              <a:sym typeface="Poppins"/>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5" name="Shape 2515"/>
        <p:cNvGrpSpPr/>
        <p:nvPr/>
      </p:nvGrpSpPr>
      <p:grpSpPr>
        <a:xfrm>
          <a:off x="0" y="0"/>
          <a:ext cx="0" cy="0"/>
          <a:chOff x="0" y="0"/>
          <a:chExt cx="0" cy="0"/>
        </a:xfrm>
      </p:grpSpPr>
      <p:sp>
        <p:nvSpPr>
          <p:cNvPr id="2516" name="Google Shape;2516;g353f0de2f7a_0_5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7" name="Google Shape;2517;g353f0de2f7a_0_5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t/>
            </a:r>
            <a:endParaRPr sz="900">
              <a:solidFill>
                <a:schemeClr val="dk1"/>
              </a:solidFill>
              <a:latin typeface="Poppins"/>
              <a:ea typeface="Poppins"/>
              <a:cs typeface="Poppins"/>
              <a:sym typeface="Poppins"/>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1" name="Shape 2521"/>
        <p:cNvGrpSpPr/>
        <p:nvPr/>
      </p:nvGrpSpPr>
      <p:grpSpPr>
        <a:xfrm>
          <a:off x="0" y="0"/>
          <a:ext cx="0" cy="0"/>
          <a:chOff x="0" y="0"/>
          <a:chExt cx="0" cy="0"/>
        </a:xfrm>
      </p:grpSpPr>
      <p:sp>
        <p:nvSpPr>
          <p:cNvPr id="2522" name="Google Shape;2522;g353f0de2f7a_0_5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3" name="Google Shape;2523;g353f0de2f7a_0_5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t/>
            </a:r>
            <a:endParaRPr sz="900">
              <a:solidFill>
                <a:schemeClr val="dk1"/>
              </a:solidFill>
              <a:latin typeface="Poppins"/>
              <a:ea typeface="Poppins"/>
              <a:cs typeface="Poppins"/>
              <a:sym typeface="Poppins"/>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7" name="Shape 2527"/>
        <p:cNvGrpSpPr/>
        <p:nvPr/>
      </p:nvGrpSpPr>
      <p:grpSpPr>
        <a:xfrm>
          <a:off x="0" y="0"/>
          <a:ext cx="0" cy="0"/>
          <a:chOff x="0" y="0"/>
          <a:chExt cx="0" cy="0"/>
        </a:xfrm>
      </p:grpSpPr>
      <p:sp>
        <p:nvSpPr>
          <p:cNvPr id="2528" name="Google Shape;2528;g353f0de2f7a_0_5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9" name="Google Shape;2529;g353f0de2f7a_0_5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t/>
            </a:r>
            <a:endParaRPr sz="900">
              <a:solidFill>
                <a:schemeClr val="dk1"/>
              </a:solidFill>
              <a:latin typeface="Poppins"/>
              <a:ea typeface="Poppins"/>
              <a:cs typeface="Poppins"/>
              <a:sym typeface="Poppins"/>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3" name="Shape 2533"/>
        <p:cNvGrpSpPr/>
        <p:nvPr/>
      </p:nvGrpSpPr>
      <p:grpSpPr>
        <a:xfrm>
          <a:off x="0" y="0"/>
          <a:ext cx="0" cy="0"/>
          <a:chOff x="0" y="0"/>
          <a:chExt cx="0" cy="0"/>
        </a:xfrm>
      </p:grpSpPr>
      <p:sp>
        <p:nvSpPr>
          <p:cNvPr id="2534" name="Google Shape;2534;g353f0de2f7a_0_5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5" name="Google Shape;2535;g353f0de2f7a_0_5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t/>
            </a:r>
            <a:endParaRPr sz="900">
              <a:solidFill>
                <a:schemeClr val="dk1"/>
              </a:solidFill>
              <a:latin typeface="Poppins"/>
              <a:ea typeface="Poppins"/>
              <a:cs typeface="Poppins"/>
              <a:sym typeface="Poppins"/>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9" name="Shape 2539"/>
        <p:cNvGrpSpPr/>
        <p:nvPr/>
      </p:nvGrpSpPr>
      <p:grpSpPr>
        <a:xfrm>
          <a:off x="0" y="0"/>
          <a:ext cx="0" cy="0"/>
          <a:chOff x="0" y="0"/>
          <a:chExt cx="0" cy="0"/>
        </a:xfrm>
      </p:grpSpPr>
      <p:sp>
        <p:nvSpPr>
          <p:cNvPr id="2540" name="Google Shape;2540;g353f0de2f7a_0_5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1" name="Google Shape;2541;g353f0de2f7a_0_5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t/>
            </a:r>
            <a:endParaRPr sz="900">
              <a:solidFill>
                <a:schemeClr val="dk1"/>
              </a:solidFill>
              <a:latin typeface="Poppins"/>
              <a:ea typeface="Poppins"/>
              <a:cs typeface="Poppins"/>
              <a:sym typeface="Poppins"/>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6" name="Shape 2546"/>
        <p:cNvGrpSpPr/>
        <p:nvPr/>
      </p:nvGrpSpPr>
      <p:grpSpPr>
        <a:xfrm>
          <a:off x="0" y="0"/>
          <a:ext cx="0" cy="0"/>
          <a:chOff x="0" y="0"/>
          <a:chExt cx="0" cy="0"/>
        </a:xfrm>
      </p:grpSpPr>
      <p:sp>
        <p:nvSpPr>
          <p:cNvPr id="2547" name="Google Shape;2547;g3578b991381_0_1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8" name="Google Shape;2548;g3578b991381_0_1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3" name="Shape 2743"/>
        <p:cNvGrpSpPr/>
        <p:nvPr/>
      </p:nvGrpSpPr>
      <p:grpSpPr>
        <a:xfrm>
          <a:off x="0" y="0"/>
          <a:ext cx="0" cy="0"/>
          <a:chOff x="0" y="0"/>
          <a:chExt cx="0" cy="0"/>
        </a:xfrm>
      </p:grpSpPr>
      <p:sp>
        <p:nvSpPr>
          <p:cNvPr id="2744" name="Google Shape;2744;g353f0de2f7a_0_6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5" name="Google Shape;2745;g353f0de2f7a_0_6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000">
              <a:solidFill>
                <a:schemeClr val="dk1"/>
              </a:solidFill>
              <a:latin typeface="Poppins Medium"/>
              <a:ea typeface="Poppins Medium"/>
              <a:cs typeface="Poppins Medium"/>
              <a:sym typeface="Poppins Medium"/>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9" name="Shape 2749"/>
        <p:cNvGrpSpPr/>
        <p:nvPr/>
      </p:nvGrpSpPr>
      <p:grpSpPr>
        <a:xfrm>
          <a:off x="0" y="0"/>
          <a:ext cx="0" cy="0"/>
          <a:chOff x="0" y="0"/>
          <a:chExt cx="0" cy="0"/>
        </a:xfrm>
      </p:grpSpPr>
      <p:sp>
        <p:nvSpPr>
          <p:cNvPr id="2750" name="Google Shape;2750;g353f0de2f7a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1" name="Google Shape;2751;g353f0de2f7a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6" name="Shape 2946"/>
        <p:cNvGrpSpPr/>
        <p:nvPr/>
      </p:nvGrpSpPr>
      <p:grpSpPr>
        <a:xfrm>
          <a:off x="0" y="0"/>
          <a:ext cx="0" cy="0"/>
          <a:chOff x="0" y="0"/>
          <a:chExt cx="0" cy="0"/>
        </a:xfrm>
      </p:grpSpPr>
      <p:sp>
        <p:nvSpPr>
          <p:cNvPr id="2947" name="Google Shape;2947;g352c26c0d4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8" name="Google Shape;2948;g352c26c0d4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t/>
            </a:r>
            <a:endParaRPr sz="900">
              <a:solidFill>
                <a:schemeClr val="dk1"/>
              </a:solidFill>
              <a:latin typeface="Poppins"/>
              <a:ea typeface="Poppins"/>
              <a:cs typeface="Poppins"/>
              <a:sym typeface="Poppin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4" name="Shape 2224"/>
        <p:cNvGrpSpPr/>
        <p:nvPr/>
      </p:nvGrpSpPr>
      <p:grpSpPr>
        <a:xfrm>
          <a:off x="0" y="0"/>
          <a:ext cx="0" cy="0"/>
          <a:chOff x="0" y="0"/>
          <a:chExt cx="0" cy="0"/>
        </a:xfrm>
      </p:grpSpPr>
      <p:sp>
        <p:nvSpPr>
          <p:cNvPr id="2225" name="Google Shape;2225;g353f0de2f7a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6" name="Google Shape;2226;g353f0de2f7a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t/>
            </a:r>
            <a:endParaRPr sz="900">
              <a:solidFill>
                <a:schemeClr val="dk1"/>
              </a:solidFill>
              <a:latin typeface="Poppins"/>
              <a:ea typeface="Poppins"/>
              <a:cs typeface="Poppins"/>
              <a:sym typeface="Poppins"/>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2" name="Shape 2952"/>
        <p:cNvGrpSpPr/>
        <p:nvPr/>
      </p:nvGrpSpPr>
      <p:grpSpPr>
        <a:xfrm>
          <a:off x="0" y="0"/>
          <a:ext cx="0" cy="0"/>
          <a:chOff x="0" y="0"/>
          <a:chExt cx="0" cy="0"/>
        </a:xfrm>
      </p:grpSpPr>
      <p:sp>
        <p:nvSpPr>
          <p:cNvPr id="2953" name="Google Shape;2953;g353f0de2f7a_0_2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4" name="Google Shape;2954;g353f0de2f7a_0_2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9" name="Shape 3149"/>
        <p:cNvGrpSpPr/>
        <p:nvPr/>
      </p:nvGrpSpPr>
      <p:grpSpPr>
        <a:xfrm>
          <a:off x="0" y="0"/>
          <a:ext cx="0" cy="0"/>
          <a:chOff x="0" y="0"/>
          <a:chExt cx="0" cy="0"/>
        </a:xfrm>
      </p:grpSpPr>
      <p:sp>
        <p:nvSpPr>
          <p:cNvPr id="3150" name="Google Shape;3150;g3534c6eac34_0_27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1" name="Google Shape;3151;g3534c6eac34_0_27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5" name="Shape 3155"/>
        <p:cNvGrpSpPr/>
        <p:nvPr/>
      </p:nvGrpSpPr>
      <p:grpSpPr>
        <a:xfrm>
          <a:off x="0" y="0"/>
          <a:ext cx="0" cy="0"/>
          <a:chOff x="0" y="0"/>
          <a:chExt cx="0" cy="0"/>
        </a:xfrm>
      </p:grpSpPr>
      <p:sp>
        <p:nvSpPr>
          <p:cNvPr id="3156" name="Google Shape;3156;g3534c6eac34_0_27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7" name="Google Shape;3157;g3534c6eac34_0_27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1" name="Shape 3161"/>
        <p:cNvGrpSpPr/>
        <p:nvPr/>
      </p:nvGrpSpPr>
      <p:grpSpPr>
        <a:xfrm>
          <a:off x="0" y="0"/>
          <a:ext cx="0" cy="0"/>
          <a:chOff x="0" y="0"/>
          <a:chExt cx="0" cy="0"/>
        </a:xfrm>
      </p:grpSpPr>
      <p:sp>
        <p:nvSpPr>
          <p:cNvPr id="3162" name="Google Shape;3162;g3534c6eac34_0_27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3" name="Google Shape;3163;g3534c6eac34_0_27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4" name="Shape 3174"/>
        <p:cNvGrpSpPr/>
        <p:nvPr/>
      </p:nvGrpSpPr>
      <p:grpSpPr>
        <a:xfrm>
          <a:off x="0" y="0"/>
          <a:ext cx="0" cy="0"/>
          <a:chOff x="0" y="0"/>
          <a:chExt cx="0" cy="0"/>
        </a:xfrm>
      </p:grpSpPr>
      <p:sp>
        <p:nvSpPr>
          <p:cNvPr id="3175" name="Google Shape;3175;g3534c6eac34_0_27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6" name="Google Shape;3176;g3534c6eac34_0_27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000">
              <a:solidFill>
                <a:schemeClr val="dk1"/>
              </a:solidFill>
              <a:latin typeface="Poppins Medium"/>
              <a:ea typeface="Poppins Medium"/>
              <a:cs typeface="Poppins Medium"/>
              <a:sym typeface="Poppins Medium"/>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5" name="Shape 3185"/>
        <p:cNvGrpSpPr/>
        <p:nvPr/>
      </p:nvGrpSpPr>
      <p:grpSpPr>
        <a:xfrm>
          <a:off x="0" y="0"/>
          <a:ext cx="0" cy="0"/>
          <a:chOff x="0" y="0"/>
          <a:chExt cx="0" cy="0"/>
        </a:xfrm>
      </p:grpSpPr>
      <p:sp>
        <p:nvSpPr>
          <p:cNvPr id="3186" name="Google Shape;3186;g3534c6eac34_0_28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7" name="Google Shape;3187;g3534c6eac34_0_28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000">
              <a:solidFill>
                <a:schemeClr val="dk1"/>
              </a:solidFill>
              <a:latin typeface="Poppins Medium"/>
              <a:ea typeface="Poppins Medium"/>
              <a:cs typeface="Poppins Medium"/>
              <a:sym typeface="Poppins Medium"/>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6" name="Shape 3196"/>
        <p:cNvGrpSpPr/>
        <p:nvPr/>
      </p:nvGrpSpPr>
      <p:grpSpPr>
        <a:xfrm>
          <a:off x="0" y="0"/>
          <a:ext cx="0" cy="0"/>
          <a:chOff x="0" y="0"/>
          <a:chExt cx="0" cy="0"/>
        </a:xfrm>
      </p:grpSpPr>
      <p:sp>
        <p:nvSpPr>
          <p:cNvPr id="3197" name="Google Shape;3197;g3534c6eac34_0_28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8" name="Google Shape;3198;g3534c6eac34_0_28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7" name="Shape 3207"/>
        <p:cNvGrpSpPr/>
        <p:nvPr/>
      </p:nvGrpSpPr>
      <p:grpSpPr>
        <a:xfrm>
          <a:off x="0" y="0"/>
          <a:ext cx="0" cy="0"/>
          <a:chOff x="0" y="0"/>
          <a:chExt cx="0" cy="0"/>
        </a:xfrm>
      </p:grpSpPr>
      <p:sp>
        <p:nvSpPr>
          <p:cNvPr id="3208" name="Google Shape;3208;g3534c6eac34_0_28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9" name="Google Shape;3209;g3534c6eac34_0_28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000">
              <a:solidFill>
                <a:schemeClr val="dk1"/>
              </a:solidFill>
              <a:latin typeface="Poppins Medium"/>
              <a:ea typeface="Poppins Medium"/>
              <a:cs typeface="Poppins Medium"/>
              <a:sym typeface="Poppins Medium"/>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8" name="Shape 3218"/>
        <p:cNvGrpSpPr/>
        <p:nvPr/>
      </p:nvGrpSpPr>
      <p:grpSpPr>
        <a:xfrm>
          <a:off x="0" y="0"/>
          <a:ext cx="0" cy="0"/>
          <a:chOff x="0" y="0"/>
          <a:chExt cx="0" cy="0"/>
        </a:xfrm>
      </p:grpSpPr>
      <p:sp>
        <p:nvSpPr>
          <p:cNvPr id="3219" name="Google Shape;3219;g3534c6eac34_0_28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0" name="Google Shape;3220;g3534c6eac34_0_28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9" name="Shape 3229"/>
        <p:cNvGrpSpPr/>
        <p:nvPr/>
      </p:nvGrpSpPr>
      <p:grpSpPr>
        <a:xfrm>
          <a:off x="0" y="0"/>
          <a:ext cx="0" cy="0"/>
          <a:chOff x="0" y="0"/>
          <a:chExt cx="0" cy="0"/>
        </a:xfrm>
      </p:grpSpPr>
      <p:sp>
        <p:nvSpPr>
          <p:cNvPr id="3230" name="Google Shape;3230;g3534c6eac34_0_28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1" name="Google Shape;3231;g3534c6eac34_0_28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000">
              <a:solidFill>
                <a:schemeClr val="dk1"/>
              </a:solidFill>
              <a:latin typeface="Poppins Medium"/>
              <a:ea typeface="Poppins Medium"/>
              <a:cs typeface="Poppins Medium"/>
              <a:sym typeface="Poppins Medium"/>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0" name="Shape 2230"/>
        <p:cNvGrpSpPr/>
        <p:nvPr/>
      </p:nvGrpSpPr>
      <p:grpSpPr>
        <a:xfrm>
          <a:off x="0" y="0"/>
          <a:ext cx="0" cy="0"/>
          <a:chOff x="0" y="0"/>
          <a:chExt cx="0" cy="0"/>
        </a:xfrm>
      </p:grpSpPr>
      <p:sp>
        <p:nvSpPr>
          <p:cNvPr id="2231" name="Google Shape;2231;g3534c6eac34_0_3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2" name="Google Shape;2232;g3534c6eac34_0_3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t/>
            </a:r>
            <a:endParaRPr sz="900">
              <a:solidFill>
                <a:schemeClr val="dk1"/>
              </a:solidFill>
              <a:latin typeface="Poppins"/>
              <a:ea typeface="Poppins"/>
              <a:cs typeface="Poppins"/>
              <a:sym typeface="Poppins"/>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0" name="Shape 3240"/>
        <p:cNvGrpSpPr/>
        <p:nvPr/>
      </p:nvGrpSpPr>
      <p:grpSpPr>
        <a:xfrm>
          <a:off x="0" y="0"/>
          <a:ext cx="0" cy="0"/>
          <a:chOff x="0" y="0"/>
          <a:chExt cx="0" cy="0"/>
        </a:xfrm>
      </p:grpSpPr>
      <p:sp>
        <p:nvSpPr>
          <p:cNvPr id="3241" name="Google Shape;3241;g3534c6eac34_0_28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2" name="Google Shape;3242;g3534c6eac34_0_28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1" name="Shape 3251"/>
        <p:cNvGrpSpPr/>
        <p:nvPr/>
      </p:nvGrpSpPr>
      <p:grpSpPr>
        <a:xfrm>
          <a:off x="0" y="0"/>
          <a:ext cx="0" cy="0"/>
          <a:chOff x="0" y="0"/>
          <a:chExt cx="0" cy="0"/>
        </a:xfrm>
      </p:grpSpPr>
      <p:sp>
        <p:nvSpPr>
          <p:cNvPr id="3252" name="Google Shape;3252;g3534c6eac34_0_28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3" name="Google Shape;3253;g3534c6eac34_0_28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000">
              <a:solidFill>
                <a:schemeClr val="dk1"/>
              </a:solidFill>
              <a:latin typeface="Poppins Medium"/>
              <a:ea typeface="Poppins Medium"/>
              <a:cs typeface="Poppins Medium"/>
              <a:sym typeface="Poppins Medium"/>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2" name="Shape 3262"/>
        <p:cNvGrpSpPr/>
        <p:nvPr/>
      </p:nvGrpSpPr>
      <p:grpSpPr>
        <a:xfrm>
          <a:off x="0" y="0"/>
          <a:ext cx="0" cy="0"/>
          <a:chOff x="0" y="0"/>
          <a:chExt cx="0" cy="0"/>
        </a:xfrm>
      </p:grpSpPr>
      <p:sp>
        <p:nvSpPr>
          <p:cNvPr id="3263" name="Google Shape;3263;g3534c6eac34_0_28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4" name="Google Shape;3264;g3534c6eac34_0_28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3" name="Shape 3273"/>
        <p:cNvGrpSpPr/>
        <p:nvPr/>
      </p:nvGrpSpPr>
      <p:grpSpPr>
        <a:xfrm>
          <a:off x="0" y="0"/>
          <a:ext cx="0" cy="0"/>
          <a:chOff x="0" y="0"/>
          <a:chExt cx="0" cy="0"/>
        </a:xfrm>
      </p:grpSpPr>
      <p:sp>
        <p:nvSpPr>
          <p:cNvPr id="3274" name="Google Shape;3274;g3534c6eac34_0_28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5" name="Google Shape;3275;g3534c6eac34_0_28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000">
              <a:solidFill>
                <a:schemeClr val="dk1"/>
              </a:solidFill>
              <a:latin typeface="Poppins Medium"/>
              <a:ea typeface="Poppins Medium"/>
              <a:cs typeface="Poppins Medium"/>
              <a:sym typeface="Poppins Medium"/>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4" name="Shape 3284"/>
        <p:cNvGrpSpPr/>
        <p:nvPr/>
      </p:nvGrpSpPr>
      <p:grpSpPr>
        <a:xfrm>
          <a:off x="0" y="0"/>
          <a:ext cx="0" cy="0"/>
          <a:chOff x="0" y="0"/>
          <a:chExt cx="0" cy="0"/>
        </a:xfrm>
      </p:grpSpPr>
      <p:sp>
        <p:nvSpPr>
          <p:cNvPr id="3285" name="Google Shape;3285;g3534c6eac34_0_28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6" name="Google Shape;3286;g3534c6eac34_0_28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7" name="Shape 3297"/>
        <p:cNvGrpSpPr/>
        <p:nvPr/>
      </p:nvGrpSpPr>
      <p:grpSpPr>
        <a:xfrm>
          <a:off x="0" y="0"/>
          <a:ext cx="0" cy="0"/>
          <a:chOff x="0" y="0"/>
          <a:chExt cx="0" cy="0"/>
        </a:xfrm>
      </p:grpSpPr>
      <p:sp>
        <p:nvSpPr>
          <p:cNvPr id="3298" name="Google Shape;3298;g3534c6eac34_0_29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9" name="Google Shape;3299;g3534c6eac34_0_29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0" name="Shape 3310"/>
        <p:cNvGrpSpPr/>
        <p:nvPr/>
      </p:nvGrpSpPr>
      <p:grpSpPr>
        <a:xfrm>
          <a:off x="0" y="0"/>
          <a:ext cx="0" cy="0"/>
          <a:chOff x="0" y="0"/>
          <a:chExt cx="0" cy="0"/>
        </a:xfrm>
      </p:grpSpPr>
      <p:sp>
        <p:nvSpPr>
          <p:cNvPr id="3311" name="Google Shape;3311;g3534c6eac34_0_29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2" name="Google Shape;3312;g3534c6eac34_0_29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3" name="Shape 3323"/>
        <p:cNvGrpSpPr/>
        <p:nvPr/>
      </p:nvGrpSpPr>
      <p:grpSpPr>
        <a:xfrm>
          <a:off x="0" y="0"/>
          <a:ext cx="0" cy="0"/>
          <a:chOff x="0" y="0"/>
          <a:chExt cx="0" cy="0"/>
        </a:xfrm>
      </p:grpSpPr>
      <p:sp>
        <p:nvSpPr>
          <p:cNvPr id="3324" name="Google Shape;3324;g3578b99138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5" name="Google Shape;3325;g3578b99138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0" name="Shape 3520"/>
        <p:cNvGrpSpPr/>
        <p:nvPr/>
      </p:nvGrpSpPr>
      <p:grpSpPr>
        <a:xfrm>
          <a:off x="0" y="0"/>
          <a:ext cx="0" cy="0"/>
          <a:chOff x="0" y="0"/>
          <a:chExt cx="0" cy="0"/>
        </a:xfrm>
      </p:grpSpPr>
      <p:sp>
        <p:nvSpPr>
          <p:cNvPr id="3521" name="Google Shape;3521;g3534c6eac34_0_29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2" name="Google Shape;3522;g3534c6eac34_0_29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3" name="Shape 3533"/>
        <p:cNvGrpSpPr/>
        <p:nvPr/>
      </p:nvGrpSpPr>
      <p:grpSpPr>
        <a:xfrm>
          <a:off x="0" y="0"/>
          <a:ext cx="0" cy="0"/>
          <a:chOff x="0" y="0"/>
          <a:chExt cx="0" cy="0"/>
        </a:xfrm>
      </p:grpSpPr>
      <p:sp>
        <p:nvSpPr>
          <p:cNvPr id="3534" name="Google Shape;3534;g3534c6eac34_0_29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5" name="Google Shape;3535;g3534c6eac34_0_29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3" name="Shape 2253"/>
        <p:cNvGrpSpPr/>
        <p:nvPr/>
      </p:nvGrpSpPr>
      <p:grpSpPr>
        <a:xfrm>
          <a:off x="0" y="0"/>
          <a:ext cx="0" cy="0"/>
          <a:chOff x="0" y="0"/>
          <a:chExt cx="0" cy="0"/>
        </a:xfrm>
      </p:grpSpPr>
      <p:sp>
        <p:nvSpPr>
          <p:cNvPr id="2254" name="Google Shape;2254;g353f0de2f7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5" name="Google Shape;2255;g353f0de2f7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t/>
            </a:r>
            <a:endParaRPr sz="900">
              <a:solidFill>
                <a:schemeClr val="dk1"/>
              </a:solidFill>
              <a:latin typeface="Poppins"/>
              <a:ea typeface="Poppins"/>
              <a:cs typeface="Poppins"/>
              <a:sym typeface="Poppins"/>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6" name="Shape 3546"/>
        <p:cNvGrpSpPr/>
        <p:nvPr/>
      </p:nvGrpSpPr>
      <p:grpSpPr>
        <a:xfrm>
          <a:off x="0" y="0"/>
          <a:ext cx="0" cy="0"/>
          <a:chOff x="0" y="0"/>
          <a:chExt cx="0" cy="0"/>
        </a:xfrm>
      </p:grpSpPr>
      <p:sp>
        <p:nvSpPr>
          <p:cNvPr id="3547" name="Google Shape;3547;g3578b991381_0_2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8" name="Google Shape;3548;g3578b991381_0_2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3" name="Shape 3743"/>
        <p:cNvGrpSpPr/>
        <p:nvPr/>
      </p:nvGrpSpPr>
      <p:grpSpPr>
        <a:xfrm>
          <a:off x="0" y="0"/>
          <a:ext cx="0" cy="0"/>
          <a:chOff x="0" y="0"/>
          <a:chExt cx="0" cy="0"/>
        </a:xfrm>
      </p:grpSpPr>
      <p:sp>
        <p:nvSpPr>
          <p:cNvPr id="3744" name="Google Shape;3744;g3578b991381_0_4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45" name="Google Shape;3745;g3578b991381_0_4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0" name="Shape 3940"/>
        <p:cNvGrpSpPr/>
        <p:nvPr/>
      </p:nvGrpSpPr>
      <p:grpSpPr>
        <a:xfrm>
          <a:off x="0" y="0"/>
          <a:ext cx="0" cy="0"/>
          <a:chOff x="0" y="0"/>
          <a:chExt cx="0" cy="0"/>
        </a:xfrm>
      </p:grpSpPr>
      <p:sp>
        <p:nvSpPr>
          <p:cNvPr id="3941" name="Google Shape;3941;g3578b991381_0_6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42" name="Google Shape;3942;g3578b991381_0_6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7" name="Shape 4137"/>
        <p:cNvGrpSpPr/>
        <p:nvPr/>
      </p:nvGrpSpPr>
      <p:grpSpPr>
        <a:xfrm>
          <a:off x="0" y="0"/>
          <a:ext cx="0" cy="0"/>
          <a:chOff x="0" y="0"/>
          <a:chExt cx="0" cy="0"/>
        </a:xfrm>
      </p:grpSpPr>
      <p:sp>
        <p:nvSpPr>
          <p:cNvPr id="4138" name="Google Shape;4138;g3578b991381_0_8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39" name="Google Shape;4139;g3578b991381_0_8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4" name="Shape 4334"/>
        <p:cNvGrpSpPr/>
        <p:nvPr/>
      </p:nvGrpSpPr>
      <p:grpSpPr>
        <a:xfrm>
          <a:off x="0" y="0"/>
          <a:ext cx="0" cy="0"/>
          <a:chOff x="0" y="0"/>
          <a:chExt cx="0" cy="0"/>
        </a:xfrm>
      </p:grpSpPr>
      <p:sp>
        <p:nvSpPr>
          <p:cNvPr id="4335" name="Google Shape;4335;g3578b991381_0_9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36" name="Google Shape;4336;g3578b991381_0_9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9" name="Shape 2259"/>
        <p:cNvGrpSpPr/>
        <p:nvPr/>
      </p:nvGrpSpPr>
      <p:grpSpPr>
        <a:xfrm>
          <a:off x="0" y="0"/>
          <a:ext cx="0" cy="0"/>
          <a:chOff x="0" y="0"/>
          <a:chExt cx="0" cy="0"/>
        </a:xfrm>
      </p:grpSpPr>
      <p:sp>
        <p:nvSpPr>
          <p:cNvPr id="2260" name="Google Shape;2260;g353f0de2f7a_0_5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1" name="Google Shape;2261;g353f0de2f7a_0_5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t/>
            </a:r>
            <a:endParaRPr sz="900">
              <a:solidFill>
                <a:schemeClr val="dk1"/>
              </a:solidFill>
              <a:latin typeface="Poppins"/>
              <a:ea typeface="Poppins"/>
              <a:cs typeface="Poppins"/>
              <a:sym typeface="Poppin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5" name="Shape 2265"/>
        <p:cNvGrpSpPr/>
        <p:nvPr/>
      </p:nvGrpSpPr>
      <p:grpSpPr>
        <a:xfrm>
          <a:off x="0" y="0"/>
          <a:ext cx="0" cy="0"/>
          <a:chOff x="0" y="0"/>
          <a:chExt cx="0" cy="0"/>
        </a:xfrm>
      </p:grpSpPr>
      <p:sp>
        <p:nvSpPr>
          <p:cNvPr id="2266" name="Google Shape;2266;g353f0de2f7a_0_6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7" name="Google Shape;2267;g353f0de2f7a_0_6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t/>
            </a:r>
            <a:endParaRPr sz="900">
              <a:solidFill>
                <a:schemeClr val="dk1"/>
              </a:solidFill>
              <a:latin typeface="Poppins"/>
              <a:ea typeface="Poppins"/>
              <a:cs typeface="Poppins"/>
              <a:sym typeface="Poppin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hyperlink" Target="http://bit.ly/2Tynxth" TargetMode="External"/><Relationship Id="rId3" Type="http://schemas.openxmlformats.org/officeDocument/2006/relationships/hyperlink" Target="https://flaticon.com/" TargetMode="External"/><Relationship Id="rId4" Type="http://schemas.openxmlformats.org/officeDocument/2006/relationships/hyperlink" Target="https://freepik.com/" TargetMode="Externa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hyperlink" Target="http://bit.ly/2Tynxth" TargetMode="External"/><Relationship Id="rId3" Type="http://schemas.openxmlformats.org/officeDocument/2006/relationships/hyperlink" Target="https://flaticon.com/" TargetMode="External"/><Relationship Id="rId4" Type="http://schemas.openxmlformats.org/officeDocument/2006/relationships/hyperlink" Target="https://freepik.com/" TargetMode="Externa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hyperlink" Target="http://bit.ly/2Tynxth" TargetMode="External"/><Relationship Id="rId3" Type="http://schemas.openxmlformats.org/officeDocument/2006/relationships/hyperlink" Target="https://flaticon.com/" TargetMode="External"/><Relationship Id="rId4" Type="http://schemas.openxmlformats.org/officeDocument/2006/relationships/hyperlink" Target="https://freepik.com/" TargetMode="Externa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hyperlink" Target="http://bit.ly/2Tynxth" TargetMode="External"/><Relationship Id="rId3" Type="http://schemas.openxmlformats.org/officeDocument/2006/relationships/hyperlink" Target="https://flaticon.com/" TargetMode="External"/><Relationship Id="rId4" Type="http://schemas.openxmlformats.org/officeDocument/2006/relationships/hyperlink" Target="https://freepik.com/" TargetMode="Externa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hyperlink" Target="http://bit.ly/2Tynxth" TargetMode="External"/><Relationship Id="rId3" Type="http://schemas.openxmlformats.org/officeDocument/2006/relationships/hyperlink" Target="https://flaticon.com/" TargetMode="External"/><Relationship Id="rId4" Type="http://schemas.openxmlformats.org/officeDocument/2006/relationships/hyperlink" Target="https://freepik.com/" TargetMode="Externa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hyperlink" Target="http://bit.ly/2Tynxth" TargetMode="External"/><Relationship Id="rId3" Type="http://schemas.openxmlformats.org/officeDocument/2006/relationships/hyperlink" Target="https://flaticon.com/" TargetMode="External"/><Relationship Id="rId4" Type="http://schemas.openxmlformats.org/officeDocument/2006/relationships/hyperlink" Target="https://freepik.com/" TargetMode="Externa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hyperlink" Target="http://bit.ly/2Tynxth" TargetMode="External"/><Relationship Id="rId3" Type="http://schemas.openxmlformats.org/officeDocument/2006/relationships/hyperlink" Target="https://flaticon.com/" TargetMode="External"/><Relationship Id="rId4" Type="http://schemas.openxmlformats.org/officeDocument/2006/relationships/hyperlink" Target="https://freepik.com/" TargetMode="Externa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hyperlink" Target="http://bit.ly/2Tynxth" TargetMode="External"/><Relationship Id="rId3" Type="http://schemas.openxmlformats.org/officeDocument/2006/relationships/hyperlink" Target="https://flaticon.com/" TargetMode="External"/><Relationship Id="rId4" Type="http://schemas.openxmlformats.org/officeDocument/2006/relationships/hyperlink" Target="https://freepik.com/" TargetMode="Externa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hyperlink" Target="http://bit.ly/2Tynxth" TargetMode="External"/><Relationship Id="rId3" Type="http://schemas.openxmlformats.org/officeDocument/2006/relationships/hyperlink" Target="https://flaticon.com/" TargetMode="External"/><Relationship Id="rId4" Type="http://schemas.openxmlformats.org/officeDocument/2006/relationships/hyperlink" Target="https://freepik.com/" TargetMode="Externa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hyperlink" Target="http://bit.ly/2Tynxth" TargetMode="External"/><Relationship Id="rId3" Type="http://schemas.openxmlformats.org/officeDocument/2006/relationships/hyperlink" Target="https://flaticon.com/" TargetMode="External"/><Relationship Id="rId4" Type="http://schemas.openxmlformats.org/officeDocument/2006/relationships/hyperlink" Target="https://freepik.com/" TargetMode="Externa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05" name="Shape 805"/>
        <p:cNvGrpSpPr/>
        <p:nvPr/>
      </p:nvGrpSpPr>
      <p:grpSpPr>
        <a:xfrm>
          <a:off x="0" y="0"/>
          <a:ext cx="0" cy="0"/>
          <a:chOff x="0" y="0"/>
          <a:chExt cx="0" cy="0"/>
        </a:xfrm>
      </p:grpSpPr>
      <p:sp>
        <p:nvSpPr>
          <p:cNvPr id="806" name="Google Shape;806;p106"/>
          <p:cNvSpPr txBox="1"/>
          <p:nvPr>
            <p:ph type="ctrTitle"/>
          </p:nvPr>
        </p:nvSpPr>
        <p:spPr>
          <a:xfrm>
            <a:off x="713225" y="1039488"/>
            <a:ext cx="3786300" cy="2232000"/>
          </a:xfrm>
          <a:prstGeom prst="rect">
            <a:avLst/>
          </a:prstGeom>
        </p:spPr>
        <p:txBody>
          <a:bodyPr anchorCtr="0" anchor="b" bIns="91425" lIns="91425" spcFirstLastPara="1" rIns="91425" wrap="square" tIns="91425">
            <a:noAutofit/>
          </a:bodyPr>
          <a:lstStyle>
            <a:lvl1pPr lvl="0">
              <a:spcBef>
                <a:spcPts val="0"/>
              </a:spcBef>
              <a:spcAft>
                <a:spcPts val="0"/>
              </a:spcAft>
              <a:buSzPts val="4700"/>
              <a:buNone/>
              <a:defRPr sz="4200"/>
            </a:lvl1pPr>
            <a:lvl2pPr lvl="1" algn="l">
              <a:spcBef>
                <a:spcPts val="0"/>
              </a:spcBef>
              <a:spcAft>
                <a:spcPts val="0"/>
              </a:spcAft>
              <a:buSzPts val="4700"/>
              <a:buNone/>
              <a:defRPr sz="4700"/>
            </a:lvl2pPr>
            <a:lvl3pPr lvl="2" algn="l">
              <a:spcBef>
                <a:spcPts val="0"/>
              </a:spcBef>
              <a:spcAft>
                <a:spcPts val="0"/>
              </a:spcAft>
              <a:buSzPts val="4700"/>
              <a:buNone/>
              <a:defRPr sz="4700"/>
            </a:lvl3pPr>
            <a:lvl4pPr lvl="3" algn="l">
              <a:spcBef>
                <a:spcPts val="0"/>
              </a:spcBef>
              <a:spcAft>
                <a:spcPts val="0"/>
              </a:spcAft>
              <a:buSzPts val="4700"/>
              <a:buNone/>
              <a:defRPr sz="4700"/>
            </a:lvl4pPr>
            <a:lvl5pPr lvl="4" algn="l">
              <a:spcBef>
                <a:spcPts val="0"/>
              </a:spcBef>
              <a:spcAft>
                <a:spcPts val="0"/>
              </a:spcAft>
              <a:buSzPts val="4700"/>
              <a:buNone/>
              <a:defRPr sz="4700"/>
            </a:lvl5pPr>
            <a:lvl6pPr lvl="5" algn="l">
              <a:spcBef>
                <a:spcPts val="0"/>
              </a:spcBef>
              <a:spcAft>
                <a:spcPts val="0"/>
              </a:spcAft>
              <a:buSzPts val="4700"/>
              <a:buNone/>
              <a:defRPr sz="4700"/>
            </a:lvl6pPr>
            <a:lvl7pPr lvl="6" algn="l">
              <a:spcBef>
                <a:spcPts val="0"/>
              </a:spcBef>
              <a:spcAft>
                <a:spcPts val="0"/>
              </a:spcAft>
              <a:buSzPts val="4700"/>
              <a:buNone/>
              <a:defRPr sz="4700"/>
            </a:lvl7pPr>
            <a:lvl8pPr lvl="7" algn="l">
              <a:spcBef>
                <a:spcPts val="0"/>
              </a:spcBef>
              <a:spcAft>
                <a:spcPts val="0"/>
              </a:spcAft>
              <a:buSzPts val="4700"/>
              <a:buNone/>
              <a:defRPr sz="4700"/>
            </a:lvl8pPr>
            <a:lvl9pPr lvl="8" algn="l">
              <a:spcBef>
                <a:spcPts val="0"/>
              </a:spcBef>
              <a:spcAft>
                <a:spcPts val="0"/>
              </a:spcAft>
              <a:buSzPts val="4700"/>
              <a:buNone/>
              <a:defRPr sz="4700"/>
            </a:lvl9pPr>
          </a:lstStyle>
          <a:p/>
        </p:txBody>
      </p:sp>
      <p:sp>
        <p:nvSpPr>
          <p:cNvPr id="807" name="Google Shape;807;p106"/>
          <p:cNvSpPr txBox="1"/>
          <p:nvPr>
            <p:ph idx="1" type="subTitle"/>
          </p:nvPr>
        </p:nvSpPr>
        <p:spPr>
          <a:xfrm>
            <a:off x="856025" y="3439188"/>
            <a:ext cx="3500700" cy="400200"/>
          </a:xfrm>
          <a:prstGeom prst="rect">
            <a:avLst/>
          </a:prstGeom>
          <a:solidFill>
            <a:schemeClr val="dk2"/>
          </a:solidFill>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nSpc>
                <a:spcPct val="100000"/>
              </a:lnSpc>
              <a:spcBef>
                <a:spcPts val="0"/>
              </a:spcBef>
              <a:spcAft>
                <a:spcPts val="0"/>
              </a:spcAft>
              <a:buSzPts val="1400"/>
              <a:buNone/>
              <a:defRPr sz="1400"/>
            </a:lvl2pPr>
            <a:lvl3pPr lvl="2">
              <a:lnSpc>
                <a:spcPct val="100000"/>
              </a:lnSpc>
              <a:spcBef>
                <a:spcPts val="0"/>
              </a:spcBef>
              <a:spcAft>
                <a:spcPts val="0"/>
              </a:spcAft>
              <a:buSzPts val="1400"/>
              <a:buNone/>
              <a:defRPr sz="1400"/>
            </a:lvl3pPr>
            <a:lvl4pPr lvl="3">
              <a:lnSpc>
                <a:spcPct val="100000"/>
              </a:lnSpc>
              <a:spcBef>
                <a:spcPts val="0"/>
              </a:spcBef>
              <a:spcAft>
                <a:spcPts val="0"/>
              </a:spcAft>
              <a:buSzPts val="1400"/>
              <a:buNone/>
              <a:defRPr sz="1400"/>
            </a:lvl4pPr>
            <a:lvl5pPr lvl="4">
              <a:lnSpc>
                <a:spcPct val="100000"/>
              </a:lnSpc>
              <a:spcBef>
                <a:spcPts val="0"/>
              </a:spcBef>
              <a:spcAft>
                <a:spcPts val="0"/>
              </a:spcAft>
              <a:buSzPts val="1400"/>
              <a:buNone/>
              <a:defRPr sz="1400"/>
            </a:lvl5pPr>
            <a:lvl6pPr lvl="5">
              <a:lnSpc>
                <a:spcPct val="100000"/>
              </a:lnSpc>
              <a:spcBef>
                <a:spcPts val="0"/>
              </a:spcBef>
              <a:spcAft>
                <a:spcPts val="0"/>
              </a:spcAft>
              <a:buSzPts val="1400"/>
              <a:buNone/>
              <a:defRPr sz="1400"/>
            </a:lvl6pPr>
            <a:lvl7pPr lvl="6">
              <a:lnSpc>
                <a:spcPct val="100000"/>
              </a:lnSpc>
              <a:spcBef>
                <a:spcPts val="0"/>
              </a:spcBef>
              <a:spcAft>
                <a:spcPts val="0"/>
              </a:spcAft>
              <a:buSzPts val="1400"/>
              <a:buNone/>
              <a:defRPr sz="1400"/>
            </a:lvl7pPr>
            <a:lvl8pPr lvl="7">
              <a:lnSpc>
                <a:spcPct val="100000"/>
              </a:lnSpc>
              <a:spcBef>
                <a:spcPts val="0"/>
              </a:spcBef>
              <a:spcAft>
                <a:spcPts val="0"/>
              </a:spcAft>
              <a:buSzPts val="1400"/>
              <a:buNone/>
              <a:defRPr sz="1400"/>
            </a:lvl8pPr>
            <a:lvl9pPr lvl="8">
              <a:lnSpc>
                <a:spcPct val="100000"/>
              </a:lnSpc>
              <a:spcBef>
                <a:spcPts val="0"/>
              </a:spcBef>
              <a:spcAft>
                <a:spcPts val="0"/>
              </a:spcAft>
              <a:buSzPts val="1400"/>
              <a:buNone/>
              <a:defRPr sz="1400"/>
            </a:lvl9pPr>
          </a:lstStyle>
          <a:p/>
        </p:txBody>
      </p:sp>
      <p:sp>
        <p:nvSpPr>
          <p:cNvPr id="808" name="Google Shape;808;p106"/>
          <p:cNvSpPr/>
          <p:nvPr>
            <p:ph idx="2" type="pic"/>
          </p:nvPr>
        </p:nvSpPr>
        <p:spPr>
          <a:xfrm>
            <a:off x="5212625" y="539500"/>
            <a:ext cx="3931500" cy="4604100"/>
          </a:xfrm>
          <a:prstGeom prst="rect">
            <a:avLst/>
          </a:prstGeom>
          <a:noFill/>
          <a:ln>
            <a:noFill/>
          </a:ln>
        </p:spPr>
      </p:sp>
      <p:grpSp>
        <p:nvGrpSpPr>
          <p:cNvPr id="809" name="Google Shape;809;p106"/>
          <p:cNvGrpSpPr/>
          <p:nvPr/>
        </p:nvGrpSpPr>
        <p:grpSpPr>
          <a:xfrm>
            <a:off x="0" y="0"/>
            <a:ext cx="5212500" cy="5143625"/>
            <a:chOff x="0" y="0"/>
            <a:chExt cx="5212500" cy="5143625"/>
          </a:xfrm>
        </p:grpSpPr>
        <p:sp>
          <p:nvSpPr>
            <p:cNvPr id="810" name="Google Shape;810;p106"/>
            <p:cNvSpPr/>
            <p:nvPr/>
          </p:nvSpPr>
          <p:spPr>
            <a:xfrm>
              <a:off x="0" y="0"/>
              <a:ext cx="713100" cy="539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106"/>
            <p:cNvSpPr/>
            <p:nvPr/>
          </p:nvSpPr>
          <p:spPr>
            <a:xfrm>
              <a:off x="0" y="4876025"/>
              <a:ext cx="5212500" cy="267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106"/>
            <p:cNvSpPr/>
            <p:nvPr/>
          </p:nvSpPr>
          <p:spPr>
            <a:xfrm>
              <a:off x="713100" y="0"/>
              <a:ext cx="3643500" cy="291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13" name="Shape 813"/>
        <p:cNvGrpSpPr/>
        <p:nvPr/>
      </p:nvGrpSpPr>
      <p:grpSpPr>
        <a:xfrm>
          <a:off x="0" y="0"/>
          <a:ext cx="0" cy="0"/>
          <a:chOff x="0" y="0"/>
          <a:chExt cx="0" cy="0"/>
        </a:xfrm>
      </p:grpSpPr>
      <p:sp>
        <p:nvSpPr>
          <p:cNvPr id="814" name="Google Shape;814;p107"/>
          <p:cNvSpPr txBox="1"/>
          <p:nvPr>
            <p:ph type="title"/>
          </p:nvPr>
        </p:nvSpPr>
        <p:spPr>
          <a:xfrm>
            <a:off x="1109250" y="2340800"/>
            <a:ext cx="3705900" cy="1877700"/>
          </a:xfrm>
          <a:prstGeom prst="rect">
            <a:avLst/>
          </a:prstGeom>
        </p:spPr>
        <p:txBody>
          <a:bodyPr anchorCtr="0" anchor="t" bIns="91425" lIns="91425" spcFirstLastPara="1" rIns="91425" wrap="square" tIns="91425">
            <a:noAutofit/>
          </a:bodyPr>
          <a:lstStyle>
            <a:lvl1pPr lvl="0" algn="l">
              <a:spcBef>
                <a:spcPts val="0"/>
              </a:spcBef>
              <a:spcAft>
                <a:spcPts val="0"/>
              </a:spcAft>
              <a:buSzPts val="4500"/>
              <a:buNone/>
              <a:defRPr sz="5500"/>
            </a:lvl1pPr>
            <a:lvl2pPr lvl="1" algn="r">
              <a:spcBef>
                <a:spcPts val="0"/>
              </a:spcBef>
              <a:spcAft>
                <a:spcPts val="0"/>
              </a:spcAft>
              <a:buSzPts val="4500"/>
              <a:buNone/>
              <a:defRPr sz="4500"/>
            </a:lvl2pPr>
            <a:lvl3pPr lvl="2" algn="r">
              <a:spcBef>
                <a:spcPts val="0"/>
              </a:spcBef>
              <a:spcAft>
                <a:spcPts val="0"/>
              </a:spcAft>
              <a:buSzPts val="4500"/>
              <a:buNone/>
              <a:defRPr sz="4500"/>
            </a:lvl3pPr>
            <a:lvl4pPr lvl="3" algn="r">
              <a:spcBef>
                <a:spcPts val="0"/>
              </a:spcBef>
              <a:spcAft>
                <a:spcPts val="0"/>
              </a:spcAft>
              <a:buSzPts val="4500"/>
              <a:buNone/>
              <a:defRPr sz="4500"/>
            </a:lvl4pPr>
            <a:lvl5pPr lvl="4" algn="r">
              <a:spcBef>
                <a:spcPts val="0"/>
              </a:spcBef>
              <a:spcAft>
                <a:spcPts val="0"/>
              </a:spcAft>
              <a:buSzPts val="4500"/>
              <a:buNone/>
              <a:defRPr sz="4500"/>
            </a:lvl5pPr>
            <a:lvl6pPr lvl="5" algn="r">
              <a:spcBef>
                <a:spcPts val="0"/>
              </a:spcBef>
              <a:spcAft>
                <a:spcPts val="0"/>
              </a:spcAft>
              <a:buSzPts val="4500"/>
              <a:buNone/>
              <a:defRPr sz="4500"/>
            </a:lvl6pPr>
            <a:lvl7pPr lvl="6" algn="r">
              <a:spcBef>
                <a:spcPts val="0"/>
              </a:spcBef>
              <a:spcAft>
                <a:spcPts val="0"/>
              </a:spcAft>
              <a:buSzPts val="4500"/>
              <a:buNone/>
              <a:defRPr sz="4500"/>
            </a:lvl7pPr>
            <a:lvl8pPr lvl="7" algn="r">
              <a:spcBef>
                <a:spcPts val="0"/>
              </a:spcBef>
              <a:spcAft>
                <a:spcPts val="0"/>
              </a:spcAft>
              <a:buSzPts val="4500"/>
              <a:buNone/>
              <a:defRPr sz="4500"/>
            </a:lvl8pPr>
            <a:lvl9pPr lvl="8" algn="r">
              <a:spcBef>
                <a:spcPts val="0"/>
              </a:spcBef>
              <a:spcAft>
                <a:spcPts val="0"/>
              </a:spcAft>
              <a:buSzPts val="4500"/>
              <a:buNone/>
              <a:defRPr sz="4500"/>
            </a:lvl9pPr>
          </a:lstStyle>
          <a:p/>
        </p:txBody>
      </p:sp>
      <p:sp>
        <p:nvSpPr>
          <p:cNvPr id="815" name="Google Shape;815;p107"/>
          <p:cNvSpPr txBox="1"/>
          <p:nvPr>
            <p:ph hasCustomPrompt="1" idx="2" type="title"/>
          </p:nvPr>
        </p:nvSpPr>
        <p:spPr>
          <a:xfrm>
            <a:off x="1251025" y="1200900"/>
            <a:ext cx="1101300" cy="1027800"/>
          </a:xfrm>
          <a:prstGeom prst="rect">
            <a:avLst/>
          </a:prstGeom>
          <a:solidFill>
            <a:schemeClr val="dk2"/>
          </a:solidFill>
        </p:spPr>
        <p:txBody>
          <a:bodyPr anchorCtr="0" anchor="ctr" bIns="91425" lIns="91425" spcFirstLastPara="1" rIns="91425" wrap="square" tIns="91425">
            <a:noAutofit/>
          </a:bodyPr>
          <a:lstStyle>
            <a:lvl1pPr lvl="0">
              <a:spcBef>
                <a:spcPts val="0"/>
              </a:spcBef>
              <a:spcAft>
                <a:spcPts val="0"/>
              </a:spcAft>
              <a:buSzPts val="5300"/>
              <a:buNone/>
              <a:defRPr sz="5000"/>
            </a:lvl1pPr>
            <a:lvl2pPr lvl="1" algn="ctr">
              <a:spcBef>
                <a:spcPts val="0"/>
              </a:spcBef>
              <a:spcAft>
                <a:spcPts val="0"/>
              </a:spcAft>
              <a:buSzPts val="5300"/>
              <a:buNone/>
              <a:defRPr sz="5300"/>
            </a:lvl2pPr>
            <a:lvl3pPr lvl="2" algn="ctr">
              <a:spcBef>
                <a:spcPts val="0"/>
              </a:spcBef>
              <a:spcAft>
                <a:spcPts val="0"/>
              </a:spcAft>
              <a:buSzPts val="5300"/>
              <a:buNone/>
              <a:defRPr sz="5300"/>
            </a:lvl3pPr>
            <a:lvl4pPr lvl="3" algn="ctr">
              <a:spcBef>
                <a:spcPts val="0"/>
              </a:spcBef>
              <a:spcAft>
                <a:spcPts val="0"/>
              </a:spcAft>
              <a:buSzPts val="5300"/>
              <a:buNone/>
              <a:defRPr sz="5300"/>
            </a:lvl4pPr>
            <a:lvl5pPr lvl="4" algn="ctr">
              <a:spcBef>
                <a:spcPts val="0"/>
              </a:spcBef>
              <a:spcAft>
                <a:spcPts val="0"/>
              </a:spcAft>
              <a:buSzPts val="5300"/>
              <a:buNone/>
              <a:defRPr sz="5300"/>
            </a:lvl5pPr>
            <a:lvl6pPr lvl="5" algn="ctr">
              <a:spcBef>
                <a:spcPts val="0"/>
              </a:spcBef>
              <a:spcAft>
                <a:spcPts val="0"/>
              </a:spcAft>
              <a:buSzPts val="5300"/>
              <a:buNone/>
              <a:defRPr sz="5300"/>
            </a:lvl6pPr>
            <a:lvl7pPr lvl="6" algn="ctr">
              <a:spcBef>
                <a:spcPts val="0"/>
              </a:spcBef>
              <a:spcAft>
                <a:spcPts val="0"/>
              </a:spcAft>
              <a:buSzPts val="5300"/>
              <a:buNone/>
              <a:defRPr sz="5300"/>
            </a:lvl7pPr>
            <a:lvl8pPr lvl="7" algn="ctr">
              <a:spcBef>
                <a:spcPts val="0"/>
              </a:spcBef>
              <a:spcAft>
                <a:spcPts val="0"/>
              </a:spcAft>
              <a:buSzPts val="5300"/>
              <a:buNone/>
              <a:defRPr sz="5300"/>
            </a:lvl8pPr>
            <a:lvl9pPr lvl="8" algn="ctr">
              <a:spcBef>
                <a:spcPts val="0"/>
              </a:spcBef>
              <a:spcAft>
                <a:spcPts val="0"/>
              </a:spcAft>
              <a:buSzPts val="5300"/>
              <a:buNone/>
              <a:defRPr sz="5300"/>
            </a:lvl9pPr>
          </a:lstStyle>
          <a:p>
            <a:r>
              <a:t>xx%</a:t>
            </a:r>
          </a:p>
        </p:txBody>
      </p:sp>
      <p:sp>
        <p:nvSpPr>
          <p:cNvPr id="816" name="Google Shape;816;p107"/>
          <p:cNvSpPr/>
          <p:nvPr>
            <p:ph idx="3" type="pic"/>
          </p:nvPr>
        </p:nvSpPr>
        <p:spPr>
          <a:xfrm>
            <a:off x="5212625" y="535100"/>
            <a:ext cx="3931500" cy="4608600"/>
          </a:xfrm>
          <a:prstGeom prst="rect">
            <a:avLst/>
          </a:prstGeom>
          <a:noFill/>
          <a:ln>
            <a:noFill/>
          </a:ln>
        </p:spPr>
      </p:sp>
      <p:grpSp>
        <p:nvGrpSpPr>
          <p:cNvPr id="817" name="Google Shape;817;p107"/>
          <p:cNvGrpSpPr/>
          <p:nvPr/>
        </p:nvGrpSpPr>
        <p:grpSpPr>
          <a:xfrm>
            <a:off x="0" y="0"/>
            <a:ext cx="713100" cy="5143475"/>
            <a:chOff x="0" y="0"/>
            <a:chExt cx="713100" cy="5143475"/>
          </a:xfrm>
        </p:grpSpPr>
        <p:sp>
          <p:nvSpPr>
            <p:cNvPr id="818" name="Google Shape;818;p107"/>
            <p:cNvSpPr/>
            <p:nvPr/>
          </p:nvSpPr>
          <p:spPr>
            <a:xfrm>
              <a:off x="0" y="0"/>
              <a:ext cx="347700" cy="4608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107"/>
            <p:cNvSpPr/>
            <p:nvPr/>
          </p:nvSpPr>
          <p:spPr>
            <a:xfrm>
              <a:off x="0" y="4608575"/>
              <a:ext cx="713100" cy="534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20" name="Shape 820"/>
        <p:cNvGrpSpPr/>
        <p:nvPr/>
      </p:nvGrpSpPr>
      <p:grpSpPr>
        <a:xfrm>
          <a:off x="0" y="0"/>
          <a:ext cx="0" cy="0"/>
          <a:chOff x="0" y="0"/>
          <a:chExt cx="0" cy="0"/>
        </a:xfrm>
      </p:grpSpPr>
      <p:sp>
        <p:nvSpPr>
          <p:cNvPr id="821" name="Google Shape;821;p108"/>
          <p:cNvSpPr txBox="1"/>
          <p:nvPr>
            <p:ph type="title"/>
          </p:nvPr>
        </p:nvSpPr>
        <p:spPr>
          <a:xfrm>
            <a:off x="713225" y="444725"/>
            <a:ext cx="7717500" cy="552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822" name="Google Shape;822;p108"/>
          <p:cNvSpPr txBox="1"/>
          <p:nvPr>
            <p:ph idx="1" type="body"/>
          </p:nvPr>
        </p:nvSpPr>
        <p:spPr>
          <a:xfrm>
            <a:off x="1595250" y="1129750"/>
            <a:ext cx="5953500" cy="3295500"/>
          </a:xfrm>
          <a:prstGeom prst="rect">
            <a:avLst/>
          </a:prstGeom>
        </p:spPr>
        <p:txBody>
          <a:bodyPr anchorCtr="0" anchor="t" bIns="91425" lIns="91425" spcFirstLastPara="1" rIns="91425" wrap="square" tIns="91425">
            <a:noAutofit/>
          </a:bodyPr>
          <a:lstStyle>
            <a:lvl1pPr indent="-311150" lvl="0" marL="457200">
              <a:lnSpc>
                <a:spcPct val="100000"/>
              </a:lnSpc>
              <a:spcBef>
                <a:spcPts val="0"/>
              </a:spcBef>
              <a:spcAft>
                <a:spcPts val="0"/>
              </a:spcAft>
              <a:buClr>
                <a:schemeClr val="dk2"/>
              </a:buClr>
              <a:buSzPts val="1300"/>
              <a:buChar char="■"/>
              <a:defRPr sz="1200"/>
            </a:lvl1pPr>
            <a:lvl2pPr indent="-304800" lvl="1" marL="914400">
              <a:lnSpc>
                <a:spcPct val="100000"/>
              </a:lnSpc>
              <a:spcBef>
                <a:spcPts val="0"/>
              </a:spcBef>
              <a:spcAft>
                <a:spcPts val="0"/>
              </a:spcAft>
              <a:buSzPts val="1200"/>
              <a:buChar char="○"/>
              <a:defRPr sz="1200"/>
            </a:lvl2pPr>
            <a:lvl3pPr indent="-304800" lvl="2" marL="1371600">
              <a:lnSpc>
                <a:spcPct val="100000"/>
              </a:lnSpc>
              <a:spcBef>
                <a:spcPts val="1600"/>
              </a:spcBef>
              <a:spcAft>
                <a:spcPts val="0"/>
              </a:spcAft>
              <a:buSzPts val="1200"/>
              <a:buChar char="■"/>
              <a:defRPr sz="1200"/>
            </a:lvl3pPr>
            <a:lvl4pPr indent="-304800" lvl="3" marL="1828800">
              <a:lnSpc>
                <a:spcPct val="100000"/>
              </a:lnSpc>
              <a:spcBef>
                <a:spcPts val="1600"/>
              </a:spcBef>
              <a:spcAft>
                <a:spcPts val="0"/>
              </a:spcAft>
              <a:buSzPts val="1200"/>
              <a:buChar char="●"/>
              <a:defRPr sz="1200"/>
            </a:lvl4pPr>
            <a:lvl5pPr indent="-304800" lvl="4" marL="2286000">
              <a:lnSpc>
                <a:spcPct val="100000"/>
              </a:lnSpc>
              <a:spcBef>
                <a:spcPts val="1600"/>
              </a:spcBef>
              <a:spcAft>
                <a:spcPts val="0"/>
              </a:spcAft>
              <a:buSzPts val="1200"/>
              <a:buChar char="○"/>
              <a:defRPr sz="1200"/>
            </a:lvl5pPr>
            <a:lvl6pPr indent="-304800" lvl="5" marL="2743200">
              <a:lnSpc>
                <a:spcPct val="100000"/>
              </a:lnSpc>
              <a:spcBef>
                <a:spcPts val="1600"/>
              </a:spcBef>
              <a:spcAft>
                <a:spcPts val="0"/>
              </a:spcAft>
              <a:buSzPts val="1200"/>
              <a:buChar char="■"/>
              <a:defRPr sz="1200"/>
            </a:lvl6pPr>
            <a:lvl7pPr indent="-304800" lvl="6" marL="3200400">
              <a:lnSpc>
                <a:spcPct val="100000"/>
              </a:lnSpc>
              <a:spcBef>
                <a:spcPts val="1600"/>
              </a:spcBef>
              <a:spcAft>
                <a:spcPts val="0"/>
              </a:spcAft>
              <a:buSzPts val="1200"/>
              <a:buChar char="●"/>
              <a:defRPr sz="1200"/>
            </a:lvl7pPr>
            <a:lvl8pPr indent="-304800" lvl="7" marL="3657600">
              <a:lnSpc>
                <a:spcPct val="100000"/>
              </a:lnSpc>
              <a:spcBef>
                <a:spcPts val="1600"/>
              </a:spcBef>
              <a:spcAft>
                <a:spcPts val="0"/>
              </a:spcAft>
              <a:buSzPts val="1200"/>
              <a:buChar char="○"/>
              <a:defRPr sz="1200"/>
            </a:lvl8pPr>
            <a:lvl9pPr indent="-304800" lvl="8" marL="4114800">
              <a:lnSpc>
                <a:spcPct val="100000"/>
              </a:lnSpc>
              <a:spcBef>
                <a:spcPts val="1600"/>
              </a:spcBef>
              <a:spcAft>
                <a:spcPts val="1600"/>
              </a:spcAft>
              <a:buSzPts val="1200"/>
              <a:buChar char="■"/>
              <a:defRPr sz="1200"/>
            </a:lvl9pPr>
          </a:lstStyle>
          <a:p/>
        </p:txBody>
      </p:sp>
      <p:grpSp>
        <p:nvGrpSpPr>
          <p:cNvPr id="823" name="Google Shape;823;p108"/>
          <p:cNvGrpSpPr/>
          <p:nvPr/>
        </p:nvGrpSpPr>
        <p:grpSpPr>
          <a:xfrm flipH="1">
            <a:off x="0" y="0"/>
            <a:ext cx="9144125" cy="5143625"/>
            <a:chOff x="0" y="0"/>
            <a:chExt cx="9144125" cy="5143625"/>
          </a:xfrm>
        </p:grpSpPr>
        <p:sp>
          <p:nvSpPr>
            <p:cNvPr id="824" name="Google Shape;824;p108"/>
            <p:cNvSpPr/>
            <p:nvPr/>
          </p:nvSpPr>
          <p:spPr>
            <a:xfrm>
              <a:off x="0" y="4608600"/>
              <a:ext cx="713100" cy="534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108"/>
            <p:cNvSpPr/>
            <p:nvPr/>
          </p:nvSpPr>
          <p:spPr>
            <a:xfrm>
              <a:off x="8796300" y="0"/>
              <a:ext cx="347700" cy="534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108"/>
            <p:cNvSpPr/>
            <p:nvPr/>
          </p:nvSpPr>
          <p:spPr>
            <a:xfrm>
              <a:off x="713225" y="4876025"/>
              <a:ext cx="8430900" cy="267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827" name="Shape 827"/>
        <p:cNvGrpSpPr/>
        <p:nvPr/>
      </p:nvGrpSpPr>
      <p:grpSpPr>
        <a:xfrm>
          <a:off x="0" y="0"/>
          <a:ext cx="0" cy="0"/>
          <a:chOff x="0" y="0"/>
          <a:chExt cx="0" cy="0"/>
        </a:xfrm>
      </p:grpSpPr>
      <p:sp>
        <p:nvSpPr>
          <p:cNvPr id="828" name="Google Shape;828;p109"/>
          <p:cNvSpPr txBox="1"/>
          <p:nvPr>
            <p:ph type="title"/>
          </p:nvPr>
        </p:nvSpPr>
        <p:spPr>
          <a:xfrm>
            <a:off x="713225" y="444725"/>
            <a:ext cx="7717500" cy="552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829" name="Google Shape;829;p109"/>
          <p:cNvSpPr txBox="1"/>
          <p:nvPr>
            <p:ph idx="1" type="subTitle"/>
          </p:nvPr>
        </p:nvSpPr>
        <p:spPr>
          <a:xfrm>
            <a:off x="3264850" y="1803700"/>
            <a:ext cx="3931500" cy="923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830" name="Google Shape;830;p109"/>
          <p:cNvSpPr txBox="1"/>
          <p:nvPr>
            <p:ph idx="2" type="subTitle"/>
          </p:nvPr>
        </p:nvSpPr>
        <p:spPr>
          <a:xfrm>
            <a:off x="3264850" y="1328900"/>
            <a:ext cx="3931500" cy="523200"/>
          </a:xfrm>
          <a:prstGeom prst="rect">
            <a:avLst/>
          </a:prstGeom>
        </p:spPr>
        <p:txBody>
          <a:bodyPr anchorCtr="0" anchor="b" bIns="91425" lIns="91425" spcFirstLastPara="1" rIns="91425" wrap="square" tIns="91425">
            <a:noAutofit/>
          </a:bodyPr>
          <a:lstStyle>
            <a:lvl1pPr lvl="0">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831" name="Google Shape;831;p109"/>
          <p:cNvSpPr txBox="1"/>
          <p:nvPr>
            <p:ph idx="3" type="subTitle"/>
          </p:nvPr>
        </p:nvSpPr>
        <p:spPr>
          <a:xfrm>
            <a:off x="3264850" y="3492780"/>
            <a:ext cx="3931500" cy="923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832" name="Google Shape;832;p109"/>
          <p:cNvSpPr txBox="1"/>
          <p:nvPr>
            <p:ph idx="4" type="subTitle"/>
          </p:nvPr>
        </p:nvSpPr>
        <p:spPr>
          <a:xfrm>
            <a:off x="3264851" y="3017980"/>
            <a:ext cx="3931500" cy="523200"/>
          </a:xfrm>
          <a:prstGeom prst="rect">
            <a:avLst/>
          </a:prstGeom>
        </p:spPr>
        <p:txBody>
          <a:bodyPr anchorCtr="0" anchor="b" bIns="91425" lIns="91425" spcFirstLastPara="1" rIns="91425" wrap="square" tIns="91425">
            <a:noAutofit/>
          </a:bodyPr>
          <a:lstStyle>
            <a:lvl1pPr lvl="0">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grpSp>
        <p:nvGrpSpPr>
          <p:cNvPr id="833" name="Google Shape;833;p109"/>
          <p:cNvGrpSpPr/>
          <p:nvPr/>
        </p:nvGrpSpPr>
        <p:grpSpPr>
          <a:xfrm>
            <a:off x="0" y="0"/>
            <a:ext cx="9144000" cy="5143625"/>
            <a:chOff x="0" y="0"/>
            <a:chExt cx="9144000" cy="5143625"/>
          </a:xfrm>
        </p:grpSpPr>
        <p:sp>
          <p:nvSpPr>
            <p:cNvPr id="834" name="Google Shape;834;p109"/>
            <p:cNvSpPr/>
            <p:nvPr/>
          </p:nvSpPr>
          <p:spPr>
            <a:xfrm>
              <a:off x="0" y="4876025"/>
              <a:ext cx="8257200" cy="267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109"/>
            <p:cNvSpPr/>
            <p:nvPr/>
          </p:nvSpPr>
          <p:spPr>
            <a:xfrm>
              <a:off x="0" y="0"/>
              <a:ext cx="347700" cy="1736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109"/>
            <p:cNvSpPr/>
            <p:nvPr/>
          </p:nvSpPr>
          <p:spPr>
            <a:xfrm>
              <a:off x="8257200" y="4608575"/>
              <a:ext cx="886800" cy="534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37" name="Shape 837"/>
        <p:cNvGrpSpPr/>
        <p:nvPr/>
      </p:nvGrpSpPr>
      <p:grpSpPr>
        <a:xfrm>
          <a:off x="0" y="0"/>
          <a:ext cx="0" cy="0"/>
          <a:chOff x="0" y="0"/>
          <a:chExt cx="0" cy="0"/>
        </a:xfrm>
      </p:grpSpPr>
      <p:sp>
        <p:nvSpPr>
          <p:cNvPr id="838" name="Google Shape;838;p110"/>
          <p:cNvSpPr txBox="1"/>
          <p:nvPr>
            <p:ph type="title"/>
          </p:nvPr>
        </p:nvSpPr>
        <p:spPr>
          <a:xfrm>
            <a:off x="713225" y="444725"/>
            <a:ext cx="7717500" cy="552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grpSp>
        <p:nvGrpSpPr>
          <p:cNvPr id="839" name="Google Shape;839;p110"/>
          <p:cNvGrpSpPr/>
          <p:nvPr/>
        </p:nvGrpSpPr>
        <p:grpSpPr>
          <a:xfrm>
            <a:off x="0" y="0"/>
            <a:ext cx="9144125" cy="5143625"/>
            <a:chOff x="0" y="0"/>
            <a:chExt cx="9144125" cy="5143625"/>
          </a:xfrm>
        </p:grpSpPr>
        <p:sp>
          <p:nvSpPr>
            <p:cNvPr id="840" name="Google Shape;840;p110"/>
            <p:cNvSpPr/>
            <p:nvPr/>
          </p:nvSpPr>
          <p:spPr>
            <a:xfrm>
              <a:off x="0" y="4608600"/>
              <a:ext cx="713100" cy="534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110"/>
            <p:cNvSpPr/>
            <p:nvPr/>
          </p:nvSpPr>
          <p:spPr>
            <a:xfrm>
              <a:off x="8796300" y="0"/>
              <a:ext cx="347700" cy="534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110"/>
            <p:cNvSpPr/>
            <p:nvPr/>
          </p:nvSpPr>
          <p:spPr>
            <a:xfrm>
              <a:off x="713225" y="4876025"/>
              <a:ext cx="8430900" cy="267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843" name="Shape 843"/>
        <p:cNvGrpSpPr/>
        <p:nvPr/>
      </p:nvGrpSpPr>
      <p:grpSpPr>
        <a:xfrm>
          <a:off x="0" y="0"/>
          <a:ext cx="0" cy="0"/>
          <a:chOff x="0" y="0"/>
          <a:chExt cx="0" cy="0"/>
        </a:xfrm>
      </p:grpSpPr>
      <p:sp>
        <p:nvSpPr>
          <p:cNvPr id="844" name="Google Shape;844;p111"/>
          <p:cNvSpPr txBox="1"/>
          <p:nvPr>
            <p:ph type="title"/>
          </p:nvPr>
        </p:nvSpPr>
        <p:spPr>
          <a:xfrm>
            <a:off x="4766475" y="984350"/>
            <a:ext cx="3542700" cy="11082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lnSpc>
                <a:spcPct val="90000"/>
              </a:lnSpc>
              <a:spcBef>
                <a:spcPts val="0"/>
              </a:spcBef>
              <a:spcAft>
                <a:spcPts val="0"/>
              </a:spcAft>
              <a:buSzPts val="3000"/>
              <a:buNone/>
              <a:defRPr/>
            </a:lvl2pPr>
            <a:lvl3pPr lvl="2">
              <a:lnSpc>
                <a:spcPct val="90000"/>
              </a:lnSpc>
              <a:spcBef>
                <a:spcPts val="0"/>
              </a:spcBef>
              <a:spcAft>
                <a:spcPts val="0"/>
              </a:spcAft>
              <a:buSzPts val="3000"/>
              <a:buNone/>
              <a:defRPr/>
            </a:lvl3pPr>
            <a:lvl4pPr lvl="3">
              <a:lnSpc>
                <a:spcPct val="90000"/>
              </a:lnSpc>
              <a:spcBef>
                <a:spcPts val="0"/>
              </a:spcBef>
              <a:spcAft>
                <a:spcPts val="0"/>
              </a:spcAft>
              <a:buSzPts val="3000"/>
              <a:buNone/>
              <a:defRPr/>
            </a:lvl4pPr>
            <a:lvl5pPr lvl="4">
              <a:lnSpc>
                <a:spcPct val="90000"/>
              </a:lnSpc>
              <a:spcBef>
                <a:spcPts val="0"/>
              </a:spcBef>
              <a:spcAft>
                <a:spcPts val="0"/>
              </a:spcAft>
              <a:buSzPts val="3000"/>
              <a:buNone/>
              <a:defRPr/>
            </a:lvl5pPr>
            <a:lvl6pPr lvl="5">
              <a:lnSpc>
                <a:spcPct val="90000"/>
              </a:lnSpc>
              <a:spcBef>
                <a:spcPts val="0"/>
              </a:spcBef>
              <a:spcAft>
                <a:spcPts val="0"/>
              </a:spcAft>
              <a:buSzPts val="3000"/>
              <a:buNone/>
              <a:defRPr/>
            </a:lvl6pPr>
            <a:lvl7pPr lvl="6">
              <a:lnSpc>
                <a:spcPct val="90000"/>
              </a:lnSpc>
              <a:spcBef>
                <a:spcPts val="0"/>
              </a:spcBef>
              <a:spcAft>
                <a:spcPts val="0"/>
              </a:spcAft>
              <a:buSzPts val="3000"/>
              <a:buNone/>
              <a:defRPr/>
            </a:lvl7pPr>
            <a:lvl8pPr lvl="7">
              <a:lnSpc>
                <a:spcPct val="90000"/>
              </a:lnSpc>
              <a:spcBef>
                <a:spcPts val="0"/>
              </a:spcBef>
              <a:spcAft>
                <a:spcPts val="0"/>
              </a:spcAft>
              <a:buSzPts val="3000"/>
              <a:buNone/>
              <a:defRPr/>
            </a:lvl8pPr>
            <a:lvl9pPr lvl="8">
              <a:lnSpc>
                <a:spcPct val="90000"/>
              </a:lnSpc>
              <a:spcBef>
                <a:spcPts val="0"/>
              </a:spcBef>
              <a:spcAft>
                <a:spcPts val="0"/>
              </a:spcAft>
              <a:buSzPts val="3000"/>
              <a:buNone/>
              <a:defRPr/>
            </a:lvl9pPr>
          </a:lstStyle>
          <a:p/>
        </p:txBody>
      </p:sp>
      <p:sp>
        <p:nvSpPr>
          <p:cNvPr id="845" name="Google Shape;845;p111"/>
          <p:cNvSpPr txBox="1"/>
          <p:nvPr>
            <p:ph idx="1" type="subTitle"/>
          </p:nvPr>
        </p:nvSpPr>
        <p:spPr>
          <a:xfrm>
            <a:off x="4766475" y="2138575"/>
            <a:ext cx="3542700" cy="19752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846" name="Google Shape;846;p111"/>
          <p:cNvSpPr/>
          <p:nvPr>
            <p:ph idx="2" type="pic"/>
          </p:nvPr>
        </p:nvSpPr>
        <p:spPr>
          <a:xfrm>
            <a:off x="0" y="539500"/>
            <a:ext cx="3931500" cy="4604100"/>
          </a:xfrm>
          <a:prstGeom prst="rect">
            <a:avLst/>
          </a:prstGeom>
          <a:noFill/>
          <a:ln>
            <a:noFill/>
          </a:ln>
        </p:spPr>
      </p:sp>
      <p:grpSp>
        <p:nvGrpSpPr>
          <p:cNvPr id="847" name="Google Shape;847;p111"/>
          <p:cNvGrpSpPr/>
          <p:nvPr/>
        </p:nvGrpSpPr>
        <p:grpSpPr>
          <a:xfrm>
            <a:off x="3931500" y="0"/>
            <a:ext cx="5212650" cy="5143625"/>
            <a:chOff x="3931500" y="0"/>
            <a:chExt cx="5212650" cy="5143625"/>
          </a:xfrm>
        </p:grpSpPr>
        <p:sp>
          <p:nvSpPr>
            <p:cNvPr id="848" name="Google Shape;848;p111"/>
            <p:cNvSpPr/>
            <p:nvPr/>
          </p:nvSpPr>
          <p:spPr>
            <a:xfrm>
              <a:off x="7803175" y="4608600"/>
              <a:ext cx="1340700" cy="534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111"/>
            <p:cNvSpPr/>
            <p:nvPr/>
          </p:nvSpPr>
          <p:spPr>
            <a:xfrm>
              <a:off x="3931500" y="4876025"/>
              <a:ext cx="3871800" cy="267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111"/>
            <p:cNvSpPr/>
            <p:nvPr/>
          </p:nvSpPr>
          <p:spPr>
            <a:xfrm>
              <a:off x="6537750" y="0"/>
              <a:ext cx="2606400" cy="291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851" name="Shape 851"/>
        <p:cNvGrpSpPr/>
        <p:nvPr/>
      </p:nvGrpSpPr>
      <p:grpSpPr>
        <a:xfrm>
          <a:off x="0" y="0"/>
          <a:ext cx="0" cy="0"/>
          <a:chOff x="0" y="0"/>
          <a:chExt cx="0" cy="0"/>
        </a:xfrm>
      </p:grpSpPr>
      <p:sp>
        <p:nvSpPr>
          <p:cNvPr id="852" name="Google Shape;852;p112"/>
          <p:cNvSpPr txBox="1"/>
          <p:nvPr>
            <p:ph type="title"/>
          </p:nvPr>
        </p:nvSpPr>
        <p:spPr>
          <a:xfrm>
            <a:off x="1972800" y="1411500"/>
            <a:ext cx="5198400" cy="2031900"/>
          </a:xfrm>
          <a:prstGeom prst="rect">
            <a:avLst/>
          </a:prstGeom>
        </p:spPr>
        <p:txBody>
          <a:bodyPr anchorCtr="0" anchor="ctr" bIns="91425" lIns="91425" spcFirstLastPara="1" rIns="91425" wrap="square" tIns="91425">
            <a:noAutofit/>
          </a:bodyPr>
          <a:lstStyle>
            <a:lvl1pPr lvl="0">
              <a:spcBef>
                <a:spcPts val="0"/>
              </a:spcBef>
              <a:spcAft>
                <a:spcPts val="0"/>
              </a:spcAft>
              <a:buSzPts val="6000"/>
              <a:buNone/>
              <a:defRPr sz="6000"/>
            </a:lvl1pPr>
            <a:lvl2pPr lvl="1">
              <a:lnSpc>
                <a:spcPct val="90000"/>
              </a:lnSpc>
              <a:spcBef>
                <a:spcPts val="0"/>
              </a:spcBef>
              <a:spcAft>
                <a:spcPts val="0"/>
              </a:spcAft>
              <a:buSzPts val="6000"/>
              <a:buNone/>
              <a:defRPr sz="6000"/>
            </a:lvl2pPr>
            <a:lvl3pPr lvl="2">
              <a:lnSpc>
                <a:spcPct val="90000"/>
              </a:lnSpc>
              <a:spcBef>
                <a:spcPts val="0"/>
              </a:spcBef>
              <a:spcAft>
                <a:spcPts val="0"/>
              </a:spcAft>
              <a:buSzPts val="6000"/>
              <a:buNone/>
              <a:defRPr sz="6000"/>
            </a:lvl3pPr>
            <a:lvl4pPr lvl="3">
              <a:lnSpc>
                <a:spcPct val="90000"/>
              </a:lnSpc>
              <a:spcBef>
                <a:spcPts val="0"/>
              </a:spcBef>
              <a:spcAft>
                <a:spcPts val="0"/>
              </a:spcAft>
              <a:buSzPts val="6000"/>
              <a:buNone/>
              <a:defRPr sz="6000"/>
            </a:lvl4pPr>
            <a:lvl5pPr lvl="4">
              <a:lnSpc>
                <a:spcPct val="90000"/>
              </a:lnSpc>
              <a:spcBef>
                <a:spcPts val="0"/>
              </a:spcBef>
              <a:spcAft>
                <a:spcPts val="0"/>
              </a:spcAft>
              <a:buSzPts val="6000"/>
              <a:buNone/>
              <a:defRPr sz="6000"/>
            </a:lvl5pPr>
            <a:lvl6pPr lvl="5">
              <a:lnSpc>
                <a:spcPct val="90000"/>
              </a:lnSpc>
              <a:spcBef>
                <a:spcPts val="0"/>
              </a:spcBef>
              <a:spcAft>
                <a:spcPts val="0"/>
              </a:spcAft>
              <a:buSzPts val="6000"/>
              <a:buNone/>
              <a:defRPr sz="6000"/>
            </a:lvl6pPr>
            <a:lvl7pPr lvl="6">
              <a:lnSpc>
                <a:spcPct val="90000"/>
              </a:lnSpc>
              <a:spcBef>
                <a:spcPts val="0"/>
              </a:spcBef>
              <a:spcAft>
                <a:spcPts val="0"/>
              </a:spcAft>
              <a:buSzPts val="6000"/>
              <a:buNone/>
              <a:defRPr sz="6000"/>
            </a:lvl7pPr>
            <a:lvl8pPr lvl="7">
              <a:lnSpc>
                <a:spcPct val="90000"/>
              </a:lnSpc>
              <a:spcBef>
                <a:spcPts val="0"/>
              </a:spcBef>
              <a:spcAft>
                <a:spcPts val="0"/>
              </a:spcAft>
              <a:buSzPts val="6000"/>
              <a:buNone/>
              <a:defRPr sz="6000"/>
            </a:lvl8pPr>
            <a:lvl9pPr lvl="8">
              <a:lnSpc>
                <a:spcPct val="90000"/>
              </a:lnSpc>
              <a:spcBef>
                <a:spcPts val="0"/>
              </a:spcBef>
              <a:spcAft>
                <a:spcPts val="0"/>
              </a:spcAft>
              <a:buSzPts val="6000"/>
              <a:buNone/>
              <a:defRPr sz="6000"/>
            </a:lvl9pPr>
          </a:lstStyle>
          <a:p/>
        </p:txBody>
      </p:sp>
      <p:grpSp>
        <p:nvGrpSpPr>
          <p:cNvPr id="853" name="Google Shape;853;p112"/>
          <p:cNvGrpSpPr/>
          <p:nvPr/>
        </p:nvGrpSpPr>
        <p:grpSpPr>
          <a:xfrm>
            <a:off x="0" y="0"/>
            <a:ext cx="9144000" cy="5143475"/>
            <a:chOff x="0" y="0"/>
            <a:chExt cx="9144000" cy="5143475"/>
          </a:xfrm>
        </p:grpSpPr>
        <p:grpSp>
          <p:nvGrpSpPr>
            <p:cNvPr id="854" name="Google Shape;854;p112"/>
            <p:cNvGrpSpPr/>
            <p:nvPr/>
          </p:nvGrpSpPr>
          <p:grpSpPr>
            <a:xfrm flipH="1" rot="10800000">
              <a:off x="0" y="0"/>
              <a:ext cx="713100" cy="5143475"/>
              <a:chOff x="0" y="0"/>
              <a:chExt cx="713100" cy="5143475"/>
            </a:xfrm>
          </p:grpSpPr>
          <p:sp>
            <p:nvSpPr>
              <p:cNvPr id="855" name="Google Shape;855;p112"/>
              <p:cNvSpPr/>
              <p:nvPr/>
            </p:nvSpPr>
            <p:spPr>
              <a:xfrm>
                <a:off x="0" y="0"/>
                <a:ext cx="347700" cy="4608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112"/>
              <p:cNvSpPr/>
              <p:nvPr/>
            </p:nvSpPr>
            <p:spPr>
              <a:xfrm>
                <a:off x="0" y="4608575"/>
                <a:ext cx="713100" cy="534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7" name="Google Shape;857;p112"/>
            <p:cNvGrpSpPr/>
            <p:nvPr/>
          </p:nvGrpSpPr>
          <p:grpSpPr>
            <a:xfrm flipH="1">
              <a:off x="8430900" y="0"/>
              <a:ext cx="713100" cy="5143475"/>
              <a:chOff x="0" y="0"/>
              <a:chExt cx="713100" cy="5143475"/>
            </a:xfrm>
          </p:grpSpPr>
          <p:sp>
            <p:nvSpPr>
              <p:cNvPr id="858" name="Google Shape;858;p112"/>
              <p:cNvSpPr/>
              <p:nvPr/>
            </p:nvSpPr>
            <p:spPr>
              <a:xfrm>
                <a:off x="0" y="0"/>
                <a:ext cx="347700" cy="4608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112"/>
              <p:cNvSpPr/>
              <p:nvPr/>
            </p:nvSpPr>
            <p:spPr>
              <a:xfrm>
                <a:off x="0" y="4608575"/>
                <a:ext cx="713100" cy="534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60" name="Shape 860"/>
        <p:cNvGrpSpPr/>
        <p:nvPr/>
      </p:nvGrpSpPr>
      <p:grpSpPr>
        <a:xfrm>
          <a:off x="0" y="0"/>
          <a:ext cx="0" cy="0"/>
          <a:chOff x="0" y="0"/>
          <a:chExt cx="0" cy="0"/>
        </a:xfrm>
      </p:grpSpPr>
      <p:sp>
        <p:nvSpPr>
          <p:cNvPr id="861" name="Google Shape;861;p113"/>
          <p:cNvSpPr txBox="1"/>
          <p:nvPr>
            <p:ph type="title"/>
          </p:nvPr>
        </p:nvSpPr>
        <p:spPr>
          <a:xfrm>
            <a:off x="2495100" y="1364150"/>
            <a:ext cx="4153800" cy="800400"/>
          </a:xfrm>
          <a:prstGeom prst="rect">
            <a:avLst/>
          </a:prstGeom>
        </p:spPr>
        <p:txBody>
          <a:bodyPr anchorCtr="0" anchor="t" bIns="91425" lIns="91425" spcFirstLastPara="1" rIns="91425" wrap="square" tIns="91425">
            <a:noAutofit/>
          </a:bodyPr>
          <a:lstStyle>
            <a:lvl1pPr lvl="0">
              <a:spcBef>
                <a:spcPts val="0"/>
              </a:spcBef>
              <a:spcAft>
                <a:spcPts val="0"/>
              </a:spcAft>
              <a:buSzPts val="6000"/>
              <a:buNone/>
              <a:defRPr sz="4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p:txBody>
      </p:sp>
      <p:sp>
        <p:nvSpPr>
          <p:cNvPr id="862" name="Google Shape;862;p113"/>
          <p:cNvSpPr txBox="1"/>
          <p:nvPr>
            <p:ph idx="1" type="subTitle"/>
          </p:nvPr>
        </p:nvSpPr>
        <p:spPr>
          <a:xfrm>
            <a:off x="2495100" y="2305368"/>
            <a:ext cx="4153800" cy="14160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sz="1400"/>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p:txBody>
      </p:sp>
      <p:grpSp>
        <p:nvGrpSpPr>
          <p:cNvPr id="863" name="Google Shape;863;p113"/>
          <p:cNvGrpSpPr/>
          <p:nvPr/>
        </p:nvGrpSpPr>
        <p:grpSpPr>
          <a:xfrm flipH="1">
            <a:off x="0" y="0"/>
            <a:ext cx="9144000" cy="5143625"/>
            <a:chOff x="0" y="0"/>
            <a:chExt cx="9144000" cy="5143625"/>
          </a:xfrm>
        </p:grpSpPr>
        <p:grpSp>
          <p:nvGrpSpPr>
            <p:cNvPr id="864" name="Google Shape;864;p113"/>
            <p:cNvGrpSpPr/>
            <p:nvPr/>
          </p:nvGrpSpPr>
          <p:grpSpPr>
            <a:xfrm flipH="1">
              <a:off x="0" y="0"/>
              <a:ext cx="7465150" cy="5143625"/>
              <a:chOff x="1679000" y="0"/>
              <a:chExt cx="7465150" cy="5143625"/>
            </a:xfrm>
          </p:grpSpPr>
          <p:sp>
            <p:nvSpPr>
              <p:cNvPr id="865" name="Google Shape;865;p113"/>
              <p:cNvSpPr/>
              <p:nvPr/>
            </p:nvSpPr>
            <p:spPr>
              <a:xfrm>
                <a:off x="7803175" y="4608600"/>
                <a:ext cx="1340700" cy="534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113"/>
              <p:cNvSpPr/>
              <p:nvPr/>
            </p:nvSpPr>
            <p:spPr>
              <a:xfrm>
                <a:off x="1679000" y="4876025"/>
                <a:ext cx="6124200" cy="267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113"/>
              <p:cNvSpPr/>
              <p:nvPr/>
            </p:nvSpPr>
            <p:spPr>
              <a:xfrm>
                <a:off x="6537750" y="0"/>
                <a:ext cx="2606400" cy="291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68" name="Google Shape;868;p113"/>
            <p:cNvSpPr/>
            <p:nvPr/>
          </p:nvSpPr>
          <p:spPr>
            <a:xfrm>
              <a:off x="8796300" y="0"/>
              <a:ext cx="347700" cy="1736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69" name="Shape 869"/>
        <p:cNvGrpSpPr/>
        <p:nvPr/>
      </p:nvGrpSpPr>
      <p:grpSpPr>
        <a:xfrm>
          <a:off x="0" y="0"/>
          <a:ext cx="0" cy="0"/>
          <a:chOff x="0" y="0"/>
          <a:chExt cx="0" cy="0"/>
        </a:xfrm>
      </p:grpSpPr>
      <p:sp>
        <p:nvSpPr>
          <p:cNvPr id="870" name="Google Shape;870;p114"/>
          <p:cNvSpPr/>
          <p:nvPr>
            <p:ph idx="2" type="pic"/>
          </p:nvPr>
        </p:nvSpPr>
        <p:spPr>
          <a:xfrm>
            <a:off x="-100" y="0"/>
            <a:ext cx="9144000" cy="5143500"/>
          </a:xfrm>
          <a:prstGeom prst="rect">
            <a:avLst/>
          </a:prstGeom>
          <a:noFill/>
          <a:ln>
            <a:noFill/>
          </a:ln>
        </p:spPr>
      </p:sp>
      <p:sp>
        <p:nvSpPr>
          <p:cNvPr id="871" name="Google Shape;871;p114"/>
          <p:cNvSpPr txBox="1"/>
          <p:nvPr>
            <p:ph type="title"/>
          </p:nvPr>
        </p:nvSpPr>
        <p:spPr>
          <a:xfrm>
            <a:off x="3762775" y="3377075"/>
            <a:ext cx="4668000" cy="1231500"/>
          </a:xfrm>
          <a:prstGeom prst="rect">
            <a:avLst/>
          </a:prstGeom>
          <a:solidFill>
            <a:schemeClr val="lt1"/>
          </a:solidFill>
        </p:spPr>
        <p:txBody>
          <a:bodyPr anchorCtr="0" anchor="t" bIns="91425" lIns="91425" spcFirstLastPara="1" rIns="91425" wrap="square" tIns="91425">
            <a:noAutofit/>
          </a:bodyPr>
          <a:lstStyle>
            <a:lvl1pPr lvl="0">
              <a:spcBef>
                <a:spcPts val="0"/>
              </a:spcBef>
              <a:spcAft>
                <a:spcPts val="0"/>
              </a:spcAft>
              <a:buSzPts val="3000"/>
              <a:buNone/>
              <a:defRPr/>
            </a:lvl1pPr>
            <a:lvl2pPr lvl="1" algn="l">
              <a:spcBef>
                <a:spcPts val="0"/>
              </a:spcBef>
              <a:spcAft>
                <a:spcPts val="0"/>
              </a:spcAft>
              <a:buSzPts val="3000"/>
              <a:buNone/>
              <a:defRPr/>
            </a:lvl2pPr>
            <a:lvl3pPr lvl="2" algn="l">
              <a:spcBef>
                <a:spcPts val="0"/>
              </a:spcBef>
              <a:spcAft>
                <a:spcPts val="0"/>
              </a:spcAft>
              <a:buSzPts val="3000"/>
              <a:buNone/>
              <a:defRPr/>
            </a:lvl3pPr>
            <a:lvl4pPr lvl="3" algn="l">
              <a:spcBef>
                <a:spcPts val="0"/>
              </a:spcBef>
              <a:spcAft>
                <a:spcPts val="0"/>
              </a:spcAft>
              <a:buSzPts val="3000"/>
              <a:buNone/>
              <a:defRPr/>
            </a:lvl4pPr>
            <a:lvl5pPr lvl="4" algn="l">
              <a:spcBef>
                <a:spcPts val="0"/>
              </a:spcBef>
              <a:spcAft>
                <a:spcPts val="0"/>
              </a:spcAft>
              <a:buSzPts val="3000"/>
              <a:buNone/>
              <a:defRPr/>
            </a:lvl5pPr>
            <a:lvl6pPr lvl="5" algn="l">
              <a:spcBef>
                <a:spcPts val="0"/>
              </a:spcBef>
              <a:spcAft>
                <a:spcPts val="0"/>
              </a:spcAft>
              <a:buSzPts val="3000"/>
              <a:buNone/>
              <a:defRPr/>
            </a:lvl6pPr>
            <a:lvl7pPr lvl="6" algn="l">
              <a:spcBef>
                <a:spcPts val="0"/>
              </a:spcBef>
              <a:spcAft>
                <a:spcPts val="0"/>
              </a:spcAft>
              <a:buSzPts val="3000"/>
              <a:buNone/>
              <a:defRPr/>
            </a:lvl7pPr>
            <a:lvl8pPr lvl="7" algn="l">
              <a:spcBef>
                <a:spcPts val="0"/>
              </a:spcBef>
              <a:spcAft>
                <a:spcPts val="0"/>
              </a:spcAft>
              <a:buSzPts val="3000"/>
              <a:buNone/>
              <a:defRPr/>
            </a:lvl8pPr>
            <a:lvl9pPr lvl="8" algn="l">
              <a:spcBef>
                <a:spcPts val="0"/>
              </a:spcBef>
              <a:spcAft>
                <a:spcPts val="0"/>
              </a:spcAft>
              <a:buSzPts val="3000"/>
              <a:buNone/>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872" name="Shape 872"/>
        <p:cNvGrpSpPr/>
        <p:nvPr/>
      </p:nvGrpSpPr>
      <p:grpSpPr>
        <a:xfrm>
          <a:off x="0" y="0"/>
          <a:ext cx="0" cy="0"/>
          <a:chOff x="0" y="0"/>
          <a:chExt cx="0" cy="0"/>
        </a:xfrm>
      </p:grpSpPr>
      <p:sp>
        <p:nvSpPr>
          <p:cNvPr id="873" name="Google Shape;873;p115"/>
          <p:cNvSpPr txBox="1"/>
          <p:nvPr>
            <p:ph hasCustomPrompt="1" type="title"/>
          </p:nvPr>
        </p:nvSpPr>
        <p:spPr>
          <a:xfrm>
            <a:off x="1128150" y="1601150"/>
            <a:ext cx="6887700" cy="1092900"/>
          </a:xfrm>
          <a:prstGeom prst="rect">
            <a:avLst/>
          </a:prstGeom>
        </p:spPr>
        <p:txBody>
          <a:bodyPr anchorCtr="0" anchor="b" bIns="91425" lIns="91425" spcFirstLastPara="1" rIns="91425" wrap="square" tIns="91425">
            <a:noAutofit/>
          </a:bodyPr>
          <a:lstStyle>
            <a:lvl1pPr lvl="0" algn="ctr">
              <a:spcBef>
                <a:spcPts val="0"/>
              </a:spcBef>
              <a:spcAft>
                <a:spcPts val="0"/>
              </a:spcAft>
              <a:buSzPts val="13000"/>
              <a:buNone/>
              <a:defRPr sz="5900"/>
            </a:lvl1pPr>
            <a:lvl2pPr lvl="1" algn="ctr">
              <a:spcBef>
                <a:spcPts val="0"/>
              </a:spcBef>
              <a:spcAft>
                <a:spcPts val="0"/>
              </a:spcAft>
              <a:buSzPts val="13000"/>
              <a:buNone/>
              <a:defRPr sz="13000"/>
            </a:lvl2pPr>
            <a:lvl3pPr lvl="2" algn="ctr">
              <a:spcBef>
                <a:spcPts val="0"/>
              </a:spcBef>
              <a:spcAft>
                <a:spcPts val="0"/>
              </a:spcAft>
              <a:buSzPts val="13000"/>
              <a:buNone/>
              <a:defRPr sz="13000"/>
            </a:lvl3pPr>
            <a:lvl4pPr lvl="3" algn="ctr">
              <a:spcBef>
                <a:spcPts val="0"/>
              </a:spcBef>
              <a:spcAft>
                <a:spcPts val="0"/>
              </a:spcAft>
              <a:buSzPts val="13000"/>
              <a:buNone/>
              <a:defRPr sz="13000"/>
            </a:lvl4pPr>
            <a:lvl5pPr lvl="4" algn="ctr">
              <a:spcBef>
                <a:spcPts val="0"/>
              </a:spcBef>
              <a:spcAft>
                <a:spcPts val="0"/>
              </a:spcAft>
              <a:buSzPts val="13000"/>
              <a:buNone/>
              <a:defRPr sz="13000"/>
            </a:lvl5pPr>
            <a:lvl6pPr lvl="5" algn="ctr">
              <a:spcBef>
                <a:spcPts val="0"/>
              </a:spcBef>
              <a:spcAft>
                <a:spcPts val="0"/>
              </a:spcAft>
              <a:buSzPts val="13000"/>
              <a:buNone/>
              <a:defRPr sz="13000"/>
            </a:lvl6pPr>
            <a:lvl7pPr lvl="6" algn="ctr">
              <a:spcBef>
                <a:spcPts val="0"/>
              </a:spcBef>
              <a:spcAft>
                <a:spcPts val="0"/>
              </a:spcAft>
              <a:buSzPts val="13000"/>
              <a:buNone/>
              <a:defRPr sz="13000"/>
            </a:lvl7pPr>
            <a:lvl8pPr lvl="7" algn="ctr">
              <a:spcBef>
                <a:spcPts val="0"/>
              </a:spcBef>
              <a:spcAft>
                <a:spcPts val="0"/>
              </a:spcAft>
              <a:buSzPts val="13000"/>
              <a:buNone/>
              <a:defRPr sz="13000"/>
            </a:lvl8pPr>
            <a:lvl9pPr lvl="8" algn="ctr">
              <a:spcBef>
                <a:spcPts val="0"/>
              </a:spcBef>
              <a:spcAft>
                <a:spcPts val="0"/>
              </a:spcAft>
              <a:buSzPts val="13000"/>
              <a:buNone/>
              <a:defRPr sz="13000"/>
            </a:lvl9pPr>
          </a:lstStyle>
          <a:p>
            <a:r>
              <a:t>xx%</a:t>
            </a:r>
          </a:p>
        </p:txBody>
      </p:sp>
      <p:sp>
        <p:nvSpPr>
          <p:cNvPr id="874" name="Google Shape;874;p115"/>
          <p:cNvSpPr txBox="1"/>
          <p:nvPr>
            <p:ph idx="1" type="subTitle"/>
          </p:nvPr>
        </p:nvSpPr>
        <p:spPr>
          <a:xfrm>
            <a:off x="1676050" y="2861550"/>
            <a:ext cx="5789100" cy="400200"/>
          </a:xfrm>
          <a:prstGeom prst="rect">
            <a:avLst/>
          </a:prstGeom>
          <a:solidFill>
            <a:schemeClr val="dk2"/>
          </a:solidFill>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sz="1400"/>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p:txBody>
      </p:sp>
      <p:grpSp>
        <p:nvGrpSpPr>
          <p:cNvPr id="875" name="Google Shape;875;p115"/>
          <p:cNvGrpSpPr/>
          <p:nvPr/>
        </p:nvGrpSpPr>
        <p:grpSpPr>
          <a:xfrm>
            <a:off x="0" y="0"/>
            <a:ext cx="9144000" cy="5143625"/>
            <a:chOff x="0" y="0"/>
            <a:chExt cx="9144000" cy="5143625"/>
          </a:xfrm>
        </p:grpSpPr>
        <p:grpSp>
          <p:nvGrpSpPr>
            <p:cNvPr id="876" name="Google Shape;876;p115"/>
            <p:cNvGrpSpPr/>
            <p:nvPr/>
          </p:nvGrpSpPr>
          <p:grpSpPr>
            <a:xfrm flipH="1">
              <a:off x="0" y="0"/>
              <a:ext cx="7465150" cy="5143625"/>
              <a:chOff x="1679000" y="0"/>
              <a:chExt cx="7465150" cy="5143625"/>
            </a:xfrm>
          </p:grpSpPr>
          <p:sp>
            <p:nvSpPr>
              <p:cNvPr id="877" name="Google Shape;877;p115"/>
              <p:cNvSpPr/>
              <p:nvPr/>
            </p:nvSpPr>
            <p:spPr>
              <a:xfrm>
                <a:off x="7803175" y="4608600"/>
                <a:ext cx="1340700" cy="534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115"/>
              <p:cNvSpPr/>
              <p:nvPr/>
            </p:nvSpPr>
            <p:spPr>
              <a:xfrm>
                <a:off x="1679000" y="4876025"/>
                <a:ext cx="6124200" cy="267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115"/>
              <p:cNvSpPr/>
              <p:nvPr/>
            </p:nvSpPr>
            <p:spPr>
              <a:xfrm>
                <a:off x="6537750" y="0"/>
                <a:ext cx="2606400" cy="291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0" name="Google Shape;880;p115"/>
            <p:cNvSpPr/>
            <p:nvPr/>
          </p:nvSpPr>
          <p:spPr>
            <a:xfrm>
              <a:off x="8796300" y="0"/>
              <a:ext cx="347700" cy="1736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881" name="Shape 881"/>
        <p:cNvGrpSpPr/>
        <p:nvPr/>
      </p:nvGrpSpPr>
      <p:grpSpPr>
        <a:xfrm>
          <a:off x="0" y="0"/>
          <a:ext cx="0" cy="0"/>
          <a:chOff x="0" y="0"/>
          <a:chExt cx="0" cy="0"/>
        </a:xfrm>
      </p:grpSpPr>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882" name="Shape 882"/>
        <p:cNvGrpSpPr/>
        <p:nvPr/>
      </p:nvGrpSpPr>
      <p:grpSpPr>
        <a:xfrm>
          <a:off x="0" y="0"/>
          <a:ext cx="0" cy="0"/>
          <a:chOff x="0" y="0"/>
          <a:chExt cx="0" cy="0"/>
        </a:xfrm>
      </p:grpSpPr>
      <p:sp>
        <p:nvSpPr>
          <p:cNvPr id="883" name="Google Shape;883;p117"/>
          <p:cNvSpPr txBox="1"/>
          <p:nvPr>
            <p:ph type="title"/>
          </p:nvPr>
        </p:nvSpPr>
        <p:spPr>
          <a:xfrm>
            <a:off x="713225" y="444725"/>
            <a:ext cx="7717500" cy="552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884" name="Google Shape;884;p117"/>
          <p:cNvSpPr txBox="1"/>
          <p:nvPr>
            <p:ph idx="1" type="subTitle"/>
          </p:nvPr>
        </p:nvSpPr>
        <p:spPr>
          <a:xfrm>
            <a:off x="1938875" y="1354575"/>
            <a:ext cx="2429700" cy="738900"/>
          </a:xfrm>
          <a:prstGeom prst="rect">
            <a:avLst/>
          </a:prstGeom>
        </p:spPr>
        <p:txBody>
          <a:bodyPr anchorCtr="0" anchor="t" bIns="91425" lIns="91425" spcFirstLastPara="1" rIns="91425" wrap="square" tIns="91425">
            <a:noAutofit/>
          </a:bodyPr>
          <a:lstStyle>
            <a:lvl1pPr lvl="0">
              <a:lnSpc>
                <a:spcPct val="9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885" name="Google Shape;885;p117"/>
          <p:cNvSpPr txBox="1"/>
          <p:nvPr>
            <p:ph hasCustomPrompt="1" idx="2" type="title"/>
          </p:nvPr>
        </p:nvSpPr>
        <p:spPr>
          <a:xfrm>
            <a:off x="1091550" y="1381425"/>
            <a:ext cx="795000" cy="685200"/>
          </a:xfrm>
          <a:prstGeom prst="rect">
            <a:avLst/>
          </a:prstGeom>
          <a:solidFill>
            <a:schemeClr val="dk2"/>
          </a:solidFill>
        </p:spPr>
        <p:txBody>
          <a:bodyPr anchorCtr="0" anchor="ctr" bIns="91425" lIns="91425" spcFirstLastPara="1" rIns="91425" wrap="square" tIns="91425">
            <a:noAutofit/>
          </a:bodyPr>
          <a:lstStyle>
            <a:lvl1pPr lvl="0" algn="ctr">
              <a:spcBef>
                <a:spcPts val="0"/>
              </a:spcBef>
              <a:spcAft>
                <a:spcPts val="0"/>
              </a:spcAft>
              <a:buSzPts val="4600"/>
              <a:buNone/>
              <a:defRPr/>
            </a:lvl1pPr>
            <a:lvl2pPr lvl="1" algn="ctr">
              <a:spcBef>
                <a:spcPts val="0"/>
              </a:spcBef>
              <a:spcAft>
                <a:spcPts val="0"/>
              </a:spcAft>
              <a:buSzPts val="4600"/>
              <a:buNone/>
              <a:defRPr sz="4600"/>
            </a:lvl2pPr>
            <a:lvl3pPr lvl="2" algn="ctr">
              <a:spcBef>
                <a:spcPts val="0"/>
              </a:spcBef>
              <a:spcAft>
                <a:spcPts val="0"/>
              </a:spcAft>
              <a:buSzPts val="4600"/>
              <a:buNone/>
              <a:defRPr sz="4600"/>
            </a:lvl3pPr>
            <a:lvl4pPr lvl="3" algn="ctr">
              <a:spcBef>
                <a:spcPts val="0"/>
              </a:spcBef>
              <a:spcAft>
                <a:spcPts val="0"/>
              </a:spcAft>
              <a:buSzPts val="4600"/>
              <a:buNone/>
              <a:defRPr sz="4600"/>
            </a:lvl4pPr>
            <a:lvl5pPr lvl="4" algn="ctr">
              <a:spcBef>
                <a:spcPts val="0"/>
              </a:spcBef>
              <a:spcAft>
                <a:spcPts val="0"/>
              </a:spcAft>
              <a:buSzPts val="4600"/>
              <a:buNone/>
              <a:defRPr sz="4600"/>
            </a:lvl5pPr>
            <a:lvl6pPr lvl="5" algn="ctr">
              <a:spcBef>
                <a:spcPts val="0"/>
              </a:spcBef>
              <a:spcAft>
                <a:spcPts val="0"/>
              </a:spcAft>
              <a:buSzPts val="4600"/>
              <a:buNone/>
              <a:defRPr sz="4600"/>
            </a:lvl6pPr>
            <a:lvl7pPr lvl="6" algn="ctr">
              <a:spcBef>
                <a:spcPts val="0"/>
              </a:spcBef>
              <a:spcAft>
                <a:spcPts val="0"/>
              </a:spcAft>
              <a:buSzPts val="4600"/>
              <a:buNone/>
              <a:defRPr sz="4600"/>
            </a:lvl7pPr>
            <a:lvl8pPr lvl="7" algn="ctr">
              <a:spcBef>
                <a:spcPts val="0"/>
              </a:spcBef>
              <a:spcAft>
                <a:spcPts val="0"/>
              </a:spcAft>
              <a:buSzPts val="4600"/>
              <a:buNone/>
              <a:defRPr sz="4600"/>
            </a:lvl8pPr>
            <a:lvl9pPr lvl="8" algn="ctr">
              <a:spcBef>
                <a:spcPts val="0"/>
              </a:spcBef>
              <a:spcAft>
                <a:spcPts val="0"/>
              </a:spcAft>
              <a:buSzPts val="4600"/>
              <a:buNone/>
              <a:defRPr sz="4600"/>
            </a:lvl9pPr>
          </a:lstStyle>
          <a:p>
            <a:r>
              <a:t>xx%</a:t>
            </a:r>
          </a:p>
        </p:txBody>
      </p:sp>
      <p:sp>
        <p:nvSpPr>
          <p:cNvPr id="886" name="Google Shape;886;p117"/>
          <p:cNvSpPr txBox="1"/>
          <p:nvPr>
            <p:ph idx="3" type="subTitle"/>
          </p:nvPr>
        </p:nvSpPr>
        <p:spPr>
          <a:xfrm>
            <a:off x="1938875" y="2519439"/>
            <a:ext cx="2429700" cy="738900"/>
          </a:xfrm>
          <a:prstGeom prst="rect">
            <a:avLst/>
          </a:prstGeom>
        </p:spPr>
        <p:txBody>
          <a:bodyPr anchorCtr="0" anchor="t" bIns="91425" lIns="91425" spcFirstLastPara="1" rIns="91425" wrap="square" tIns="91425">
            <a:noAutofit/>
          </a:bodyPr>
          <a:lstStyle>
            <a:lvl1pPr lvl="0">
              <a:lnSpc>
                <a:spcPct val="9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887" name="Google Shape;887;p117"/>
          <p:cNvSpPr txBox="1"/>
          <p:nvPr>
            <p:ph hasCustomPrompt="1" idx="4" type="title"/>
          </p:nvPr>
        </p:nvSpPr>
        <p:spPr>
          <a:xfrm>
            <a:off x="1091550" y="2546289"/>
            <a:ext cx="795000" cy="685200"/>
          </a:xfrm>
          <a:prstGeom prst="rect">
            <a:avLst/>
          </a:prstGeom>
          <a:solidFill>
            <a:schemeClr val="dk2"/>
          </a:solidFill>
        </p:spPr>
        <p:txBody>
          <a:bodyPr anchorCtr="0" anchor="ctr" bIns="91425" lIns="91425" spcFirstLastPara="1" rIns="91425" wrap="square" tIns="91425">
            <a:noAutofit/>
          </a:bodyPr>
          <a:lstStyle>
            <a:lvl1pPr lvl="0" algn="ctr">
              <a:spcBef>
                <a:spcPts val="0"/>
              </a:spcBef>
              <a:spcAft>
                <a:spcPts val="0"/>
              </a:spcAft>
              <a:buSzPts val="4600"/>
              <a:buNone/>
              <a:defRPr/>
            </a:lvl1pPr>
            <a:lvl2pPr lvl="1" algn="ctr">
              <a:spcBef>
                <a:spcPts val="0"/>
              </a:spcBef>
              <a:spcAft>
                <a:spcPts val="0"/>
              </a:spcAft>
              <a:buSzPts val="4600"/>
              <a:buNone/>
              <a:defRPr sz="4600"/>
            </a:lvl2pPr>
            <a:lvl3pPr lvl="2" algn="ctr">
              <a:spcBef>
                <a:spcPts val="0"/>
              </a:spcBef>
              <a:spcAft>
                <a:spcPts val="0"/>
              </a:spcAft>
              <a:buSzPts val="4600"/>
              <a:buNone/>
              <a:defRPr sz="4600"/>
            </a:lvl3pPr>
            <a:lvl4pPr lvl="3" algn="ctr">
              <a:spcBef>
                <a:spcPts val="0"/>
              </a:spcBef>
              <a:spcAft>
                <a:spcPts val="0"/>
              </a:spcAft>
              <a:buSzPts val="4600"/>
              <a:buNone/>
              <a:defRPr sz="4600"/>
            </a:lvl4pPr>
            <a:lvl5pPr lvl="4" algn="ctr">
              <a:spcBef>
                <a:spcPts val="0"/>
              </a:spcBef>
              <a:spcAft>
                <a:spcPts val="0"/>
              </a:spcAft>
              <a:buSzPts val="4600"/>
              <a:buNone/>
              <a:defRPr sz="4600"/>
            </a:lvl5pPr>
            <a:lvl6pPr lvl="5" algn="ctr">
              <a:spcBef>
                <a:spcPts val="0"/>
              </a:spcBef>
              <a:spcAft>
                <a:spcPts val="0"/>
              </a:spcAft>
              <a:buSzPts val="4600"/>
              <a:buNone/>
              <a:defRPr sz="4600"/>
            </a:lvl6pPr>
            <a:lvl7pPr lvl="6" algn="ctr">
              <a:spcBef>
                <a:spcPts val="0"/>
              </a:spcBef>
              <a:spcAft>
                <a:spcPts val="0"/>
              </a:spcAft>
              <a:buSzPts val="4600"/>
              <a:buNone/>
              <a:defRPr sz="4600"/>
            </a:lvl7pPr>
            <a:lvl8pPr lvl="7" algn="ctr">
              <a:spcBef>
                <a:spcPts val="0"/>
              </a:spcBef>
              <a:spcAft>
                <a:spcPts val="0"/>
              </a:spcAft>
              <a:buSzPts val="4600"/>
              <a:buNone/>
              <a:defRPr sz="4600"/>
            </a:lvl8pPr>
            <a:lvl9pPr lvl="8" algn="ctr">
              <a:spcBef>
                <a:spcPts val="0"/>
              </a:spcBef>
              <a:spcAft>
                <a:spcPts val="0"/>
              </a:spcAft>
              <a:buSzPts val="4600"/>
              <a:buNone/>
              <a:defRPr sz="4600"/>
            </a:lvl9pPr>
          </a:lstStyle>
          <a:p>
            <a:r>
              <a:t>xx%</a:t>
            </a:r>
          </a:p>
        </p:txBody>
      </p:sp>
      <p:sp>
        <p:nvSpPr>
          <p:cNvPr id="888" name="Google Shape;888;p117"/>
          <p:cNvSpPr txBox="1"/>
          <p:nvPr>
            <p:ph idx="5" type="subTitle"/>
          </p:nvPr>
        </p:nvSpPr>
        <p:spPr>
          <a:xfrm>
            <a:off x="6000925" y="1354575"/>
            <a:ext cx="2429700" cy="738900"/>
          </a:xfrm>
          <a:prstGeom prst="rect">
            <a:avLst/>
          </a:prstGeom>
        </p:spPr>
        <p:txBody>
          <a:bodyPr anchorCtr="0" anchor="t" bIns="91425" lIns="91425" spcFirstLastPara="1" rIns="91425" wrap="square" tIns="91425">
            <a:noAutofit/>
          </a:bodyPr>
          <a:lstStyle>
            <a:lvl1pPr lvl="0">
              <a:lnSpc>
                <a:spcPct val="9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889" name="Google Shape;889;p117"/>
          <p:cNvSpPr txBox="1"/>
          <p:nvPr>
            <p:ph hasCustomPrompt="1" idx="6" type="title"/>
          </p:nvPr>
        </p:nvSpPr>
        <p:spPr>
          <a:xfrm>
            <a:off x="5153575" y="1381425"/>
            <a:ext cx="795000" cy="685200"/>
          </a:xfrm>
          <a:prstGeom prst="rect">
            <a:avLst/>
          </a:prstGeom>
          <a:solidFill>
            <a:schemeClr val="dk2"/>
          </a:solidFill>
        </p:spPr>
        <p:txBody>
          <a:bodyPr anchorCtr="0" anchor="ctr" bIns="91425" lIns="91425" spcFirstLastPara="1" rIns="91425" wrap="square" tIns="91425">
            <a:noAutofit/>
          </a:bodyPr>
          <a:lstStyle>
            <a:lvl1pPr lvl="0" algn="ctr">
              <a:spcBef>
                <a:spcPts val="0"/>
              </a:spcBef>
              <a:spcAft>
                <a:spcPts val="0"/>
              </a:spcAft>
              <a:buSzPts val="4600"/>
              <a:buNone/>
              <a:defRPr/>
            </a:lvl1pPr>
            <a:lvl2pPr lvl="1" algn="ctr">
              <a:spcBef>
                <a:spcPts val="0"/>
              </a:spcBef>
              <a:spcAft>
                <a:spcPts val="0"/>
              </a:spcAft>
              <a:buSzPts val="4600"/>
              <a:buNone/>
              <a:defRPr sz="4600"/>
            </a:lvl2pPr>
            <a:lvl3pPr lvl="2" algn="ctr">
              <a:spcBef>
                <a:spcPts val="0"/>
              </a:spcBef>
              <a:spcAft>
                <a:spcPts val="0"/>
              </a:spcAft>
              <a:buSzPts val="4600"/>
              <a:buNone/>
              <a:defRPr sz="4600"/>
            </a:lvl3pPr>
            <a:lvl4pPr lvl="3" algn="ctr">
              <a:spcBef>
                <a:spcPts val="0"/>
              </a:spcBef>
              <a:spcAft>
                <a:spcPts val="0"/>
              </a:spcAft>
              <a:buSzPts val="4600"/>
              <a:buNone/>
              <a:defRPr sz="4600"/>
            </a:lvl4pPr>
            <a:lvl5pPr lvl="4" algn="ctr">
              <a:spcBef>
                <a:spcPts val="0"/>
              </a:spcBef>
              <a:spcAft>
                <a:spcPts val="0"/>
              </a:spcAft>
              <a:buSzPts val="4600"/>
              <a:buNone/>
              <a:defRPr sz="4600"/>
            </a:lvl5pPr>
            <a:lvl6pPr lvl="5" algn="ctr">
              <a:spcBef>
                <a:spcPts val="0"/>
              </a:spcBef>
              <a:spcAft>
                <a:spcPts val="0"/>
              </a:spcAft>
              <a:buSzPts val="4600"/>
              <a:buNone/>
              <a:defRPr sz="4600"/>
            </a:lvl6pPr>
            <a:lvl7pPr lvl="6" algn="ctr">
              <a:spcBef>
                <a:spcPts val="0"/>
              </a:spcBef>
              <a:spcAft>
                <a:spcPts val="0"/>
              </a:spcAft>
              <a:buSzPts val="4600"/>
              <a:buNone/>
              <a:defRPr sz="4600"/>
            </a:lvl7pPr>
            <a:lvl8pPr lvl="7" algn="ctr">
              <a:spcBef>
                <a:spcPts val="0"/>
              </a:spcBef>
              <a:spcAft>
                <a:spcPts val="0"/>
              </a:spcAft>
              <a:buSzPts val="4600"/>
              <a:buNone/>
              <a:defRPr sz="4600"/>
            </a:lvl8pPr>
            <a:lvl9pPr lvl="8" algn="ctr">
              <a:spcBef>
                <a:spcPts val="0"/>
              </a:spcBef>
              <a:spcAft>
                <a:spcPts val="0"/>
              </a:spcAft>
              <a:buSzPts val="4600"/>
              <a:buNone/>
              <a:defRPr sz="4600"/>
            </a:lvl9pPr>
          </a:lstStyle>
          <a:p>
            <a:r>
              <a:t>xx%</a:t>
            </a:r>
          </a:p>
        </p:txBody>
      </p:sp>
      <p:sp>
        <p:nvSpPr>
          <p:cNvPr id="890" name="Google Shape;890;p117"/>
          <p:cNvSpPr txBox="1"/>
          <p:nvPr>
            <p:ph idx="7" type="subTitle"/>
          </p:nvPr>
        </p:nvSpPr>
        <p:spPr>
          <a:xfrm>
            <a:off x="6000925" y="2519439"/>
            <a:ext cx="2429700" cy="738900"/>
          </a:xfrm>
          <a:prstGeom prst="rect">
            <a:avLst/>
          </a:prstGeom>
        </p:spPr>
        <p:txBody>
          <a:bodyPr anchorCtr="0" anchor="t" bIns="91425" lIns="91425" spcFirstLastPara="1" rIns="91425" wrap="square" tIns="91425">
            <a:noAutofit/>
          </a:bodyPr>
          <a:lstStyle>
            <a:lvl1pPr lvl="0">
              <a:lnSpc>
                <a:spcPct val="9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891" name="Google Shape;891;p117"/>
          <p:cNvSpPr txBox="1"/>
          <p:nvPr>
            <p:ph hasCustomPrompt="1" idx="8" type="title"/>
          </p:nvPr>
        </p:nvSpPr>
        <p:spPr>
          <a:xfrm>
            <a:off x="5153575" y="2546289"/>
            <a:ext cx="795000" cy="685200"/>
          </a:xfrm>
          <a:prstGeom prst="rect">
            <a:avLst/>
          </a:prstGeom>
          <a:solidFill>
            <a:schemeClr val="dk2"/>
          </a:solidFill>
        </p:spPr>
        <p:txBody>
          <a:bodyPr anchorCtr="0" anchor="ctr" bIns="91425" lIns="91425" spcFirstLastPara="1" rIns="91425" wrap="square" tIns="91425">
            <a:noAutofit/>
          </a:bodyPr>
          <a:lstStyle>
            <a:lvl1pPr lvl="0" algn="ctr">
              <a:spcBef>
                <a:spcPts val="0"/>
              </a:spcBef>
              <a:spcAft>
                <a:spcPts val="0"/>
              </a:spcAft>
              <a:buSzPts val="4600"/>
              <a:buNone/>
              <a:defRPr/>
            </a:lvl1pPr>
            <a:lvl2pPr lvl="1" algn="ctr">
              <a:spcBef>
                <a:spcPts val="0"/>
              </a:spcBef>
              <a:spcAft>
                <a:spcPts val="0"/>
              </a:spcAft>
              <a:buSzPts val="4600"/>
              <a:buNone/>
              <a:defRPr sz="4600"/>
            </a:lvl2pPr>
            <a:lvl3pPr lvl="2" algn="ctr">
              <a:spcBef>
                <a:spcPts val="0"/>
              </a:spcBef>
              <a:spcAft>
                <a:spcPts val="0"/>
              </a:spcAft>
              <a:buSzPts val="4600"/>
              <a:buNone/>
              <a:defRPr sz="4600"/>
            </a:lvl3pPr>
            <a:lvl4pPr lvl="3" algn="ctr">
              <a:spcBef>
                <a:spcPts val="0"/>
              </a:spcBef>
              <a:spcAft>
                <a:spcPts val="0"/>
              </a:spcAft>
              <a:buSzPts val="4600"/>
              <a:buNone/>
              <a:defRPr sz="4600"/>
            </a:lvl4pPr>
            <a:lvl5pPr lvl="4" algn="ctr">
              <a:spcBef>
                <a:spcPts val="0"/>
              </a:spcBef>
              <a:spcAft>
                <a:spcPts val="0"/>
              </a:spcAft>
              <a:buSzPts val="4600"/>
              <a:buNone/>
              <a:defRPr sz="4600"/>
            </a:lvl5pPr>
            <a:lvl6pPr lvl="5" algn="ctr">
              <a:spcBef>
                <a:spcPts val="0"/>
              </a:spcBef>
              <a:spcAft>
                <a:spcPts val="0"/>
              </a:spcAft>
              <a:buSzPts val="4600"/>
              <a:buNone/>
              <a:defRPr sz="4600"/>
            </a:lvl6pPr>
            <a:lvl7pPr lvl="6" algn="ctr">
              <a:spcBef>
                <a:spcPts val="0"/>
              </a:spcBef>
              <a:spcAft>
                <a:spcPts val="0"/>
              </a:spcAft>
              <a:buSzPts val="4600"/>
              <a:buNone/>
              <a:defRPr sz="4600"/>
            </a:lvl7pPr>
            <a:lvl8pPr lvl="7" algn="ctr">
              <a:spcBef>
                <a:spcPts val="0"/>
              </a:spcBef>
              <a:spcAft>
                <a:spcPts val="0"/>
              </a:spcAft>
              <a:buSzPts val="4600"/>
              <a:buNone/>
              <a:defRPr sz="4600"/>
            </a:lvl8pPr>
            <a:lvl9pPr lvl="8" algn="ctr">
              <a:spcBef>
                <a:spcPts val="0"/>
              </a:spcBef>
              <a:spcAft>
                <a:spcPts val="0"/>
              </a:spcAft>
              <a:buSzPts val="4600"/>
              <a:buNone/>
              <a:defRPr sz="4600"/>
            </a:lvl9pPr>
          </a:lstStyle>
          <a:p>
            <a:r>
              <a:t>xx%</a:t>
            </a:r>
          </a:p>
        </p:txBody>
      </p:sp>
      <p:sp>
        <p:nvSpPr>
          <p:cNvPr id="892" name="Google Shape;892;p117"/>
          <p:cNvSpPr txBox="1"/>
          <p:nvPr>
            <p:ph idx="9" type="subTitle"/>
          </p:nvPr>
        </p:nvSpPr>
        <p:spPr>
          <a:xfrm>
            <a:off x="1938875" y="3684302"/>
            <a:ext cx="2429700" cy="738900"/>
          </a:xfrm>
          <a:prstGeom prst="rect">
            <a:avLst/>
          </a:prstGeom>
        </p:spPr>
        <p:txBody>
          <a:bodyPr anchorCtr="0" anchor="t" bIns="91425" lIns="91425" spcFirstLastPara="1" rIns="91425" wrap="square" tIns="91425">
            <a:noAutofit/>
          </a:bodyPr>
          <a:lstStyle>
            <a:lvl1pPr lvl="0">
              <a:lnSpc>
                <a:spcPct val="9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893" name="Google Shape;893;p117"/>
          <p:cNvSpPr txBox="1"/>
          <p:nvPr>
            <p:ph hasCustomPrompt="1" idx="13" type="title"/>
          </p:nvPr>
        </p:nvSpPr>
        <p:spPr>
          <a:xfrm>
            <a:off x="1091550" y="3711152"/>
            <a:ext cx="795000" cy="685200"/>
          </a:xfrm>
          <a:prstGeom prst="rect">
            <a:avLst/>
          </a:prstGeom>
          <a:solidFill>
            <a:schemeClr val="dk2"/>
          </a:solidFill>
        </p:spPr>
        <p:txBody>
          <a:bodyPr anchorCtr="0" anchor="ctr" bIns="91425" lIns="91425" spcFirstLastPara="1" rIns="91425" wrap="square" tIns="91425">
            <a:noAutofit/>
          </a:bodyPr>
          <a:lstStyle>
            <a:lvl1pPr lvl="0" algn="ctr">
              <a:spcBef>
                <a:spcPts val="0"/>
              </a:spcBef>
              <a:spcAft>
                <a:spcPts val="0"/>
              </a:spcAft>
              <a:buSzPts val="4600"/>
              <a:buNone/>
              <a:defRPr/>
            </a:lvl1pPr>
            <a:lvl2pPr lvl="1" algn="ctr">
              <a:spcBef>
                <a:spcPts val="0"/>
              </a:spcBef>
              <a:spcAft>
                <a:spcPts val="0"/>
              </a:spcAft>
              <a:buSzPts val="4600"/>
              <a:buNone/>
              <a:defRPr sz="4600"/>
            </a:lvl2pPr>
            <a:lvl3pPr lvl="2" algn="ctr">
              <a:spcBef>
                <a:spcPts val="0"/>
              </a:spcBef>
              <a:spcAft>
                <a:spcPts val="0"/>
              </a:spcAft>
              <a:buSzPts val="4600"/>
              <a:buNone/>
              <a:defRPr sz="4600"/>
            </a:lvl3pPr>
            <a:lvl4pPr lvl="3" algn="ctr">
              <a:spcBef>
                <a:spcPts val="0"/>
              </a:spcBef>
              <a:spcAft>
                <a:spcPts val="0"/>
              </a:spcAft>
              <a:buSzPts val="4600"/>
              <a:buNone/>
              <a:defRPr sz="4600"/>
            </a:lvl4pPr>
            <a:lvl5pPr lvl="4" algn="ctr">
              <a:spcBef>
                <a:spcPts val="0"/>
              </a:spcBef>
              <a:spcAft>
                <a:spcPts val="0"/>
              </a:spcAft>
              <a:buSzPts val="4600"/>
              <a:buNone/>
              <a:defRPr sz="4600"/>
            </a:lvl5pPr>
            <a:lvl6pPr lvl="5" algn="ctr">
              <a:spcBef>
                <a:spcPts val="0"/>
              </a:spcBef>
              <a:spcAft>
                <a:spcPts val="0"/>
              </a:spcAft>
              <a:buSzPts val="4600"/>
              <a:buNone/>
              <a:defRPr sz="4600"/>
            </a:lvl6pPr>
            <a:lvl7pPr lvl="6" algn="ctr">
              <a:spcBef>
                <a:spcPts val="0"/>
              </a:spcBef>
              <a:spcAft>
                <a:spcPts val="0"/>
              </a:spcAft>
              <a:buSzPts val="4600"/>
              <a:buNone/>
              <a:defRPr sz="4600"/>
            </a:lvl7pPr>
            <a:lvl8pPr lvl="7" algn="ctr">
              <a:spcBef>
                <a:spcPts val="0"/>
              </a:spcBef>
              <a:spcAft>
                <a:spcPts val="0"/>
              </a:spcAft>
              <a:buSzPts val="4600"/>
              <a:buNone/>
              <a:defRPr sz="4600"/>
            </a:lvl8pPr>
            <a:lvl9pPr lvl="8" algn="ctr">
              <a:spcBef>
                <a:spcPts val="0"/>
              </a:spcBef>
              <a:spcAft>
                <a:spcPts val="0"/>
              </a:spcAft>
              <a:buSzPts val="4600"/>
              <a:buNone/>
              <a:defRPr sz="4600"/>
            </a:lvl9pPr>
          </a:lstStyle>
          <a:p>
            <a:r>
              <a:t>xx%</a:t>
            </a:r>
          </a:p>
        </p:txBody>
      </p:sp>
      <p:sp>
        <p:nvSpPr>
          <p:cNvPr id="894" name="Google Shape;894;p117"/>
          <p:cNvSpPr txBox="1"/>
          <p:nvPr>
            <p:ph idx="14" type="subTitle"/>
          </p:nvPr>
        </p:nvSpPr>
        <p:spPr>
          <a:xfrm>
            <a:off x="6000925" y="3684302"/>
            <a:ext cx="2429700" cy="738900"/>
          </a:xfrm>
          <a:prstGeom prst="rect">
            <a:avLst/>
          </a:prstGeom>
        </p:spPr>
        <p:txBody>
          <a:bodyPr anchorCtr="0" anchor="t" bIns="91425" lIns="91425" spcFirstLastPara="1" rIns="91425" wrap="square" tIns="91425">
            <a:noAutofit/>
          </a:bodyPr>
          <a:lstStyle>
            <a:lvl1pPr lvl="0">
              <a:lnSpc>
                <a:spcPct val="9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895" name="Google Shape;895;p117"/>
          <p:cNvSpPr txBox="1"/>
          <p:nvPr>
            <p:ph hasCustomPrompt="1" idx="15" type="title"/>
          </p:nvPr>
        </p:nvSpPr>
        <p:spPr>
          <a:xfrm>
            <a:off x="5153575" y="3711152"/>
            <a:ext cx="795000" cy="685200"/>
          </a:xfrm>
          <a:prstGeom prst="rect">
            <a:avLst/>
          </a:prstGeom>
          <a:solidFill>
            <a:schemeClr val="dk2"/>
          </a:solidFill>
        </p:spPr>
        <p:txBody>
          <a:bodyPr anchorCtr="0" anchor="ctr" bIns="91425" lIns="91425" spcFirstLastPara="1" rIns="91425" wrap="square" tIns="91425">
            <a:noAutofit/>
          </a:bodyPr>
          <a:lstStyle>
            <a:lvl1pPr lvl="0" algn="ctr">
              <a:spcBef>
                <a:spcPts val="0"/>
              </a:spcBef>
              <a:spcAft>
                <a:spcPts val="0"/>
              </a:spcAft>
              <a:buSzPts val="4600"/>
              <a:buNone/>
              <a:defRPr/>
            </a:lvl1pPr>
            <a:lvl2pPr lvl="1" algn="ctr">
              <a:spcBef>
                <a:spcPts val="0"/>
              </a:spcBef>
              <a:spcAft>
                <a:spcPts val="0"/>
              </a:spcAft>
              <a:buSzPts val="4600"/>
              <a:buNone/>
              <a:defRPr sz="4600"/>
            </a:lvl2pPr>
            <a:lvl3pPr lvl="2" algn="ctr">
              <a:spcBef>
                <a:spcPts val="0"/>
              </a:spcBef>
              <a:spcAft>
                <a:spcPts val="0"/>
              </a:spcAft>
              <a:buSzPts val="4600"/>
              <a:buNone/>
              <a:defRPr sz="4600"/>
            </a:lvl3pPr>
            <a:lvl4pPr lvl="3" algn="ctr">
              <a:spcBef>
                <a:spcPts val="0"/>
              </a:spcBef>
              <a:spcAft>
                <a:spcPts val="0"/>
              </a:spcAft>
              <a:buSzPts val="4600"/>
              <a:buNone/>
              <a:defRPr sz="4600"/>
            </a:lvl4pPr>
            <a:lvl5pPr lvl="4" algn="ctr">
              <a:spcBef>
                <a:spcPts val="0"/>
              </a:spcBef>
              <a:spcAft>
                <a:spcPts val="0"/>
              </a:spcAft>
              <a:buSzPts val="4600"/>
              <a:buNone/>
              <a:defRPr sz="4600"/>
            </a:lvl5pPr>
            <a:lvl6pPr lvl="5" algn="ctr">
              <a:spcBef>
                <a:spcPts val="0"/>
              </a:spcBef>
              <a:spcAft>
                <a:spcPts val="0"/>
              </a:spcAft>
              <a:buSzPts val="4600"/>
              <a:buNone/>
              <a:defRPr sz="4600"/>
            </a:lvl6pPr>
            <a:lvl7pPr lvl="6" algn="ctr">
              <a:spcBef>
                <a:spcPts val="0"/>
              </a:spcBef>
              <a:spcAft>
                <a:spcPts val="0"/>
              </a:spcAft>
              <a:buSzPts val="4600"/>
              <a:buNone/>
              <a:defRPr sz="4600"/>
            </a:lvl7pPr>
            <a:lvl8pPr lvl="7" algn="ctr">
              <a:spcBef>
                <a:spcPts val="0"/>
              </a:spcBef>
              <a:spcAft>
                <a:spcPts val="0"/>
              </a:spcAft>
              <a:buSzPts val="4600"/>
              <a:buNone/>
              <a:defRPr sz="4600"/>
            </a:lvl8pPr>
            <a:lvl9pPr lvl="8" algn="ctr">
              <a:spcBef>
                <a:spcPts val="0"/>
              </a:spcBef>
              <a:spcAft>
                <a:spcPts val="0"/>
              </a:spcAft>
              <a:buSzPts val="4600"/>
              <a:buNone/>
              <a:defRPr sz="4600"/>
            </a:lvl9pPr>
          </a:lstStyle>
          <a:p>
            <a:r>
              <a:t>xx%</a:t>
            </a:r>
          </a:p>
        </p:txBody>
      </p:sp>
      <p:grpSp>
        <p:nvGrpSpPr>
          <p:cNvPr id="896" name="Google Shape;896;p117"/>
          <p:cNvGrpSpPr/>
          <p:nvPr/>
        </p:nvGrpSpPr>
        <p:grpSpPr>
          <a:xfrm>
            <a:off x="0" y="0"/>
            <a:ext cx="9144000" cy="5143600"/>
            <a:chOff x="0" y="0"/>
            <a:chExt cx="9144000" cy="5143600"/>
          </a:xfrm>
        </p:grpSpPr>
        <p:sp>
          <p:nvSpPr>
            <p:cNvPr id="897" name="Google Shape;897;p117"/>
            <p:cNvSpPr/>
            <p:nvPr/>
          </p:nvSpPr>
          <p:spPr>
            <a:xfrm>
              <a:off x="8796300" y="3711150"/>
              <a:ext cx="347700" cy="1432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117"/>
            <p:cNvSpPr/>
            <p:nvPr/>
          </p:nvSpPr>
          <p:spPr>
            <a:xfrm>
              <a:off x="0" y="4876000"/>
              <a:ext cx="3990600" cy="267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117"/>
            <p:cNvSpPr/>
            <p:nvPr/>
          </p:nvSpPr>
          <p:spPr>
            <a:xfrm>
              <a:off x="0" y="0"/>
              <a:ext cx="347700" cy="206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2_1_1">
    <p:spTree>
      <p:nvGrpSpPr>
        <p:cNvPr id="900" name="Shape 900"/>
        <p:cNvGrpSpPr/>
        <p:nvPr/>
      </p:nvGrpSpPr>
      <p:grpSpPr>
        <a:xfrm>
          <a:off x="0" y="0"/>
          <a:ext cx="0" cy="0"/>
          <a:chOff x="0" y="0"/>
          <a:chExt cx="0" cy="0"/>
        </a:xfrm>
      </p:grpSpPr>
      <p:sp>
        <p:nvSpPr>
          <p:cNvPr id="901" name="Google Shape;901;p118"/>
          <p:cNvSpPr txBox="1"/>
          <p:nvPr>
            <p:ph type="title"/>
          </p:nvPr>
        </p:nvSpPr>
        <p:spPr>
          <a:xfrm>
            <a:off x="713225" y="444725"/>
            <a:ext cx="7717500" cy="552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grpSp>
        <p:nvGrpSpPr>
          <p:cNvPr id="902" name="Google Shape;902;p118"/>
          <p:cNvGrpSpPr/>
          <p:nvPr/>
        </p:nvGrpSpPr>
        <p:grpSpPr>
          <a:xfrm>
            <a:off x="0" y="0"/>
            <a:ext cx="9144000" cy="5143650"/>
            <a:chOff x="0" y="0"/>
            <a:chExt cx="9144000" cy="5143650"/>
          </a:xfrm>
        </p:grpSpPr>
        <p:sp>
          <p:nvSpPr>
            <p:cNvPr id="903" name="Google Shape;903;p118"/>
            <p:cNvSpPr/>
            <p:nvPr/>
          </p:nvSpPr>
          <p:spPr>
            <a:xfrm>
              <a:off x="0" y="0"/>
              <a:ext cx="713100" cy="539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118"/>
            <p:cNvSpPr/>
            <p:nvPr/>
          </p:nvSpPr>
          <p:spPr>
            <a:xfrm>
              <a:off x="8796300" y="1379250"/>
              <a:ext cx="347700" cy="3764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118"/>
            <p:cNvSpPr/>
            <p:nvPr/>
          </p:nvSpPr>
          <p:spPr>
            <a:xfrm>
              <a:off x="0" y="4876025"/>
              <a:ext cx="4141200" cy="267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2_1_1_1">
    <p:spTree>
      <p:nvGrpSpPr>
        <p:cNvPr id="906" name="Shape 906"/>
        <p:cNvGrpSpPr/>
        <p:nvPr/>
      </p:nvGrpSpPr>
      <p:grpSpPr>
        <a:xfrm>
          <a:off x="0" y="0"/>
          <a:ext cx="0" cy="0"/>
          <a:chOff x="0" y="0"/>
          <a:chExt cx="0" cy="0"/>
        </a:xfrm>
      </p:grpSpPr>
      <p:sp>
        <p:nvSpPr>
          <p:cNvPr id="907" name="Google Shape;907;p119"/>
          <p:cNvSpPr txBox="1"/>
          <p:nvPr>
            <p:ph type="title"/>
          </p:nvPr>
        </p:nvSpPr>
        <p:spPr>
          <a:xfrm>
            <a:off x="713225" y="444725"/>
            <a:ext cx="7717500" cy="552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grpSp>
        <p:nvGrpSpPr>
          <p:cNvPr id="908" name="Google Shape;908;p119"/>
          <p:cNvGrpSpPr/>
          <p:nvPr/>
        </p:nvGrpSpPr>
        <p:grpSpPr>
          <a:xfrm flipH="1">
            <a:off x="0" y="-50"/>
            <a:ext cx="9144000" cy="5143600"/>
            <a:chOff x="0" y="0"/>
            <a:chExt cx="9144000" cy="5143600"/>
          </a:xfrm>
        </p:grpSpPr>
        <p:sp>
          <p:nvSpPr>
            <p:cNvPr id="909" name="Google Shape;909;p119"/>
            <p:cNvSpPr/>
            <p:nvPr/>
          </p:nvSpPr>
          <p:spPr>
            <a:xfrm>
              <a:off x="8796300" y="3711150"/>
              <a:ext cx="347700" cy="1432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119"/>
            <p:cNvSpPr/>
            <p:nvPr/>
          </p:nvSpPr>
          <p:spPr>
            <a:xfrm>
              <a:off x="0" y="0"/>
              <a:ext cx="347700" cy="206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119"/>
            <p:cNvSpPr/>
            <p:nvPr/>
          </p:nvSpPr>
          <p:spPr>
            <a:xfrm>
              <a:off x="0" y="4876000"/>
              <a:ext cx="4572000" cy="267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2_1_1_1_1_1_1_1">
    <p:spTree>
      <p:nvGrpSpPr>
        <p:cNvPr id="912" name="Shape 912"/>
        <p:cNvGrpSpPr/>
        <p:nvPr/>
      </p:nvGrpSpPr>
      <p:grpSpPr>
        <a:xfrm>
          <a:off x="0" y="0"/>
          <a:ext cx="0" cy="0"/>
          <a:chOff x="0" y="0"/>
          <a:chExt cx="0" cy="0"/>
        </a:xfrm>
      </p:grpSpPr>
      <p:sp>
        <p:nvSpPr>
          <p:cNvPr id="913" name="Google Shape;913;p120"/>
          <p:cNvSpPr txBox="1"/>
          <p:nvPr>
            <p:ph type="title"/>
          </p:nvPr>
        </p:nvSpPr>
        <p:spPr>
          <a:xfrm>
            <a:off x="5054000" y="1553650"/>
            <a:ext cx="2395500" cy="6465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lgn="r">
              <a:spcBef>
                <a:spcPts val="0"/>
              </a:spcBef>
              <a:spcAft>
                <a:spcPts val="0"/>
              </a:spcAft>
              <a:buSzPts val="3000"/>
              <a:buNone/>
              <a:defRPr/>
            </a:lvl2pPr>
            <a:lvl3pPr lvl="2" algn="r">
              <a:spcBef>
                <a:spcPts val="0"/>
              </a:spcBef>
              <a:spcAft>
                <a:spcPts val="0"/>
              </a:spcAft>
              <a:buSzPts val="3000"/>
              <a:buNone/>
              <a:defRPr/>
            </a:lvl3pPr>
            <a:lvl4pPr lvl="3" algn="r">
              <a:spcBef>
                <a:spcPts val="0"/>
              </a:spcBef>
              <a:spcAft>
                <a:spcPts val="0"/>
              </a:spcAft>
              <a:buSzPts val="3000"/>
              <a:buNone/>
              <a:defRPr/>
            </a:lvl4pPr>
            <a:lvl5pPr lvl="4" algn="r">
              <a:spcBef>
                <a:spcPts val="0"/>
              </a:spcBef>
              <a:spcAft>
                <a:spcPts val="0"/>
              </a:spcAft>
              <a:buSzPts val="3000"/>
              <a:buNone/>
              <a:defRPr/>
            </a:lvl5pPr>
            <a:lvl6pPr lvl="5" algn="r">
              <a:spcBef>
                <a:spcPts val="0"/>
              </a:spcBef>
              <a:spcAft>
                <a:spcPts val="0"/>
              </a:spcAft>
              <a:buSzPts val="3000"/>
              <a:buNone/>
              <a:defRPr/>
            </a:lvl6pPr>
            <a:lvl7pPr lvl="6" algn="r">
              <a:spcBef>
                <a:spcPts val="0"/>
              </a:spcBef>
              <a:spcAft>
                <a:spcPts val="0"/>
              </a:spcAft>
              <a:buSzPts val="3000"/>
              <a:buNone/>
              <a:defRPr/>
            </a:lvl7pPr>
            <a:lvl8pPr lvl="7" algn="r">
              <a:spcBef>
                <a:spcPts val="0"/>
              </a:spcBef>
              <a:spcAft>
                <a:spcPts val="0"/>
              </a:spcAft>
              <a:buSzPts val="3000"/>
              <a:buNone/>
              <a:defRPr/>
            </a:lvl8pPr>
            <a:lvl9pPr lvl="8" algn="r">
              <a:spcBef>
                <a:spcPts val="0"/>
              </a:spcBef>
              <a:spcAft>
                <a:spcPts val="0"/>
              </a:spcAft>
              <a:buSzPts val="3000"/>
              <a:buNone/>
              <a:defRPr/>
            </a:lvl9pPr>
          </a:lstStyle>
          <a:p/>
        </p:txBody>
      </p:sp>
      <p:sp>
        <p:nvSpPr>
          <p:cNvPr id="914" name="Google Shape;914;p120"/>
          <p:cNvSpPr txBox="1"/>
          <p:nvPr>
            <p:ph idx="1" type="subTitle"/>
          </p:nvPr>
        </p:nvSpPr>
        <p:spPr>
          <a:xfrm>
            <a:off x="5054000" y="2248025"/>
            <a:ext cx="2395500" cy="12930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r">
              <a:lnSpc>
                <a:spcPct val="100000"/>
              </a:lnSpc>
              <a:spcBef>
                <a:spcPts val="0"/>
              </a:spcBef>
              <a:spcAft>
                <a:spcPts val="0"/>
              </a:spcAft>
              <a:buSzPts val="1200"/>
              <a:buNone/>
              <a:defRPr/>
            </a:lvl2pPr>
            <a:lvl3pPr lvl="2" algn="r">
              <a:lnSpc>
                <a:spcPct val="100000"/>
              </a:lnSpc>
              <a:spcBef>
                <a:spcPts val="0"/>
              </a:spcBef>
              <a:spcAft>
                <a:spcPts val="0"/>
              </a:spcAft>
              <a:buSzPts val="1200"/>
              <a:buNone/>
              <a:defRPr/>
            </a:lvl3pPr>
            <a:lvl4pPr lvl="3" algn="r">
              <a:lnSpc>
                <a:spcPct val="100000"/>
              </a:lnSpc>
              <a:spcBef>
                <a:spcPts val="0"/>
              </a:spcBef>
              <a:spcAft>
                <a:spcPts val="0"/>
              </a:spcAft>
              <a:buSzPts val="1200"/>
              <a:buNone/>
              <a:defRPr/>
            </a:lvl4pPr>
            <a:lvl5pPr lvl="4" algn="r">
              <a:lnSpc>
                <a:spcPct val="100000"/>
              </a:lnSpc>
              <a:spcBef>
                <a:spcPts val="0"/>
              </a:spcBef>
              <a:spcAft>
                <a:spcPts val="0"/>
              </a:spcAft>
              <a:buSzPts val="1200"/>
              <a:buNone/>
              <a:defRPr/>
            </a:lvl5pPr>
            <a:lvl6pPr lvl="5" algn="r">
              <a:lnSpc>
                <a:spcPct val="100000"/>
              </a:lnSpc>
              <a:spcBef>
                <a:spcPts val="0"/>
              </a:spcBef>
              <a:spcAft>
                <a:spcPts val="0"/>
              </a:spcAft>
              <a:buSzPts val="1200"/>
              <a:buNone/>
              <a:defRPr/>
            </a:lvl6pPr>
            <a:lvl7pPr lvl="6" algn="r">
              <a:lnSpc>
                <a:spcPct val="100000"/>
              </a:lnSpc>
              <a:spcBef>
                <a:spcPts val="0"/>
              </a:spcBef>
              <a:spcAft>
                <a:spcPts val="0"/>
              </a:spcAft>
              <a:buSzPts val="1200"/>
              <a:buNone/>
              <a:defRPr/>
            </a:lvl7pPr>
            <a:lvl8pPr lvl="7" algn="r">
              <a:lnSpc>
                <a:spcPct val="100000"/>
              </a:lnSpc>
              <a:spcBef>
                <a:spcPts val="0"/>
              </a:spcBef>
              <a:spcAft>
                <a:spcPts val="0"/>
              </a:spcAft>
              <a:buSzPts val="1200"/>
              <a:buNone/>
              <a:defRPr/>
            </a:lvl8pPr>
            <a:lvl9pPr lvl="8" algn="r">
              <a:lnSpc>
                <a:spcPct val="100000"/>
              </a:lnSpc>
              <a:spcBef>
                <a:spcPts val="0"/>
              </a:spcBef>
              <a:spcAft>
                <a:spcPts val="0"/>
              </a:spcAft>
              <a:buSzPts val="1200"/>
              <a:buNone/>
              <a:defRPr/>
            </a:lvl9pPr>
          </a:lstStyle>
          <a:p/>
        </p:txBody>
      </p:sp>
      <p:grpSp>
        <p:nvGrpSpPr>
          <p:cNvPr id="915" name="Google Shape;915;p120"/>
          <p:cNvGrpSpPr/>
          <p:nvPr/>
        </p:nvGrpSpPr>
        <p:grpSpPr>
          <a:xfrm flipH="1">
            <a:off x="0" y="0"/>
            <a:ext cx="9144000" cy="5143625"/>
            <a:chOff x="0" y="0"/>
            <a:chExt cx="9144000" cy="5143625"/>
          </a:xfrm>
        </p:grpSpPr>
        <p:sp>
          <p:nvSpPr>
            <p:cNvPr id="916" name="Google Shape;916;p120"/>
            <p:cNvSpPr/>
            <p:nvPr/>
          </p:nvSpPr>
          <p:spPr>
            <a:xfrm>
              <a:off x="0" y="0"/>
              <a:ext cx="713100" cy="539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120"/>
            <p:cNvSpPr/>
            <p:nvPr/>
          </p:nvSpPr>
          <p:spPr>
            <a:xfrm>
              <a:off x="0" y="4876025"/>
              <a:ext cx="9144000" cy="267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120"/>
            <p:cNvSpPr/>
            <p:nvPr/>
          </p:nvSpPr>
          <p:spPr>
            <a:xfrm>
              <a:off x="713100" y="0"/>
              <a:ext cx="3858900" cy="291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3">
    <p:spTree>
      <p:nvGrpSpPr>
        <p:cNvPr id="919" name="Shape 919"/>
        <p:cNvGrpSpPr/>
        <p:nvPr/>
      </p:nvGrpSpPr>
      <p:grpSpPr>
        <a:xfrm>
          <a:off x="0" y="0"/>
          <a:ext cx="0" cy="0"/>
          <a:chOff x="0" y="0"/>
          <a:chExt cx="0" cy="0"/>
        </a:xfrm>
      </p:grpSpPr>
      <p:sp>
        <p:nvSpPr>
          <p:cNvPr id="920" name="Google Shape;920;p121"/>
          <p:cNvSpPr txBox="1"/>
          <p:nvPr>
            <p:ph type="title"/>
          </p:nvPr>
        </p:nvSpPr>
        <p:spPr>
          <a:xfrm>
            <a:off x="713225" y="444725"/>
            <a:ext cx="7717500" cy="552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921" name="Google Shape;921;p121"/>
          <p:cNvSpPr txBox="1"/>
          <p:nvPr>
            <p:ph idx="1" type="body"/>
          </p:nvPr>
        </p:nvSpPr>
        <p:spPr>
          <a:xfrm>
            <a:off x="799050" y="1562000"/>
            <a:ext cx="3607800" cy="2058600"/>
          </a:xfrm>
          <a:prstGeom prst="rect">
            <a:avLst/>
          </a:prstGeom>
        </p:spPr>
        <p:txBody>
          <a:bodyPr anchorCtr="0" anchor="t" bIns="91425" lIns="91425" spcFirstLastPara="1" rIns="91425" wrap="square" tIns="91425">
            <a:noAutofit/>
          </a:bodyPr>
          <a:lstStyle>
            <a:lvl1pPr indent="-311150" lvl="0" marL="457200">
              <a:lnSpc>
                <a:spcPct val="100000"/>
              </a:lnSpc>
              <a:spcBef>
                <a:spcPts val="0"/>
              </a:spcBef>
              <a:spcAft>
                <a:spcPts val="0"/>
              </a:spcAft>
              <a:buClr>
                <a:schemeClr val="dk2"/>
              </a:buClr>
              <a:buSzPts val="1300"/>
              <a:buChar char="■"/>
              <a:defRPr sz="1200"/>
            </a:lvl1pPr>
            <a:lvl2pPr indent="-304800" lvl="1" marL="914400">
              <a:lnSpc>
                <a:spcPct val="100000"/>
              </a:lnSpc>
              <a:spcBef>
                <a:spcPts val="0"/>
              </a:spcBef>
              <a:spcAft>
                <a:spcPts val="0"/>
              </a:spcAft>
              <a:buSzPts val="1200"/>
              <a:buChar char="○"/>
              <a:defRPr sz="1200"/>
            </a:lvl2pPr>
            <a:lvl3pPr indent="-304800" lvl="2" marL="1371600">
              <a:lnSpc>
                <a:spcPct val="100000"/>
              </a:lnSpc>
              <a:spcBef>
                <a:spcPts val="1600"/>
              </a:spcBef>
              <a:spcAft>
                <a:spcPts val="0"/>
              </a:spcAft>
              <a:buSzPts val="1200"/>
              <a:buChar char="■"/>
              <a:defRPr sz="1200"/>
            </a:lvl3pPr>
            <a:lvl4pPr indent="-304800" lvl="3" marL="1828800">
              <a:lnSpc>
                <a:spcPct val="100000"/>
              </a:lnSpc>
              <a:spcBef>
                <a:spcPts val="1600"/>
              </a:spcBef>
              <a:spcAft>
                <a:spcPts val="0"/>
              </a:spcAft>
              <a:buSzPts val="1200"/>
              <a:buChar char="●"/>
              <a:defRPr sz="1200"/>
            </a:lvl4pPr>
            <a:lvl5pPr indent="-304800" lvl="4" marL="2286000">
              <a:lnSpc>
                <a:spcPct val="100000"/>
              </a:lnSpc>
              <a:spcBef>
                <a:spcPts val="1600"/>
              </a:spcBef>
              <a:spcAft>
                <a:spcPts val="0"/>
              </a:spcAft>
              <a:buSzPts val="1200"/>
              <a:buChar char="○"/>
              <a:defRPr sz="1200"/>
            </a:lvl5pPr>
            <a:lvl6pPr indent="-304800" lvl="5" marL="2743200">
              <a:lnSpc>
                <a:spcPct val="100000"/>
              </a:lnSpc>
              <a:spcBef>
                <a:spcPts val="1600"/>
              </a:spcBef>
              <a:spcAft>
                <a:spcPts val="0"/>
              </a:spcAft>
              <a:buSzPts val="1200"/>
              <a:buChar char="■"/>
              <a:defRPr sz="1200"/>
            </a:lvl6pPr>
            <a:lvl7pPr indent="-304800" lvl="6" marL="3200400">
              <a:lnSpc>
                <a:spcPct val="100000"/>
              </a:lnSpc>
              <a:spcBef>
                <a:spcPts val="1600"/>
              </a:spcBef>
              <a:spcAft>
                <a:spcPts val="0"/>
              </a:spcAft>
              <a:buSzPts val="1200"/>
              <a:buChar char="●"/>
              <a:defRPr sz="1200"/>
            </a:lvl7pPr>
            <a:lvl8pPr indent="-304800" lvl="7" marL="3657600">
              <a:lnSpc>
                <a:spcPct val="100000"/>
              </a:lnSpc>
              <a:spcBef>
                <a:spcPts val="1600"/>
              </a:spcBef>
              <a:spcAft>
                <a:spcPts val="0"/>
              </a:spcAft>
              <a:buSzPts val="1200"/>
              <a:buChar char="○"/>
              <a:defRPr sz="1200"/>
            </a:lvl8pPr>
            <a:lvl9pPr indent="-304800" lvl="8" marL="4114800">
              <a:lnSpc>
                <a:spcPct val="100000"/>
              </a:lnSpc>
              <a:spcBef>
                <a:spcPts val="1600"/>
              </a:spcBef>
              <a:spcAft>
                <a:spcPts val="1600"/>
              </a:spcAft>
              <a:buSzPts val="1200"/>
              <a:buChar char="■"/>
              <a:defRPr sz="1200"/>
            </a:lvl9pPr>
          </a:lstStyle>
          <a:p/>
        </p:txBody>
      </p:sp>
      <p:sp>
        <p:nvSpPr>
          <p:cNvPr id="922" name="Google Shape;922;p121"/>
          <p:cNvSpPr txBox="1"/>
          <p:nvPr>
            <p:ph idx="2" type="body"/>
          </p:nvPr>
        </p:nvSpPr>
        <p:spPr>
          <a:xfrm>
            <a:off x="4737150" y="1562000"/>
            <a:ext cx="3607800" cy="2058600"/>
          </a:xfrm>
          <a:prstGeom prst="rect">
            <a:avLst/>
          </a:prstGeom>
        </p:spPr>
        <p:txBody>
          <a:bodyPr anchorCtr="0" anchor="t" bIns="91425" lIns="91425" spcFirstLastPara="1" rIns="91425" wrap="square" tIns="91425">
            <a:noAutofit/>
          </a:bodyPr>
          <a:lstStyle>
            <a:lvl1pPr indent="-311150" lvl="0" marL="457200">
              <a:lnSpc>
                <a:spcPct val="100000"/>
              </a:lnSpc>
              <a:spcBef>
                <a:spcPts val="0"/>
              </a:spcBef>
              <a:spcAft>
                <a:spcPts val="0"/>
              </a:spcAft>
              <a:buClr>
                <a:schemeClr val="dk2"/>
              </a:buClr>
              <a:buSzPts val="1300"/>
              <a:buChar char="■"/>
              <a:defRPr sz="1200"/>
            </a:lvl1pPr>
            <a:lvl2pPr indent="-304800" lvl="1" marL="914400">
              <a:lnSpc>
                <a:spcPct val="100000"/>
              </a:lnSpc>
              <a:spcBef>
                <a:spcPts val="0"/>
              </a:spcBef>
              <a:spcAft>
                <a:spcPts val="0"/>
              </a:spcAft>
              <a:buSzPts val="1200"/>
              <a:buChar char="○"/>
              <a:defRPr sz="1200"/>
            </a:lvl2pPr>
            <a:lvl3pPr indent="-304800" lvl="2" marL="1371600">
              <a:lnSpc>
                <a:spcPct val="100000"/>
              </a:lnSpc>
              <a:spcBef>
                <a:spcPts val="1600"/>
              </a:spcBef>
              <a:spcAft>
                <a:spcPts val="0"/>
              </a:spcAft>
              <a:buSzPts val="1200"/>
              <a:buChar char="■"/>
              <a:defRPr sz="1200"/>
            </a:lvl3pPr>
            <a:lvl4pPr indent="-304800" lvl="3" marL="1828800">
              <a:lnSpc>
                <a:spcPct val="100000"/>
              </a:lnSpc>
              <a:spcBef>
                <a:spcPts val="1600"/>
              </a:spcBef>
              <a:spcAft>
                <a:spcPts val="0"/>
              </a:spcAft>
              <a:buSzPts val="1200"/>
              <a:buChar char="●"/>
              <a:defRPr sz="1200"/>
            </a:lvl4pPr>
            <a:lvl5pPr indent="-304800" lvl="4" marL="2286000">
              <a:lnSpc>
                <a:spcPct val="100000"/>
              </a:lnSpc>
              <a:spcBef>
                <a:spcPts val="1600"/>
              </a:spcBef>
              <a:spcAft>
                <a:spcPts val="0"/>
              </a:spcAft>
              <a:buSzPts val="1200"/>
              <a:buChar char="○"/>
              <a:defRPr sz="1200"/>
            </a:lvl5pPr>
            <a:lvl6pPr indent="-304800" lvl="5" marL="2743200">
              <a:lnSpc>
                <a:spcPct val="100000"/>
              </a:lnSpc>
              <a:spcBef>
                <a:spcPts val="1600"/>
              </a:spcBef>
              <a:spcAft>
                <a:spcPts val="0"/>
              </a:spcAft>
              <a:buSzPts val="1200"/>
              <a:buChar char="■"/>
              <a:defRPr sz="1200"/>
            </a:lvl6pPr>
            <a:lvl7pPr indent="-304800" lvl="6" marL="3200400">
              <a:lnSpc>
                <a:spcPct val="100000"/>
              </a:lnSpc>
              <a:spcBef>
                <a:spcPts val="1600"/>
              </a:spcBef>
              <a:spcAft>
                <a:spcPts val="0"/>
              </a:spcAft>
              <a:buSzPts val="1200"/>
              <a:buChar char="●"/>
              <a:defRPr sz="1200"/>
            </a:lvl7pPr>
            <a:lvl8pPr indent="-304800" lvl="7" marL="3657600">
              <a:lnSpc>
                <a:spcPct val="100000"/>
              </a:lnSpc>
              <a:spcBef>
                <a:spcPts val="1600"/>
              </a:spcBef>
              <a:spcAft>
                <a:spcPts val="0"/>
              </a:spcAft>
              <a:buSzPts val="1200"/>
              <a:buChar char="○"/>
              <a:defRPr sz="1200"/>
            </a:lvl8pPr>
            <a:lvl9pPr indent="-304800" lvl="8" marL="4114800">
              <a:lnSpc>
                <a:spcPct val="100000"/>
              </a:lnSpc>
              <a:spcBef>
                <a:spcPts val="1600"/>
              </a:spcBef>
              <a:spcAft>
                <a:spcPts val="1600"/>
              </a:spcAft>
              <a:buSzPts val="1200"/>
              <a:buChar char="■"/>
              <a:defRPr sz="1200"/>
            </a:lvl9pPr>
          </a:lstStyle>
          <a:p/>
        </p:txBody>
      </p:sp>
      <p:sp>
        <p:nvSpPr>
          <p:cNvPr id="923" name="Google Shape;923;p121"/>
          <p:cNvSpPr txBox="1"/>
          <p:nvPr>
            <p:ph idx="3" type="subTitle"/>
          </p:nvPr>
        </p:nvSpPr>
        <p:spPr>
          <a:xfrm>
            <a:off x="713250" y="1129750"/>
            <a:ext cx="7717500" cy="3849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sz="1200"/>
            </a:lvl2pPr>
            <a:lvl3pPr lvl="2" algn="ctr">
              <a:lnSpc>
                <a:spcPct val="100000"/>
              </a:lnSpc>
              <a:spcBef>
                <a:spcPts val="0"/>
              </a:spcBef>
              <a:spcAft>
                <a:spcPts val="0"/>
              </a:spcAft>
              <a:buSzPts val="1200"/>
              <a:buNone/>
              <a:defRPr sz="1200"/>
            </a:lvl3pPr>
            <a:lvl4pPr lvl="3" algn="ctr">
              <a:lnSpc>
                <a:spcPct val="100000"/>
              </a:lnSpc>
              <a:spcBef>
                <a:spcPts val="0"/>
              </a:spcBef>
              <a:spcAft>
                <a:spcPts val="0"/>
              </a:spcAft>
              <a:buSzPts val="1200"/>
              <a:buNone/>
              <a:defRPr sz="1200"/>
            </a:lvl4pPr>
            <a:lvl5pPr lvl="4" algn="ctr">
              <a:lnSpc>
                <a:spcPct val="100000"/>
              </a:lnSpc>
              <a:spcBef>
                <a:spcPts val="0"/>
              </a:spcBef>
              <a:spcAft>
                <a:spcPts val="0"/>
              </a:spcAft>
              <a:buSzPts val="1200"/>
              <a:buNone/>
              <a:defRPr sz="1200"/>
            </a:lvl5pPr>
            <a:lvl6pPr lvl="5" algn="ctr">
              <a:lnSpc>
                <a:spcPct val="100000"/>
              </a:lnSpc>
              <a:spcBef>
                <a:spcPts val="0"/>
              </a:spcBef>
              <a:spcAft>
                <a:spcPts val="0"/>
              </a:spcAft>
              <a:buSzPts val="1200"/>
              <a:buNone/>
              <a:defRPr sz="1200"/>
            </a:lvl6pPr>
            <a:lvl7pPr lvl="6" algn="ctr">
              <a:lnSpc>
                <a:spcPct val="100000"/>
              </a:lnSpc>
              <a:spcBef>
                <a:spcPts val="0"/>
              </a:spcBef>
              <a:spcAft>
                <a:spcPts val="0"/>
              </a:spcAft>
              <a:buSzPts val="1200"/>
              <a:buNone/>
              <a:defRPr sz="1200"/>
            </a:lvl7pPr>
            <a:lvl8pPr lvl="7" algn="ctr">
              <a:lnSpc>
                <a:spcPct val="100000"/>
              </a:lnSpc>
              <a:spcBef>
                <a:spcPts val="0"/>
              </a:spcBef>
              <a:spcAft>
                <a:spcPts val="0"/>
              </a:spcAft>
              <a:buSzPts val="1200"/>
              <a:buNone/>
              <a:defRPr sz="1200"/>
            </a:lvl8pPr>
            <a:lvl9pPr lvl="8" algn="ctr">
              <a:lnSpc>
                <a:spcPct val="100000"/>
              </a:lnSpc>
              <a:spcBef>
                <a:spcPts val="0"/>
              </a:spcBef>
              <a:spcAft>
                <a:spcPts val="0"/>
              </a:spcAft>
              <a:buSzPts val="1200"/>
              <a:buNone/>
              <a:defRPr sz="1200"/>
            </a:lvl9pPr>
          </a:lstStyle>
          <a:p/>
        </p:txBody>
      </p:sp>
      <p:grpSp>
        <p:nvGrpSpPr>
          <p:cNvPr id="924" name="Google Shape;924;p121"/>
          <p:cNvGrpSpPr/>
          <p:nvPr/>
        </p:nvGrpSpPr>
        <p:grpSpPr>
          <a:xfrm flipH="1">
            <a:off x="-75" y="0"/>
            <a:ext cx="9144175" cy="5143625"/>
            <a:chOff x="0" y="0"/>
            <a:chExt cx="9144175" cy="5143625"/>
          </a:xfrm>
        </p:grpSpPr>
        <p:sp>
          <p:nvSpPr>
            <p:cNvPr id="925" name="Google Shape;925;p121"/>
            <p:cNvSpPr/>
            <p:nvPr/>
          </p:nvSpPr>
          <p:spPr>
            <a:xfrm>
              <a:off x="0" y="0"/>
              <a:ext cx="347700" cy="2673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121"/>
            <p:cNvSpPr/>
            <p:nvPr/>
          </p:nvSpPr>
          <p:spPr>
            <a:xfrm>
              <a:off x="0" y="0"/>
              <a:ext cx="713100" cy="539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121"/>
            <p:cNvSpPr/>
            <p:nvPr/>
          </p:nvSpPr>
          <p:spPr>
            <a:xfrm>
              <a:off x="1744975" y="4876025"/>
              <a:ext cx="7399200" cy="267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4">
    <p:spTree>
      <p:nvGrpSpPr>
        <p:cNvPr id="928" name="Shape 928"/>
        <p:cNvGrpSpPr/>
        <p:nvPr/>
      </p:nvGrpSpPr>
      <p:grpSpPr>
        <a:xfrm>
          <a:off x="0" y="0"/>
          <a:ext cx="0" cy="0"/>
          <a:chOff x="0" y="0"/>
          <a:chExt cx="0" cy="0"/>
        </a:xfrm>
      </p:grpSpPr>
      <p:sp>
        <p:nvSpPr>
          <p:cNvPr id="929" name="Google Shape;929;p122"/>
          <p:cNvSpPr txBox="1"/>
          <p:nvPr>
            <p:ph type="title"/>
          </p:nvPr>
        </p:nvSpPr>
        <p:spPr>
          <a:xfrm>
            <a:off x="713225" y="444725"/>
            <a:ext cx="7717500" cy="552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930" name="Google Shape;930;p122"/>
          <p:cNvSpPr txBox="1"/>
          <p:nvPr>
            <p:ph idx="1" type="subTitle"/>
          </p:nvPr>
        </p:nvSpPr>
        <p:spPr>
          <a:xfrm>
            <a:off x="865687" y="3069176"/>
            <a:ext cx="2238600" cy="1477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931" name="Google Shape;931;p122"/>
          <p:cNvSpPr txBox="1"/>
          <p:nvPr>
            <p:ph idx="2" type="subTitle"/>
          </p:nvPr>
        </p:nvSpPr>
        <p:spPr>
          <a:xfrm>
            <a:off x="865687" y="2320575"/>
            <a:ext cx="2238600" cy="800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932" name="Google Shape;932;p122"/>
          <p:cNvSpPr txBox="1"/>
          <p:nvPr>
            <p:ph idx="3" type="subTitle"/>
          </p:nvPr>
        </p:nvSpPr>
        <p:spPr>
          <a:xfrm>
            <a:off x="6040013" y="3069176"/>
            <a:ext cx="2238300" cy="1477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933" name="Google Shape;933;p122"/>
          <p:cNvSpPr txBox="1"/>
          <p:nvPr>
            <p:ph idx="4" type="subTitle"/>
          </p:nvPr>
        </p:nvSpPr>
        <p:spPr>
          <a:xfrm>
            <a:off x="6040013" y="2320575"/>
            <a:ext cx="2238300" cy="800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934" name="Google Shape;934;p122"/>
          <p:cNvSpPr txBox="1"/>
          <p:nvPr>
            <p:ph idx="5" type="subTitle"/>
          </p:nvPr>
        </p:nvSpPr>
        <p:spPr>
          <a:xfrm>
            <a:off x="3452850" y="3069176"/>
            <a:ext cx="2238300" cy="1477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935" name="Google Shape;935;p122"/>
          <p:cNvSpPr txBox="1"/>
          <p:nvPr>
            <p:ph idx="6" type="subTitle"/>
          </p:nvPr>
        </p:nvSpPr>
        <p:spPr>
          <a:xfrm>
            <a:off x="3452850" y="2320575"/>
            <a:ext cx="2238300" cy="800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grpSp>
        <p:nvGrpSpPr>
          <p:cNvPr id="936" name="Google Shape;936;p122"/>
          <p:cNvGrpSpPr/>
          <p:nvPr/>
        </p:nvGrpSpPr>
        <p:grpSpPr>
          <a:xfrm>
            <a:off x="-50" y="0"/>
            <a:ext cx="9144050" cy="5143625"/>
            <a:chOff x="-50" y="0"/>
            <a:chExt cx="9144050" cy="5143625"/>
          </a:xfrm>
        </p:grpSpPr>
        <p:sp>
          <p:nvSpPr>
            <p:cNvPr id="937" name="Google Shape;937;p122"/>
            <p:cNvSpPr/>
            <p:nvPr/>
          </p:nvSpPr>
          <p:spPr>
            <a:xfrm>
              <a:off x="8796300" y="0"/>
              <a:ext cx="347700" cy="886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122"/>
            <p:cNvSpPr/>
            <p:nvPr/>
          </p:nvSpPr>
          <p:spPr>
            <a:xfrm>
              <a:off x="-50" y="0"/>
              <a:ext cx="347700" cy="886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122"/>
            <p:cNvSpPr/>
            <p:nvPr/>
          </p:nvSpPr>
          <p:spPr>
            <a:xfrm>
              <a:off x="0" y="4876025"/>
              <a:ext cx="9144000" cy="267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6">
    <p:spTree>
      <p:nvGrpSpPr>
        <p:cNvPr id="940" name="Shape 940"/>
        <p:cNvGrpSpPr/>
        <p:nvPr/>
      </p:nvGrpSpPr>
      <p:grpSpPr>
        <a:xfrm>
          <a:off x="0" y="0"/>
          <a:ext cx="0" cy="0"/>
          <a:chOff x="0" y="0"/>
          <a:chExt cx="0" cy="0"/>
        </a:xfrm>
      </p:grpSpPr>
      <p:sp>
        <p:nvSpPr>
          <p:cNvPr id="941" name="Google Shape;941;p123"/>
          <p:cNvSpPr txBox="1"/>
          <p:nvPr>
            <p:ph type="title"/>
          </p:nvPr>
        </p:nvSpPr>
        <p:spPr>
          <a:xfrm>
            <a:off x="713225" y="444725"/>
            <a:ext cx="7717500" cy="552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942" name="Google Shape;942;p123"/>
          <p:cNvSpPr txBox="1"/>
          <p:nvPr>
            <p:ph idx="1" type="subTitle"/>
          </p:nvPr>
        </p:nvSpPr>
        <p:spPr>
          <a:xfrm>
            <a:off x="1676225" y="1684061"/>
            <a:ext cx="2715900" cy="1091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a:lvl1pPr>
            <a:lvl2pPr lvl="1">
              <a:lnSpc>
                <a:spcPct val="100000"/>
              </a:lnSpc>
              <a:spcBef>
                <a:spcPts val="0"/>
              </a:spcBef>
              <a:spcAft>
                <a:spcPts val="0"/>
              </a:spcAft>
              <a:buSzPts val="1200"/>
              <a:buNone/>
              <a:defRPr/>
            </a:lvl2pPr>
            <a:lvl3pPr lvl="2">
              <a:lnSpc>
                <a:spcPct val="100000"/>
              </a:lnSpc>
              <a:spcBef>
                <a:spcPts val="0"/>
              </a:spcBef>
              <a:spcAft>
                <a:spcPts val="0"/>
              </a:spcAft>
              <a:buSzPts val="1200"/>
              <a:buNone/>
              <a:defRPr/>
            </a:lvl3pPr>
            <a:lvl4pPr lvl="3">
              <a:lnSpc>
                <a:spcPct val="100000"/>
              </a:lnSpc>
              <a:spcBef>
                <a:spcPts val="0"/>
              </a:spcBef>
              <a:spcAft>
                <a:spcPts val="0"/>
              </a:spcAft>
              <a:buSzPts val="1200"/>
              <a:buNone/>
              <a:defRPr/>
            </a:lvl4pPr>
            <a:lvl5pPr lvl="4">
              <a:lnSpc>
                <a:spcPct val="100000"/>
              </a:lnSpc>
              <a:spcBef>
                <a:spcPts val="0"/>
              </a:spcBef>
              <a:spcAft>
                <a:spcPts val="0"/>
              </a:spcAft>
              <a:buSzPts val="1200"/>
              <a:buNone/>
              <a:defRPr/>
            </a:lvl5pPr>
            <a:lvl6pPr lvl="5">
              <a:lnSpc>
                <a:spcPct val="100000"/>
              </a:lnSpc>
              <a:spcBef>
                <a:spcPts val="0"/>
              </a:spcBef>
              <a:spcAft>
                <a:spcPts val="0"/>
              </a:spcAft>
              <a:buSzPts val="1200"/>
              <a:buNone/>
              <a:defRPr/>
            </a:lvl6pPr>
            <a:lvl7pPr lvl="6">
              <a:lnSpc>
                <a:spcPct val="100000"/>
              </a:lnSpc>
              <a:spcBef>
                <a:spcPts val="0"/>
              </a:spcBef>
              <a:spcAft>
                <a:spcPts val="0"/>
              </a:spcAft>
              <a:buSzPts val="1200"/>
              <a:buNone/>
              <a:defRPr/>
            </a:lvl7pPr>
            <a:lvl8pPr lvl="7">
              <a:lnSpc>
                <a:spcPct val="100000"/>
              </a:lnSpc>
              <a:spcBef>
                <a:spcPts val="0"/>
              </a:spcBef>
              <a:spcAft>
                <a:spcPts val="0"/>
              </a:spcAft>
              <a:buSzPts val="1200"/>
              <a:buNone/>
              <a:defRPr/>
            </a:lvl8pPr>
            <a:lvl9pPr lvl="8">
              <a:lnSpc>
                <a:spcPct val="100000"/>
              </a:lnSpc>
              <a:spcBef>
                <a:spcPts val="0"/>
              </a:spcBef>
              <a:spcAft>
                <a:spcPts val="0"/>
              </a:spcAft>
              <a:buSzPts val="1200"/>
              <a:buNone/>
              <a:defRPr/>
            </a:lvl9pPr>
          </a:lstStyle>
          <a:p/>
        </p:txBody>
      </p:sp>
      <p:sp>
        <p:nvSpPr>
          <p:cNvPr id="943" name="Google Shape;943;p123"/>
          <p:cNvSpPr txBox="1"/>
          <p:nvPr>
            <p:ph idx="2" type="subTitle"/>
          </p:nvPr>
        </p:nvSpPr>
        <p:spPr>
          <a:xfrm>
            <a:off x="1676225" y="1209263"/>
            <a:ext cx="2715900" cy="4926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944" name="Google Shape;944;p123"/>
          <p:cNvSpPr txBox="1"/>
          <p:nvPr>
            <p:ph idx="3" type="subTitle"/>
          </p:nvPr>
        </p:nvSpPr>
        <p:spPr>
          <a:xfrm>
            <a:off x="1676225" y="3435225"/>
            <a:ext cx="2715900" cy="1091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a:lvl1pPr>
            <a:lvl2pPr lvl="1">
              <a:lnSpc>
                <a:spcPct val="100000"/>
              </a:lnSpc>
              <a:spcBef>
                <a:spcPts val="0"/>
              </a:spcBef>
              <a:spcAft>
                <a:spcPts val="0"/>
              </a:spcAft>
              <a:buSzPts val="1200"/>
              <a:buNone/>
              <a:defRPr/>
            </a:lvl2pPr>
            <a:lvl3pPr lvl="2">
              <a:lnSpc>
                <a:spcPct val="100000"/>
              </a:lnSpc>
              <a:spcBef>
                <a:spcPts val="0"/>
              </a:spcBef>
              <a:spcAft>
                <a:spcPts val="0"/>
              </a:spcAft>
              <a:buSzPts val="1200"/>
              <a:buNone/>
              <a:defRPr/>
            </a:lvl3pPr>
            <a:lvl4pPr lvl="3">
              <a:lnSpc>
                <a:spcPct val="100000"/>
              </a:lnSpc>
              <a:spcBef>
                <a:spcPts val="0"/>
              </a:spcBef>
              <a:spcAft>
                <a:spcPts val="0"/>
              </a:spcAft>
              <a:buSzPts val="1200"/>
              <a:buNone/>
              <a:defRPr/>
            </a:lvl4pPr>
            <a:lvl5pPr lvl="4">
              <a:lnSpc>
                <a:spcPct val="100000"/>
              </a:lnSpc>
              <a:spcBef>
                <a:spcPts val="0"/>
              </a:spcBef>
              <a:spcAft>
                <a:spcPts val="0"/>
              </a:spcAft>
              <a:buSzPts val="1200"/>
              <a:buNone/>
              <a:defRPr/>
            </a:lvl5pPr>
            <a:lvl6pPr lvl="5">
              <a:lnSpc>
                <a:spcPct val="100000"/>
              </a:lnSpc>
              <a:spcBef>
                <a:spcPts val="0"/>
              </a:spcBef>
              <a:spcAft>
                <a:spcPts val="0"/>
              </a:spcAft>
              <a:buSzPts val="1200"/>
              <a:buNone/>
              <a:defRPr/>
            </a:lvl6pPr>
            <a:lvl7pPr lvl="6">
              <a:lnSpc>
                <a:spcPct val="100000"/>
              </a:lnSpc>
              <a:spcBef>
                <a:spcPts val="0"/>
              </a:spcBef>
              <a:spcAft>
                <a:spcPts val="0"/>
              </a:spcAft>
              <a:buSzPts val="1200"/>
              <a:buNone/>
              <a:defRPr/>
            </a:lvl7pPr>
            <a:lvl8pPr lvl="7">
              <a:lnSpc>
                <a:spcPct val="100000"/>
              </a:lnSpc>
              <a:spcBef>
                <a:spcPts val="0"/>
              </a:spcBef>
              <a:spcAft>
                <a:spcPts val="0"/>
              </a:spcAft>
              <a:buSzPts val="1200"/>
              <a:buNone/>
              <a:defRPr/>
            </a:lvl8pPr>
            <a:lvl9pPr lvl="8">
              <a:lnSpc>
                <a:spcPct val="100000"/>
              </a:lnSpc>
              <a:spcBef>
                <a:spcPts val="0"/>
              </a:spcBef>
              <a:spcAft>
                <a:spcPts val="0"/>
              </a:spcAft>
              <a:buSzPts val="1200"/>
              <a:buNone/>
              <a:defRPr/>
            </a:lvl9pPr>
          </a:lstStyle>
          <a:p/>
        </p:txBody>
      </p:sp>
      <p:sp>
        <p:nvSpPr>
          <p:cNvPr id="945" name="Google Shape;945;p123"/>
          <p:cNvSpPr txBox="1"/>
          <p:nvPr>
            <p:ph idx="4" type="subTitle"/>
          </p:nvPr>
        </p:nvSpPr>
        <p:spPr>
          <a:xfrm>
            <a:off x="1676225" y="2960428"/>
            <a:ext cx="2715900" cy="4926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946" name="Google Shape;946;p123"/>
          <p:cNvSpPr txBox="1"/>
          <p:nvPr>
            <p:ph idx="5" type="subTitle"/>
          </p:nvPr>
        </p:nvSpPr>
        <p:spPr>
          <a:xfrm>
            <a:off x="5716375" y="1684050"/>
            <a:ext cx="2714400" cy="1091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a:lvl1pPr>
            <a:lvl2pPr lvl="1">
              <a:lnSpc>
                <a:spcPct val="100000"/>
              </a:lnSpc>
              <a:spcBef>
                <a:spcPts val="0"/>
              </a:spcBef>
              <a:spcAft>
                <a:spcPts val="0"/>
              </a:spcAft>
              <a:buSzPts val="1200"/>
              <a:buNone/>
              <a:defRPr/>
            </a:lvl2pPr>
            <a:lvl3pPr lvl="2">
              <a:lnSpc>
                <a:spcPct val="100000"/>
              </a:lnSpc>
              <a:spcBef>
                <a:spcPts val="0"/>
              </a:spcBef>
              <a:spcAft>
                <a:spcPts val="0"/>
              </a:spcAft>
              <a:buSzPts val="1200"/>
              <a:buNone/>
              <a:defRPr/>
            </a:lvl3pPr>
            <a:lvl4pPr lvl="3">
              <a:lnSpc>
                <a:spcPct val="100000"/>
              </a:lnSpc>
              <a:spcBef>
                <a:spcPts val="0"/>
              </a:spcBef>
              <a:spcAft>
                <a:spcPts val="0"/>
              </a:spcAft>
              <a:buSzPts val="1200"/>
              <a:buNone/>
              <a:defRPr/>
            </a:lvl4pPr>
            <a:lvl5pPr lvl="4">
              <a:lnSpc>
                <a:spcPct val="100000"/>
              </a:lnSpc>
              <a:spcBef>
                <a:spcPts val="0"/>
              </a:spcBef>
              <a:spcAft>
                <a:spcPts val="0"/>
              </a:spcAft>
              <a:buSzPts val="1200"/>
              <a:buNone/>
              <a:defRPr/>
            </a:lvl5pPr>
            <a:lvl6pPr lvl="5">
              <a:lnSpc>
                <a:spcPct val="100000"/>
              </a:lnSpc>
              <a:spcBef>
                <a:spcPts val="0"/>
              </a:spcBef>
              <a:spcAft>
                <a:spcPts val="0"/>
              </a:spcAft>
              <a:buSzPts val="1200"/>
              <a:buNone/>
              <a:defRPr/>
            </a:lvl6pPr>
            <a:lvl7pPr lvl="6">
              <a:lnSpc>
                <a:spcPct val="100000"/>
              </a:lnSpc>
              <a:spcBef>
                <a:spcPts val="0"/>
              </a:spcBef>
              <a:spcAft>
                <a:spcPts val="0"/>
              </a:spcAft>
              <a:buSzPts val="1200"/>
              <a:buNone/>
              <a:defRPr/>
            </a:lvl7pPr>
            <a:lvl8pPr lvl="7">
              <a:lnSpc>
                <a:spcPct val="100000"/>
              </a:lnSpc>
              <a:spcBef>
                <a:spcPts val="0"/>
              </a:spcBef>
              <a:spcAft>
                <a:spcPts val="0"/>
              </a:spcAft>
              <a:buSzPts val="1200"/>
              <a:buNone/>
              <a:defRPr/>
            </a:lvl8pPr>
            <a:lvl9pPr lvl="8">
              <a:lnSpc>
                <a:spcPct val="100000"/>
              </a:lnSpc>
              <a:spcBef>
                <a:spcPts val="0"/>
              </a:spcBef>
              <a:spcAft>
                <a:spcPts val="0"/>
              </a:spcAft>
              <a:buSzPts val="1200"/>
              <a:buNone/>
              <a:defRPr/>
            </a:lvl9pPr>
          </a:lstStyle>
          <a:p/>
        </p:txBody>
      </p:sp>
      <p:sp>
        <p:nvSpPr>
          <p:cNvPr id="947" name="Google Shape;947;p123"/>
          <p:cNvSpPr txBox="1"/>
          <p:nvPr>
            <p:ph idx="6" type="subTitle"/>
          </p:nvPr>
        </p:nvSpPr>
        <p:spPr>
          <a:xfrm>
            <a:off x="5716379" y="1209250"/>
            <a:ext cx="2714400" cy="4926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948" name="Google Shape;948;p123"/>
          <p:cNvSpPr txBox="1"/>
          <p:nvPr>
            <p:ph idx="7" type="subTitle"/>
          </p:nvPr>
        </p:nvSpPr>
        <p:spPr>
          <a:xfrm>
            <a:off x="5716375" y="3435225"/>
            <a:ext cx="2714400" cy="1091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a:lvl1pPr>
            <a:lvl2pPr lvl="1">
              <a:lnSpc>
                <a:spcPct val="100000"/>
              </a:lnSpc>
              <a:spcBef>
                <a:spcPts val="0"/>
              </a:spcBef>
              <a:spcAft>
                <a:spcPts val="0"/>
              </a:spcAft>
              <a:buSzPts val="1200"/>
              <a:buNone/>
              <a:defRPr/>
            </a:lvl2pPr>
            <a:lvl3pPr lvl="2">
              <a:lnSpc>
                <a:spcPct val="100000"/>
              </a:lnSpc>
              <a:spcBef>
                <a:spcPts val="0"/>
              </a:spcBef>
              <a:spcAft>
                <a:spcPts val="0"/>
              </a:spcAft>
              <a:buSzPts val="1200"/>
              <a:buNone/>
              <a:defRPr/>
            </a:lvl3pPr>
            <a:lvl4pPr lvl="3">
              <a:lnSpc>
                <a:spcPct val="100000"/>
              </a:lnSpc>
              <a:spcBef>
                <a:spcPts val="0"/>
              </a:spcBef>
              <a:spcAft>
                <a:spcPts val="0"/>
              </a:spcAft>
              <a:buSzPts val="1200"/>
              <a:buNone/>
              <a:defRPr/>
            </a:lvl4pPr>
            <a:lvl5pPr lvl="4">
              <a:lnSpc>
                <a:spcPct val="100000"/>
              </a:lnSpc>
              <a:spcBef>
                <a:spcPts val="0"/>
              </a:spcBef>
              <a:spcAft>
                <a:spcPts val="0"/>
              </a:spcAft>
              <a:buSzPts val="1200"/>
              <a:buNone/>
              <a:defRPr/>
            </a:lvl5pPr>
            <a:lvl6pPr lvl="5">
              <a:lnSpc>
                <a:spcPct val="100000"/>
              </a:lnSpc>
              <a:spcBef>
                <a:spcPts val="0"/>
              </a:spcBef>
              <a:spcAft>
                <a:spcPts val="0"/>
              </a:spcAft>
              <a:buSzPts val="1200"/>
              <a:buNone/>
              <a:defRPr/>
            </a:lvl6pPr>
            <a:lvl7pPr lvl="6">
              <a:lnSpc>
                <a:spcPct val="100000"/>
              </a:lnSpc>
              <a:spcBef>
                <a:spcPts val="0"/>
              </a:spcBef>
              <a:spcAft>
                <a:spcPts val="0"/>
              </a:spcAft>
              <a:buSzPts val="1200"/>
              <a:buNone/>
              <a:defRPr/>
            </a:lvl7pPr>
            <a:lvl8pPr lvl="7">
              <a:lnSpc>
                <a:spcPct val="100000"/>
              </a:lnSpc>
              <a:spcBef>
                <a:spcPts val="0"/>
              </a:spcBef>
              <a:spcAft>
                <a:spcPts val="0"/>
              </a:spcAft>
              <a:buSzPts val="1200"/>
              <a:buNone/>
              <a:defRPr/>
            </a:lvl8pPr>
            <a:lvl9pPr lvl="8">
              <a:lnSpc>
                <a:spcPct val="100000"/>
              </a:lnSpc>
              <a:spcBef>
                <a:spcPts val="0"/>
              </a:spcBef>
              <a:spcAft>
                <a:spcPts val="0"/>
              </a:spcAft>
              <a:buSzPts val="1200"/>
              <a:buNone/>
              <a:defRPr/>
            </a:lvl9pPr>
          </a:lstStyle>
          <a:p/>
        </p:txBody>
      </p:sp>
      <p:sp>
        <p:nvSpPr>
          <p:cNvPr id="949" name="Google Shape;949;p123"/>
          <p:cNvSpPr txBox="1"/>
          <p:nvPr>
            <p:ph idx="8" type="subTitle"/>
          </p:nvPr>
        </p:nvSpPr>
        <p:spPr>
          <a:xfrm>
            <a:off x="5716379" y="2960426"/>
            <a:ext cx="2714400" cy="4926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grpSp>
        <p:nvGrpSpPr>
          <p:cNvPr id="950" name="Google Shape;950;p123"/>
          <p:cNvGrpSpPr/>
          <p:nvPr/>
        </p:nvGrpSpPr>
        <p:grpSpPr>
          <a:xfrm>
            <a:off x="0" y="0"/>
            <a:ext cx="9144000" cy="5143650"/>
            <a:chOff x="0" y="0"/>
            <a:chExt cx="9144000" cy="5143650"/>
          </a:xfrm>
        </p:grpSpPr>
        <p:sp>
          <p:nvSpPr>
            <p:cNvPr id="951" name="Google Shape;951;p123"/>
            <p:cNvSpPr/>
            <p:nvPr/>
          </p:nvSpPr>
          <p:spPr>
            <a:xfrm>
              <a:off x="0" y="0"/>
              <a:ext cx="1670700" cy="291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123"/>
            <p:cNvSpPr/>
            <p:nvPr/>
          </p:nvSpPr>
          <p:spPr>
            <a:xfrm>
              <a:off x="8796300" y="1379250"/>
              <a:ext cx="347700" cy="3764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953" name="Shape 953"/>
        <p:cNvGrpSpPr/>
        <p:nvPr/>
      </p:nvGrpSpPr>
      <p:grpSpPr>
        <a:xfrm>
          <a:off x="0" y="0"/>
          <a:ext cx="0" cy="0"/>
          <a:chOff x="0" y="0"/>
          <a:chExt cx="0" cy="0"/>
        </a:xfrm>
      </p:grpSpPr>
      <p:sp>
        <p:nvSpPr>
          <p:cNvPr id="954" name="Google Shape;954;p124"/>
          <p:cNvSpPr txBox="1"/>
          <p:nvPr>
            <p:ph type="title"/>
          </p:nvPr>
        </p:nvSpPr>
        <p:spPr>
          <a:xfrm>
            <a:off x="713225" y="444725"/>
            <a:ext cx="7717500" cy="552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955" name="Google Shape;955;p124"/>
          <p:cNvSpPr txBox="1"/>
          <p:nvPr>
            <p:ph idx="1" type="subTitle"/>
          </p:nvPr>
        </p:nvSpPr>
        <p:spPr>
          <a:xfrm>
            <a:off x="713250" y="1887625"/>
            <a:ext cx="2238600" cy="923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nSpc>
                <a:spcPct val="100000"/>
              </a:lnSpc>
              <a:spcBef>
                <a:spcPts val="0"/>
              </a:spcBef>
              <a:spcAft>
                <a:spcPts val="0"/>
              </a:spcAft>
              <a:buSzPts val="1200"/>
              <a:buNone/>
              <a:defRPr/>
            </a:lvl2pPr>
            <a:lvl3pPr lvl="2">
              <a:lnSpc>
                <a:spcPct val="100000"/>
              </a:lnSpc>
              <a:spcBef>
                <a:spcPts val="0"/>
              </a:spcBef>
              <a:spcAft>
                <a:spcPts val="0"/>
              </a:spcAft>
              <a:buSzPts val="1200"/>
              <a:buNone/>
              <a:defRPr/>
            </a:lvl3pPr>
            <a:lvl4pPr lvl="3">
              <a:lnSpc>
                <a:spcPct val="100000"/>
              </a:lnSpc>
              <a:spcBef>
                <a:spcPts val="0"/>
              </a:spcBef>
              <a:spcAft>
                <a:spcPts val="0"/>
              </a:spcAft>
              <a:buSzPts val="1200"/>
              <a:buNone/>
              <a:defRPr/>
            </a:lvl4pPr>
            <a:lvl5pPr lvl="4">
              <a:lnSpc>
                <a:spcPct val="100000"/>
              </a:lnSpc>
              <a:spcBef>
                <a:spcPts val="0"/>
              </a:spcBef>
              <a:spcAft>
                <a:spcPts val="0"/>
              </a:spcAft>
              <a:buSzPts val="1200"/>
              <a:buNone/>
              <a:defRPr/>
            </a:lvl5pPr>
            <a:lvl6pPr lvl="5">
              <a:lnSpc>
                <a:spcPct val="100000"/>
              </a:lnSpc>
              <a:spcBef>
                <a:spcPts val="0"/>
              </a:spcBef>
              <a:spcAft>
                <a:spcPts val="0"/>
              </a:spcAft>
              <a:buSzPts val="1200"/>
              <a:buNone/>
              <a:defRPr/>
            </a:lvl6pPr>
            <a:lvl7pPr lvl="6">
              <a:lnSpc>
                <a:spcPct val="100000"/>
              </a:lnSpc>
              <a:spcBef>
                <a:spcPts val="0"/>
              </a:spcBef>
              <a:spcAft>
                <a:spcPts val="0"/>
              </a:spcAft>
              <a:buSzPts val="1200"/>
              <a:buNone/>
              <a:defRPr/>
            </a:lvl7pPr>
            <a:lvl8pPr lvl="7">
              <a:lnSpc>
                <a:spcPct val="100000"/>
              </a:lnSpc>
              <a:spcBef>
                <a:spcPts val="0"/>
              </a:spcBef>
              <a:spcAft>
                <a:spcPts val="0"/>
              </a:spcAft>
              <a:buSzPts val="1200"/>
              <a:buNone/>
              <a:defRPr/>
            </a:lvl8pPr>
            <a:lvl9pPr lvl="8">
              <a:lnSpc>
                <a:spcPct val="100000"/>
              </a:lnSpc>
              <a:spcBef>
                <a:spcPts val="0"/>
              </a:spcBef>
              <a:spcAft>
                <a:spcPts val="0"/>
              </a:spcAft>
              <a:buSzPts val="1200"/>
              <a:buNone/>
              <a:defRPr/>
            </a:lvl9pPr>
          </a:lstStyle>
          <a:p/>
        </p:txBody>
      </p:sp>
      <p:sp>
        <p:nvSpPr>
          <p:cNvPr id="956" name="Google Shape;956;p124"/>
          <p:cNvSpPr txBox="1"/>
          <p:nvPr>
            <p:ph idx="2" type="subTitle"/>
          </p:nvPr>
        </p:nvSpPr>
        <p:spPr>
          <a:xfrm>
            <a:off x="713250" y="1159675"/>
            <a:ext cx="2238600" cy="800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957" name="Google Shape;957;p124"/>
          <p:cNvSpPr txBox="1"/>
          <p:nvPr>
            <p:ph idx="3" type="subTitle"/>
          </p:nvPr>
        </p:nvSpPr>
        <p:spPr>
          <a:xfrm>
            <a:off x="6192150" y="1887625"/>
            <a:ext cx="2238600" cy="923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nSpc>
                <a:spcPct val="100000"/>
              </a:lnSpc>
              <a:spcBef>
                <a:spcPts val="0"/>
              </a:spcBef>
              <a:spcAft>
                <a:spcPts val="0"/>
              </a:spcAft>
              <a:buSzPts val="1200"/>
              <a:buNone/>
              <a:defRPr/>
            </a:lvl2pPr>
            <a:lvl3pPr lvl="2">
              <a:lnSpc>
                <a:spcPct val="100000"/>
              </a:lnSpc>
              <a:spcBef>
                <a:spcPts val="0"/>
              </a:spcBef>
              <a:spcAft>
                <a:spcPts val="0"/>
              </a:spcAft>
              <a:buSzPts val="1200"/>
              <a:buNone/>
              <a:defRPr/>
            </a:lvl3pPr>
            <a:lvl4pPr lvl="3">
              <a:lnSpc>
                <a:spcPct val="100000"/>
              </a:lnSpc>
              <a:spcBef>
                <a:spcPts val="0"/>
              </a:spcBef>
              <a:spcAft>
                <a:spcPts val="0"/>
              </a:spcAft>
              <a:buSzPts val="1200"/>
              <a:buNone/>
              <a:defRPr/>
            </a:lvl4pPr>
            <a:lvl5pPr lvl="4">
              <a:lnSpc>
                <a:spcPct val="100000"/>
              </a:lnSpc>
              <a:spcBef>
                <a:spcPts val="0"/>
              </a:spcBef>
              <a:spcAft>
                <a:spcPts val="0"/>
              </a:spcAft>
              <a:buSzPts val="1200"/>
              <a:buNone/>
              <a:defRPr/>
            </a:lvl5pPr>
            <a:lvl6pPr lvl="5">
              <a:lnSpc>
                <a:spcPct val="100000"/>
              </a:lnSpc>
              <a:spcBef>
                <a:spcPts val="0"/>
              </a:spcBef>
              <a:spcAft>
                <a:spcPts val="0"/>
              </a:spcAft>
              <a:buSzPts val="1200"/>
              <a:buNone/>
              <a:defRPr/>
            </a:lvl6pPr>
            <a:lvl7pPr lvl="6">
              <a:lnSpc>
                <a:spcPct val="100000"/>
              </a:lnSpc>
              <a:spcBef>
                <a:spcPts val="0"/>
              </a:spcBef>
              <a:spcAft>
                <a:spcPts val="0"/>
              </a:spcAft>
              <a:buSzPts val="1200"/>
              <a:buNone/>
              <a:defRPr/>
            </a:lvl7pPr>
            <a:lvl8pPr lvl="7">
              <a:lnSpc>
                <a:spcPct val="100000"/>
              </a:lnSpc>
              <a:spcBef>
                <a:spcPts val="0"/>
              </a:spcBef>
              <a:spcAft>
                <a:spcPts val="0"/>
              </a:spcAft>
              <a:buSzPts val="1200"/>
              <a:buNone/>
              <a:defRPr/>
            </a:lvl8pPr>
            <a:lvl9pPr lvl="8">
              <a:lnSpc>
                <a:spcPct val="100000"/>
              </a:lnSpc>
              <a:spcBef>
                <a:spcPts val="0"/>
              </a:spcBef>
              <a:spcAft>
                <a:spcPts val="0"/>
              </a:spcAft>
              <a:buSzPts val="1200"/>
              <a:buNone/>
              <a:defRPr/>
            </a:lvl9pPr>
          </a:lstStyle>
          <a:p/>
        </p:txBody>
      </p:sp>
      <p:sp>
        <p:nvSpPr>
          <p:cNvPr id="958" name="Google Shape;958;p124"/>
          <p:cNvSpPr txBox="1"/>
          <p:nvPr>
            <p:ph idx="4" type="subTitle"/>
          </p:nvPr>
        </p:nvSpPr>
        <p:spPr>
          <a:xfrm>
            <a:off x="6192150" y="1159675"/>
            <a:ext cx="2238600" cy="800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959" name="Google Shape;959;p124"/>
          <p:cNvSpPr txBox="1"/>
          <p:nvPr>
            <p:ph idx="5" type="subTitle"/>
          </p:nvPr>
        </p:nvSpPr>
        <p:spPr>
          <a:xfrm>
            <a:off x="3452700" y="1887625"/>
            <a:ext cx="2238600" cy="923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nSpc>
                <a:spcPct val="100000"/>
              </a:lnSpc>
              <a:spcBef>
                <a:spcPts val="0"/>
              </a:spcBef>
              <a:spcAft>
                <a:spcPts val="0"/>
              </a:spcAft>
              <a:buSzPts val="1200"/>
              <a:buNone/>
              <a:defRPr/>
            </a:lvl2pPr>
            <a:lvl3pPr lvl="2">
              <a:lnSpc>
                <a:spcPct val="100000"/>
              </a:lnSpc>
              <a:spcBef>
                <a:spcPts val="0"/>
              </a:spcBef>
              <a:spcAft>
                <a:spcPts val="0"/>
              </a:spcAft>
              <a:buSzPts val="1200"/>
              <a:buNone/>
              <a:defRPr/>
            </a:lvl3pPr>
            <a:lvl4pPr lvl="3">
              <a:lnSpc>
                <a:spcPct val="100000"/>
              </a:lnSpc>
              <a:spcBef>
                <a:spcPts val="0"/>
              </a:spcBef>
              <a:spcAft>
                <a:spcPts val="0"/>
              </a:spcAft>
              <a:buSzPts val="1200"/>
              <a:buNone/>
              <a:defRPr/>
            </a:lvl4pPr>
            <a:lvl5pPr lvl="4">
              <a:lnSpc>
                <a:spcPct val="100000"/>
              </a:lnSpc>
              <a:spcBef>
                <a:spcPts val="0"/>
              </a:spcBef>
              <a:spcAft>
                <a:spcPts val="0"/>
              </a:spcAft>
              <a:buSzPts val="1200"/>
              <a:buNone/>
              <a:defRPr/>
            </a:lvl5pPr>
            <a:lvl6pPr lvl="5">
              <a:lnSpc>
                <a:spcPct val="100000"/>
              </a:lnSpc>
              <a:spcBef>
                <a:spcPts val="0"/>
              </a:spcBef>
              <a:spcAft>
                <a:spcPts val="0"/>
              </a:spcAft>
              <a:buSzPts val="1200"/>
              <a:buNone/>
              <a:defRPr/>
            </a:lvl6pPr>
            <a:lvl7pPr lvl="6">
              <a:lnSpc>
                <a:spcPct val="100000"/>
              </a:lnSpc>
              <a:spcBef>
                <a:spcPts val="0"/>
              </a:spcBef>
              <a:spcAft>
                <a:spcPts val="0"/>
              </a:spcAft>
              <a:buSzPts val="1200"/>
              <a:buNone/>
              <a:defRPr/>
            </a:lvl7pPr>
            <a:lvl8pPr lvl="7">
              <a:lnSpc>
                <a:spcPct val="100000"/>
              </a:lnSpc>
              <a:spcBef>
                <a:spcPts val="0"/>
              </a:spcBef>
              <a:spcAft>
                <a:spcPts val="0"/>
              </a:spcAft>
              <a:buSzPts val="1200"/>
              <a:buNone/>
              <a:defRPr/>
            </a:lvl8pPr>
            <a:lvl9pPr lvl="8">
              <a:lnSpc>
                <a:spcPct val="100000"/>
              </a:lnSpc>
              <a:spcBef>
                <a:spcPts val="0"/>
              </a:spcBef>
              <a:spcAft>
                <a:spcPts val="0"/>
              </a:spcAft>
              <a:buSzPts val="1200"/>
              <a:buNone/>
              <a:defRPr/>
            </a:lvl9pPr>
          </a:lstStyle>
          <a:p/>
        </p:txBody>
      </p:sp>
      <p:sp>
        <p:nvSpPr>
          <p:cNvPr id="960" name="Google Shape;960;p124"/>
          <p:cNvSpPr txBox="1"/>
          <p:nvPr>
            <p:ph idx="6" type="subTitle"/>
          </p:nvPr>
        </p:nvSpPr>
        <p:spPr>
          <a:xfrm>
            <a:off x="3452700" y="1159675"/>
            <a:ext cx="2238600" cy="800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961" name="Google Shape;961;p124"/>
          <p:cNvSpPr txBox="1"/>
          <p:nvPr>
            <p:ph idx="7" type="subTitle"/>
          </p:nvPr>
        </p:nvSpPr>
        <p:spPr>
          <a:xfrm>
            <a:off x="713250" y="3666200"/>
            <a:ext cx="2238600" cy="923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nSpc>
                <a:spcPct val="100000"/>
              </a:lnSpc>
              <a:spcBef>
                <a:spcPts val="0"/>
              </a:spcBef>
              <a:spcAft>
                <a:spcPts val="0"/>
              </a:spcAft>
              <a:buSzPts val="1200"/>
              <a:buNone/>
              <a:defRPr/>
            </a:lvl2pPr>
            <a:lvl3pPr lvl="2">
              <a:lnSpc>
                <a:spcPct val="100000"/>
              </a:lnSpc>
              <a:spcBef>
                <a:spcPts val="0"/>
              </a:spcBef>
              <a:spcAft>
                <a:spcPts val="0"/>
              </a:spcAft>
              <a:buSzPts val="1200"/>
              <a:buNone/>
              <a:defRPr/>
            </a:lvl3pPr>
            <a:lvl4pPr lvl="3">
              <a:lnSpc>
                <a:spcPct val="100000"/>
              </a:lnSpc>
              <a:spcBef>
                <a:spcPts val="0"/>
              </a:spcBef>
              <a:spcAft>
                <a:spcPts val="0"/>
              </a:spcAft>
              <a:buSzPts val="1200"/>
              <a:buNone/>
              <a:defRPr/>
            </a:lvl4pPr>
            <a:lvl5pPr lvl="4">
              <a:lnSpc>
                <a:spcPct val="100000"/>
              </a:lnSpc>
              <a:spcBef>
                <a:spcPts val="0"/>
              </a:spcBef>
              <a:spcAft>
                <a:spcPts val="0"/>
              </a:spcAft>
              <a:buSzPts val="1200"/>
              <a:buNone/>
              <a:defRPr/>
            </a:lvl5pPr>
            <a:lvl6pPr lvl="5">
              <a:lnSpc>
                <a:spcPct val="100000"/>
              </a:lnSpc>
              <a:spcBef>
                <a:spcPts val="0"/>
              </a:spcBef>
              <a:spcAft>
                <a:spcPts val="0"/>
              </a:spcAft>
              <a:buSzPts val="1200"/>
              <a:buNone/>
              <a:defRPr/>
            </a:lvl6pPr>
            <a:lvl7pPr lvl="6">
              <a:lnSpc>
                <a:spcPct val="100000"/>
              </a:lnSpc>
              <a:spcBef>
                <a:spcPts val="0"/>
              </a:spcBef>
              <a:spcAft>
                <a:spcPts val="0"/>
              </a:spcAft>
              <a:buSzPts val="1200"/>
              <a:buNone/>
              <a:defRPr/>
            </a:lvl7pPr>
            <a:lvl8pPr lvl="7">
              <a:lnSpc>
                <a:spcPct val="100000"/>
              </a:lnSpc>
              <a:spcBef>
                <a:spcPts val="0"/>
              </a:spcBef>
              <a:spcAft>
                <a:spcPts val="0"/>
              </a:spcAft>
              <a:buSzPts val="1200"/>
              <a:buNone/>
              <a:defRPr/>
            </a:lvl8pPr>
            <a:lvl9pPr lvl="8">
              <a:lnSpc>
                <a:spcPct val="100000"/>
              </a:lnSpc>
              <a:spcBef>
                <a:spcPts val="0"/>
              </a:spcBef>
              <a:spcAft>
                <a:spcPts val="0"/>
              </a:spcAft>
              <a:buSzPts val="1200"/>
              <a:buNone/>
              <a:defRPr/>
            </a:lvl9pPr>
          </a:lstStyle>
          <a:p/>
        </p:txBody>
      </p:sp>
      <p:sp>
        <p:nvSpPr>
          <p:cNvPr id="962" name="Google Shape;962;p124"/>
          <p:cNvSpPr txBox="1"/>
          <p:nvPr>
            <p:ph idx="8" type="subTitle"/>
          </p:nvPr>
        </p:nvSpPr>
        <p:spPr>
          <a:xfrm>
            <a:off x="713250" y="2938250"/>
            <a:ext cx="2238600" cy="800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963" name="Google Shape;963;p124"/>
          <p:cNvSpPr txBox="1"/>
          <p:nvPr>
            <p:ph idx="9" type="subTitle"/>
          </p:nvPr>
        </p:nvSpPr>
        <p:spPr>
          <a:xfrm>
            <a:off x="6192150" y="3666200"/>
            <a:ext cx="2238600" cy="923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nSpc>
                <a:spcPct val="100000"/>
              </a:lnSpc>
              <a:spcBef>
                <a:spcPts val="0"/>
              </a:spcBef>
              <a:spcAft>
                <a:spcPts val="0"/>
              </a:spcAft>
              <a:buSzPts val="1200"/>
              <a:buNone/>
              <a:defRPr/>
            </a:lvl2pPr>
            <a:lvl3pPr lvl="2">
              <a:lnSpc>
                <a:spcPct val="100000"/>
              </a:lnSpc>
              <a:spcBef>
                <a:spcPts val="0"/>
              </a:spcBef>
              <a:spcAft>
                <a:spcPts val="0"/>
              </a:spcAft>
              <a:buSzPts val="1200"/>
              <a:buNone/>
              <a:defRPr/>
            </a:lvl3pPr>
            <a:lvl4pPr lvl="3">
              <a:lnSpc>
                <a:spcPct val="100000"/>
              </a:lnSpc>
              <a:spcBef>
                <a:spcPts val="0"/>
              </a:spcBef>
              <a:spcAft>
                <a:spcPts val="0"/>
              </a:spcAft>
              <a:buSzPts val="1200"/>
              <a:buNone/>
              <a:defRPr/>
            </a:lvl4pPr>
            <a:lvl5pPr lvl="4">
              <a:lnSpc>
                <a:spcPct val="100000"/>
              </a:lnSpc>
              <a:spcBef>
                <a:spcPts val="0"/>
              </a:spcBef>
              <a:spcAft>
                <a:spcPts val="0"/>
              </a:spcAft>
              <a:buSzPts val="1200"/>
              <a:buNone/>
              <a:defRPr/>
            </a:lvl5pPr>
            <a:lvl6pPr lvl="5">
              <a:lnSpc>
                <a:spcPct val="100000"/>
              </a:lnSpc>
              <a:spcBef>
                <a:spcPts val="0"/>
              </a:spcBef>
              <a:spcAft>
                <a:spcPts val="0"/>
              </a:spcAft>
              <a:buSzPts val="1200"/>
              <a:buNone/>
              <a:defRPr/>
            </a:lvl6pPr>
            <a:lvl7pPr lvl="6">
              <a:lnSpc>
                <a:spcPct val="100000"/>
              </a:lnSpc>
              <a:spcBef>
                <a:spcPts val="0"/>
              </a:spcBef>
              <a:spcAft>
                <a:spcPts val="0"/>
              </a:spcAft>
              <a:buSzPts val="1200"/>
              <a:buNone/>
              <a:defRPr/>
            </a:lvl7pPr>
            <a:lvl8pPr lvl="7">
              <a:lnSpc>
                <a:spcPct val="100000"/>
              </a:lnSpc>
              <a:spcBef>
                <a:spcPts val="0"/>
              </a:spcBef>
              <a:spcAft>
                <a:spcPts val="0"/>
              </a:spcAft>
              <a:buSzPts val="1200"/>
              <a:buNone/>
              <a:defRPr/>
            </a:lvl8pPr>
            <a:lvl9pPr lvl="8">
              <a:lnSpc>
                <a:spcPct val="100000"/>
              </a:lnSpc>
              <a:spcBef>
                <a:spcPts val="0"/>
              </a:spcBef>
              <a:spcAft>
                <a:spcPts val="0"/>
              </a:spcAft>
              <a:buSzPts val="1200"/>
              <a:buNone/>
              <a:defRPr/>
            </a:lvl9pPr>
          </a:lstStyle>
          <a:p/>
        </p:txBody>
      </p:sp>
      <p:sp>
        <p:nvSpPr>
          <p:cNvPr id="964" name="Google Shape;964;p124"/>
          <p:cNvSpPr txBox="1"/>
          <p:nvPr>
            <p:ph idx="13" type="subTitle"/>
          </p:nvPr>
        </p:nvSpPr>
        <p:spPr>
          <a:xfrm>
            <a:off x="6192150" y="2938250"/>
            <a:ext cx="2238600" cy="800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965" name="Google Shape;965;p124"/>
          <p:cNvSpPr txBox="1"/>
          <p:nvPr>
            <p:ph idx="14" type="subTitle"/>
          </p:nvPr>
        </p:nvSpPr>
        <p:spPr>
          <a:xfrm>
            <a:off x="3452700" y="3666200"/>
            <a:ext cx="2238600" cy="923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nSpc>
                <a:spcPct val="100000"/>
              </a:lnSpc>
              <a:spcBef>
                <a:spcPts val="0"/>
              </a:spcBef>
              <a:spcAft>
                <a:spcPts val="0"/>
              </a:spcAft>
              <a:buSzPts val="1200"/>
              <a:buNone/>
              <a:defRPr/>
            </a:lvl2pPr>
            <a:lvl3pPr lvl="2">
              <a:lnSpc>
                <a:spcPct val="100000"/>
              </a:lnSpc>
              <a:spcBef>
                <a:spcPts val="0"/>
              </a:spcBef>
              <a:spcAft>
                <a:spcPts val="0"/>
              </a:spcAft>
              <a:buSzPts val="1200"/>
              <a:buNone/>
              <a:defRPr/>
            </a:lvl3pPr>
            <a:lvl4pPr lvl="3">
              <a:lnSpc>
                <a:spcPct val="100000"/>
              </a:lnSpc>
              <a:spcBef>
                <a:spcPts val="0"/>
              </a:spcBef>
              <a:spcAft>
                <a:spcPts val="0"/>
              </a:spcAft>
              <a:buSzPts val="1200"/>
              <a:buNone/>
              <a:defRPr/>
            </a:lvl4pPr>
            <a:lvl5pPr lvl="4">
              <a:lnSpc>
                <a:spcPct val="100000"/>
              </a:lnSpc>
              <a:spcBef>
                <a:spcPts val="0"/>
              </a:spcBef>
              <a:spcAft>
                <a:spcPts val="0"/>
              </a:spcAft>
              <a:buSzPts val="1200"/>
              <a:buNone/>
              <a:defRPr/>
            </a:lvl5pPr>
            <a:lvl6pPr lvl="5">
              <a:lnSpc>
                <a:spcPct val="100000"/>
              </a:lnSpc>
              <a:spcBef>
                <a:spcPts val="0"/>
              </a:spcBef>
              <a:spcAft>
                <a:spcPts val="0"/>
              </a:spcAft>
              <a:buSzPts val="1200"/>
              <a:buNone/>
              <a:defRPr/>
            </a:lvl6pPr>
            <a:lvl7pPr lvl="6">
              <a:lnSpc>
                <a:spcPct val="100000"/>
              </a:lnSpc>
              <a:spcBef>
                <a:spcPts val="0"/>
              </a:spcBef>
              <a:spcAft>
                <a:spcPts val="0"/>
              </a:spcAft>
              <a:buSzPts val="1200"/>
              <a:buNone/>
              <a:defRPr/>
            </a:lvl7pPr>
            <a:lvl8pPr lvl="7">
              <a:lnSpc>
                <a:spcPct val="100000"/>
              </a:lnSpc>
              <a:spcBef>
                <a:spcPts val="0"/>
              </a:spcBef>
              <a:spcAft>
                <a:spcPts val="0"/>
              </a:spcAft>
              <a:buSzPts val="1200"/>
              <a:buNone/>
              <a:defRPr/>
            </a:lvl8pPr>
            <a:lvl9pPr lvl="8">
              <a:lnSpc>
                <a:spcPct val="100000"/>
              </a:lnSpc>
              <a:spcBef>
                <a:spcPts val="0"/>
              </a:spcBef>
              <a:spcAft>
                <a:spcPts val="0"/>
              </a:spcAft>
              <a:buSzPts val="1200"/>
              <a:buNone/>
              <a:defRPr/>
            </a:lvl9pPr>
          </a:lstStyle>
          <a:p/>
        </p:txBody>
      </p:sp>
      <p:sp>
        <p:nvSpPr>
          <p:cNvPr id="966" name="Google Shape;966;p124"/>
          <p:cNvSpPr txBox="1"/>
          <p:nvPr>
            <p:ph idx="15" type="subTitle"/>
          </p:nvPr>
        </p:nvSpPr>
        <p:spPr>
          <a:xfrm>
            <a:off x="3452700" y="2938250"/>
            <a:ext cx="2238600" cy="800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grpSp>
        <p:nvGrpSpPr>
          <p:cNvPr id="967" name="Google Shape;967;p124"/>
          <p:cNvGrpSpPr/>
          <p:nvPr/>
        </p:nvGrpSpPr>
        <p:grpSpPr>
          <a:xfrm>
            <a:off x="0" y="0"/>
            <a:ext cx="9144100" cy="5143625"/>
            <a:chOff x="0" y="0"/>
            <a:chExt cx="9144100" cy="5143625"/>
          </a:xfrm>
        </p:grpSpPr>
        <p:sp>
          <p:nvSpPr>
            <p:cNvPr id="968" name="Google Shape;968;p124"/>
            <p:cNvSpPr/>
            <p:nvPr/>
          </p:nvSpPr>
          <p:spPr>
            <a:xfrm>
              <a:off x="0" y="0"/>
              <a:ext cx="347700" cy="2673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124"/>
            <p:cNvSpPr/>
            <p:nvPr/>
          </p:nvSpPr>
          <p:spPr>
            <a:xfrm>
              <a:off x="0" y="0"/>
              <a:ext cx="713100" cy="539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124"/>
            <p:cNvSpPr/>
            <p:nvPr/>
          </p:nvSpPr>
          <p:spPr>
            <a:xfrm>
              <a:off x="3632800" y="4876025"/>
              <a:ext cx="5511300" cy="267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8">
    <p:spTree>
      <p:nvGrpSpPr>
        <p:cNvPr id="971" name="Shape 971"/>
        <p:cNvGrpSpPr/>
        <p:nvPr/>
      </p:nvGrpSpPr>
      <p:grpSpPr>
        <a:xfrm>
          <a:off x="0" y="0"/>
          <a:ext cx="0" cy="0"/>
          <a:chOff x="0" y="0"/>
          <a:chExt cx="0" cy="0"/>
        </a:xfrm>
      </p:grpSpPr>
      <p:sp>
        <p:nvSpPr>
          <p:cNvPr id="972" name="Google Shape;972;p125"/>
          <p:cNvSpPr txBox="1"/>
          <p:nvPr>
            <p:ph type="title"/>
          </p:nvPr>
        </p:nvSpPr>
        <p:spPr>
          <a:xfrm>
            <a:off x="4869450" y="690875"/>
            <a:ext cx="3336600" cy="1031400"/>
          </a:xfrm>
          <a:prstGeom prst="rect">
            <a:avLst/>
          </a:prstGeom>
        </p:spPr>
        <p:txBody>
          <a:bodyPr anchorCtr="0" anchor="t" bIns="91425" lIns="91425" spcFirstLastPara="1" rIns="91425" wrap="square" tIns="91425">
            <a:noAutofit/>
          </a:bodyPr>
          <a:lstStyle>
            <a:lvl1pPr lvl="0">
              <a:spcBef>
                <a:spcPts val="0"/>
              </a:spcBef>
              <a:spcAft>
                <a:spcPts val="0"/>
              </a:spcAft>
              <a:buSzPts val="7200"/>
              <a:buNone/>
              <a:defRPr sz="5500"/>
            </a:lvl1pPr>
            <a:lvl2pPr lvl="1">
              <a:spcBef>
                <a:spcPts val="0"/>
              </a:spcBef>
              <a:spcAft>
                <a:spcPts val="0"/>
              </a:spcAft>
              <a:buSzPts val="7200"/>
              <a:buNone/>
              <a:defRPr sz="7200"/>
            </a:lvl2pPr>
            <a:lvl3pPr lvl="2">
              <a:spcBef>
                <a:spcPts val="0"/>
              </a:spcBef>
              <a:spcAft>
                <a:spcPts val="0"/>
              </a:spcAft>
              <a:buSzPts val="7200"/>
              <a:buNone/>
              <a:defRPr sz="7200"/>
            </a:lvl3pPr>
            <a:lvl4pPr lvl="3">
              <a:spcBef>
                <a:spcPts val="0"/>
              </a:spcBef>
              <a:spcAft>
                <a:spcPts val="0"/>
              </a:spcAft>
              <a:buSzPts val="7200"/>
              <a:buNone/>
              <a:defRPr sz="7200"/>
            </a:lvl4pPr>
            <a:lvl5pPr lvl="4">
              <a:spcBef>
                <a:spcPts val="0"/>
              </a:spcBef>
              <a:spcAft>
                <a:spcPts val="0"/>
              </a:spcAft>
              <a:buSzPts val="7200"/>
              <a:buNone/>
              <a:defRPr sz="7200"/>
            </a:lvl5pPr>
            <a:lvl6pPr lvl="5">
              <a:spcBef>
                <a:spcPts val="0"/>
              </a:spcBef>
              <a:spcAft>
                <a:spcPts val="0"/>
              </a:spcAft>
              <a:buSzPts val="7200"/>
              <a:buNone/>
              <a:defRPr sz="7200"/>
            </a:lvl6pPr>
            <a:lvl7pPr lvl="6">
              <a:spcBef>
                <a:spcPts val="0"/>
              </a:spcBef>
              <a:spcAft>
                <a:spcPts val="0"/>
              </a:spcAft>
              <a:buSzPts val="7200"/>
              <a:buNone/>
              <a:defRPr sz="7200"/>
            </a:lvl7pPr>
            <a:lvl8pPr lvl="7">
              <a:spcBef>
                <a:spcPts val="0"/>
              </a:spcBef>
              <a:spcAft>
                <a:spcPts val="0"/>
              </a:spcAft>
              <a:buSzPts val="7200"/>
              <a:buNone/>
              <a:defRPr sz="7200"/>
            </a:lvl8pPr>
            <a:lvl9pPr lvl="8">
              <a:spcBef>
                <a:spcPts val="0"/>
              </a:spcBef>
              <a:spcAft>
                <a:spcPts val="0"/>
              </a:spcAft>
              <a:buSzPts val="7200"/>
              <a:buNone/>
              <a:defRPr sz="7200"/>
            </a:lvl9pPr>
          </a:lstStyle>
          <a:p/>
        </p:txBody>
      </p:sp>
      <p:sp>
        <p:nvSpPr>
          <p:cNvPr id="973" name="Google Shape;973;p125"/>
          <p:cNvSpPr txBox="1"/>
          <p:nvPr>
            <p:ph idx="1" type="subTitle"/>
          </p:nvPr>
        </p:nvSpPr>
        <p:spPr>
          <a:xfrm>
            <a:off x="4869461" y="2427126"/>
            <a:ext cx="3336600" cy="8313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650"/>
              <a:buNone/>
              <a:defRPr b="1" sz="1400"/>
            </a:lvl1pPr>
            <a:lvl2pPr lvl="1" algn="ctr">
              <a:lnSpc>
                <a:spcPct val="100000"/>
              </a:lnSpc>
              <a:spcBef>
                <a:spcPts val="0"/>
              </a:spcBef>
              <a:spcAft>
                <a:spcPts val="0"/>
              </a:spcAft>
              <a:buSzPts val="1650"/>
              <a:buNone/>
              <a:defRPr b="1" sz="1650"/>
            </a:lvl2pPr>
            <a:lvl3pPr lvl="2" algn="ctr">
              <a:lnSpc>
                <a:spcPct val="100000"/>
              </a:lnSpc>
              <a:spcBef>
                <a:spcPts val="0"/>
              </a:spcBef>
              <a:spcAft>
                <a:spcPts val="0"/>
              </a:spcAft>
              <a:buSzPts val="1650"/>
              <a:buNone/>
              <a:defRPr b="1" sz="1650"/>
            </a:lvl3pPr>
            <a:lvl4pPr lvl="3" algn="ctr">
              <a:lnSpc>
                <a:spcPct val="100000"/>
              </a:lnSpc>
              <a:spcBef>
                <a:spcPts val="0"/>
              </a:spcBef>
              <a:spcAft>
                <a:spcPts val="0"/>
              </a:spcAft>
              <a:buSzPts val="1650"/>
              <a:buNone/>
              <a:defRPr b="1" sz="1650"/>
            </a:lvl4pPr>
            <a:lvl5pPr lvl="4" algn="ctr">
              <a:lnSpc>
                <a:spcPct val="100000"/>
              </a:lnSpc>
              <a:spcBef>
                <a:spcPts val="0"/>
              </a:spcBef>
              <a:spcAft>
                <a:spcPts val="0"/>
              </a:spcAft>
              <a:buSzPts val="1650"/>
              <a:buNone/>
              <a:defRPr b="1" sz="1650"/>
            </a:lvl5pPr>
            <a:lvl6pPr lvl="5" algn="ctr">
              <a:lnSpc>
                <a:spcPct val="100000"/>
              </a:lnSpc>
              <a:spcBef>
                <a:spcPts val="0"/>
              </a:spcBef>
              <a:spcAft>
                <a:spcPts val="0"/>
              </a:spcAft>
              <a:buSzPts val="1650"/>
              <a:buNone/>
              <a:defRPr b="1" sz="1650"/>
            </a:lvl6pPr>
            <a:lvl7pPr lvl="6" algn="ctr">
              <a:lnSpc>
                <a:spcPct val="100000"/>
              </a:lnSpc>
              <a:spcBef>
                <a:spcPts val="0"/>
              </a:spcBef>
              <a:spcAft>
                <a:spcPts val="0"/>
              </a:spcAft>
              <a:buSzPts val="1650"/>
              <a:buNone/>
              <a:defRPr b="1" sz="1650"/>
            </a:lvl7pPr>
            <a:lvl8pPr lvl="7" algn="ctr">
              <a:lnSpc>
                <a:spcPct val="100000"/>
              </a:lnSpc>
              <a:spcBef>
                <a:spcPts val="0"/>
              </a:spcBef>
              <a:spcAft>
                <a:spcPts val="0"/>
              </a:spcAft>
              <a:buSzPts val="1650"/>
              <a:buNone/>
              <a:defRPr b="1" sz="1650"/>
            </a:lvl8pPr>
            <a:lvl9pPr lvl="8" algn="ctr">
              <a:lnSpc>
                <a:spcPct val="100000"/>
              </a:lnSpc>
              <a:spcBef>
                <a:spcPts val="0"/>
              </a:spcBef>
              <a:spcAft>
                <a:spcPts val="0"/>
              </a:spcAft>
              <a:buSzPts val="1650"/>
              <a:buNone/>
              <a:defRPr b="1" sz="1650"/>
            </a:lvl9pPr>
          </a:lstStyle>
          <a:p/>
        </p:txBody>
      </p:sp>
      <p:sp>
        <p:nvSpPr>
          <p:cNvPr id="974" name="Google Shape;974;p125"/>
          <p:cNvSpPr txBox="1"/>
          <p:nvPr>
            <p:ph idx="2" type="subTitle"/>
          </p:nvPr>
        </p:nvSpPr>
        <p:spPr>
          <a:xfrm>
            <a:off x="4869450" y="3951875"/>
            <a:ext cx="3336600" cy="3540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000"/>
              <a:buNone/>
              <a:defRPr sz="1100"/>
            </a:lvl1pPr>
            <a:lvl2pPr lvl="1" algn="ctr">
              <a:lnSpc>
                <a:spcPct val="100000"/>
              </a:lnSpc>
              <a:spcBef>
                <a:spcPts val="0"/>
              </a:spcBef>
              <a:spcAft>
                <a:spcPts val="0"/>
              </a:spcAft>
              <a:buSzPts val="1000"/>
              <a:buNone/>
              <a:defRPr b="1" sz="1000"/>
            </a:lvl2pPr>
            <a:lvl3pPr lvl="2" algn="ctr">
              <a:lnSpc>
                <a:spcPct val="100000"/>
              </a:lnSpc>
              <a:spcBef>
                <a:spcPts val="0"/>
              </a:spcBef>
              <a:spcAft>
                <a:spcPts val="0"/>
              </a:spcAft>
              <a:buSzPts val="1000"/>
              <a:buNone/>
              <a:defRPr b="1" sz="1000"/>
            </a:lvl3pPr>
            <a:lvl4pPr lvl="3" algn="ctr">
              <a:lnSpc>
                <a:spcPct val="100000"/>
              </a:lnSpc>
              <a:spcBef>
                <a:spcPts val="0"/>
              </a:spcBef>
              <a:spcAft>
                <a:spcPts val="0"/>
              </a:spcAft>
              <a:buSzPts val="1000"/>
              <a:buNone/>
              <a:defRPr b="1" sz="1000"/>
            </a:lvl4pPr>
            <a:lvl5pPr lvl="4" algn="ctr">
              <a:lnSpc>
                <a:spcPct val="100000"/>
              </a:lnSpc>
              <a:spcBef>
                <a:spcPts val="0"/>
              </a:spcBef>
              <a:spcAft>
                <a:spcPts val="0"/>
              </a:spcAft>
              <a:buSzPts val="1000"/>
              <a:buNone/>
              <a:defRPr b="1" sz="1000"/>
            </a:lvl5pPr>
            <a:lvl6pPr lvl="5" algn="ctr">
              <a:lnSpc>
                <a:spcPct val="100000"/>
              </a:lnSpc>
              <a:spcBef>
                <a:spcPts val="0"/>
              </a:spcBef>
              <a:spcAft>
                <a:spcPts val="0"/>
              </a:spcAft>
              <a:buSzPts val="1000"/>
              <a:buNone/>
              <a:defRPr b="1" sz="1000"/>
            </a:lvl6pPr>
            <a:lvl7pPr lvl="6" algn="ctr">
              <a:lnSpc>
                <a:spcPct val="100000"/>
              </a:lnSpc>
              <a:spcBef>
                <a:spcPts val="0"/>
              </a:spcBef>
              <a:spcAft>
                <a:spcPts val="0"/>
              </a:spcAft>
              <a:buSzPts val="1000"/>
              <a:buNone/>
              <a:defRPr b="1" sz="1000"/>
            </a:lvl7pPr>
            <a:lvl8pPr lvl="7" algn="ctr">
              <a:lnSpc>
                <a:spcPct val="100000"/>
              </a:lnSpc>
              <a:spcBef>
                <a:spcPts val="0"/>
              </a:spcBef>
              <a:spcAft>
                <a:spcPts val="0"/>
              </a:spcAft>
              <a:buSzPts val="1000"/>
              <a:buNone/>
              <a:defRPr b="1" sz="1000"/>
            </a:lvl8pPr>
            <a:lvl9pPr lvl="8" algn="ctr">
              <a:lnSpc>
                <a:spcPct val="100000"/>
              </a:lnSpc>
              <a:spcBef>
                <a:spcPts val="0"/>
              </a:spcBef>
              <a:spcAft>
                <a:spcPts val="0"/>
              </a:spcAft>
              <a:buSzPts val="1000"/>
              <a:buNone/>
              <a:defRPr b="1" sz="1000"/>
            </a:lvl9pPr>
          </a:lstStyle>
          <a:p/>
        </p:txBody>
      </p:sp>
      <p:grpSp>
        <p:nvGrpSpPr>
          <p:cNvPr id="975" name="Google Shape;975;p125"/>
          <p:cNvGrpSpPr/>
          <p:nvPr/>
        </p:nvGrpSpPr>
        <p:grpSpPr>
          <a:xfrm>
            <a:off x="3927875" y="0"/>
            <a:ext cx="5216100" cy="5143625"/>
            <a:chOff x="3927875" y="0"/>
            <a:chExt cx="5216100" cy="5143625"/>
          </a:xfrm>
        </p:grpSpPr>
        <p:sp>
          <p:nvSpPr>
            <p:cNvPr id="976" name="Google Shape;976;p125"/>
            <p:cNvSpPr/>
            <p:nvPr/>
          </p:nvSpPr>
          <p:spPr>
            <a:xfrm>
              <a:off x="3927875" y="4876025"/>
              <a:ext cx="5216100" cy="267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125"/>
            <p:cNvSpPr/>
            <p:nvPr/>
          </p:nvSpPr>
          <p:spPr>
            <a:xfrm flipH="1">
              <a:off x="6537775" y="0"/>
              <a:ext cx="2606100" cy="294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125"/>
            <p:cNvSpPr/>
            <p:nvPr/>
          </p:nvSpPr>
          <p:spPr>
            <a:xfrm flipH="1">
              <a:off x="8430775" y="0"/>
              <a:ext cx="713100" cy="5394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79" name="Google Shape;979;p125"/>
          <p:cNvSpPr txBox="1"/>
          <p:nvPr/>
        </p:nvSpPr>
        <p:spPr>
          <a:xfrm>
            <a:off x="4869461" y="3253299"/>
            <a:ext cx="3336600" cy="69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018"/>
              <a:buNone/>
            </a:pPr>
            <a:r>
              <a:rPr lang="en" sz="1100">
                <a:solidFill>
                  <a:schemeClr val="dk1"/>
                </a:solidFill>
                <a:latin typeface="Lato"/>
                <a:ea typeface="Lato"/>
                <a:cs typeface="Lato"/>
                <a:sym typeface="Lato"/>
              </a:rPr>
              <a:t>Credits: This presentation template was created by </a:t>
            </a:r>
            <a:r>
              <a:rPr b="1" lang="en" sz="1100" u="sng">
                <a:solidFill>
                  <a:schemeClr val="dk1"/>
                </a:solidFill>
                <a:latin typeface="Lato"/>
                <a:ea typeface="Lato"/>
                <a:cs typeface="Lato"/>
                <a:sym typeface="Lato"/>
                <a:hlinkClick r:id="rId2">
                  <a:extLst>
                    <a:ext uri="{A12FA001-AC4F-418D-AE19-62706E023703}">
                      <ahyp:hlinkClr val="tx"/>
                    </a:ext>
                  </a:extLst>
                </a:hlinkClick>
              </a:rPr>
              <a:t>Slidesgo</a:t>
            </a:r>
            <a:r>
              <a:rPr lang="en" sz="1100">
                <a:solidFill>
                  <a:schemeClr val="dk1"/>
                </a:solidFill>
                <a:latin typeface="Lato"/>
                <a:ea typeface="Lato"/>
                <a:cs typeface="Lato"/>
                <a:sym typeface="Lato"/>
              </a:rPr>
              <a:t>, including icons by </a:t>
            </a:r>
            <a:r>
              <a:rPr b="1" lang="en" sz="1100" u="sng">
                <a:solidFill>
                  <a:schemeClr val="dk1"/>
                </a:solidFill>
                <a:latin typeface="Lato"/>
                <a:ea typeface="Lato"/>
                <a:cs typeface="Lato"/>
                <a:sym typeface="Lato"/>
                <a:hlinkClick r:id="rId3">
                  <a:extLst>
                    <a:ext uri="{A12FA001-AC4F-418D-AE19-62706E023703}">
                      <ahyp:hlinkClr val="tx"/>
                    </a:ext>
                  </a:extLst>
                </a:hlinkClick>
              </a:rPr>
              <a:t>Flaticon</a:t>
            </a:r>
            <a:r>
              <a:rPr lang="en" sz="1100">
                <a:solidFill>
                  <a:schemeClr val="dk1"/>
                </a:solidFill>
                <a:latin typeface="Lato"/>
                <a:ea typeface="Lato"/>
                <a:cs typeface="Lato"/>
                <a:sym typeface="Lato"/>
              </a:rPr>
              <a:t>, and infographics &amp; images by </a:t>
            </a:r>
            <a:r>
              <a:rPr b="1" lang="en" sz="1100" u="sng">
                <a:solidFill>
                  <a:schemeClr val="dk1"/>
                </a:solidFill>
                <a:latin typeface="Lato"/>
                <a:ea typeface="Lato"/>
                <a:cs typeface="Lato"/>
                <a:sym typeface="Lato"/>
                <a:hlinkClick r:id="rId4">
                  <a:extLst>
                    <a:ext uri="{A12FA001-AC4F-418D-AE19-62706E023703}">
                      <ahyp:hlinkClr val="tx"/>
                    </a:ext>
                  </a:extLst>
                </a:hlinkClick>
              </a:rPr>
              <a:t>Freepik</a:t>
            </a:r>
            <a:r>
              <a:rPr lang="en" sz="1100">
                <a:solidFill>
                  <a:schemeClr val="dk1"/>
                </a:solidFill>
                <a:latin typeface="Lato"/>
                <a:ea typeface="Lato"/>
                <a:cs typeface="Lato"/>
                <a:sym typeface="Lato"/>
              </a:rPr>
              <a:t>.</a:t>
            </a:r>
            <a:endParaRPr sz="1100">
              <a:solidFill>
                <a:schemeClr val="dk1"/>
              </a:solidFill>
              <a:latin typeface="Lato"/>
              <a:ea typeface="Lato"/>
              <a:cs typeface="Lato"/>
              <a:sym typeface="Lato"/>
            </a:endParaRPr>
          </a:p>
        </p:txBody>
      </p:sp>
      <p:sp>
        <p:nvSpPr>
          <p:cNvPr id="980" name="Google Shape;980;p125"/>
          <p:cNvSpPr/>
          <p:nvPr>
            <p:ph idx="3" type="pic"/>
          </p:nvPr>
        </p:nvSpPr>
        <p:spPr>
          <a:xfrm>
            <a:off x="0" y="539500"/>
            <a:ext cx="3931500" cy="4604100"/>
          </a:xfrm>
          <a:prstGeom prst="rect">
            <a:avLst/>
          </a:prstGeom>
          <a:noFill/>
          <a:ln>
            <a:noFill/>
          </a:ln>
        </p:spPr>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3" name="Shape 53"/>
        <p:cNvGrpSpPr/>
        <p:nvPr/>
      </p:nvGrpSpPr>
      <p:grpSpPr>
        <a:xfrm>
          <a:off x="0" y="0"/>
          <a:ext cx="0" cy="0"/>
          <a:chOff x="0" y="0"/>
          <a:chExt cx="0" cy="0"/>
        </a:xfrm>
      </p:grpSpPr>
      <p:sp>
        <p:nvSpPr>
          <p:cNvPr id="54" name="Google Shape;54;p14"/>
          <p:cNvSpPr txBox="1"/>
          <p:nvPr>
            <p:ph type="ctrTitle"/>
          </p:nvPr>
        </p:nvSpPr>
        <p:spPr>
          <a:xfrm>
            <a:off x="713225" y="1039488"/>
            <a:ext cx="3786300" cy="2232000"/>
          </a:xfrm>
          <a:prstGeom prst="rect">
            <a:avLst/>
          </a:prstGeom>
        </p:spPr>
        <p:txBody>
          <a:bodyPr anchorCtr="0" anchor="b" bIns="91425" lIns="91425" spcFirstLastPara="1" rIns="91425" wrap="square" tIns="91425">
            <a:noAutofit/>
          </a:bodyPr>
          <a:lstStyle>
            <a:lvl1pPr lvl="0">
              <a:spcBef>
                <a:spcPts val="0"/>
              </a:spcBef>
              <a:spcAft>
                <a:spcPts val="0"/>
              </a:spcAft>
              <a:buSzPts val="4700"/>
              <a:buNone/>
              <a:defRPr sz="4200"/>
            </a:lvl1pPr>
            <a:lvl2pPr lvl="1" algn="l">
              <a:spcBef>
                <a:spcPts val="0"/>
              </a:spcBef>
              <a:spcAft>
                <a:spcPts val="0"/>
              </a:spcAft>
              <a:buSzPts val="4700"/>
              <a:buNone/>
              <a:defRPr sz="4700"/>
            </a:lvl2pPr>
            <a:lvl3pPr lvl="2" algn="l">
              <a:spcBef>
                <a:spcPts val="0"/>
              </a:spcBef>
              <a:spcAft>
                <a:spcPts val="0"/>
              </a:spcAft>
              <a:buSzPts val="4700"/>
              <a:buNone/>
              <a:defRPr sz="4700"/>
            </a:lvl3pPr>
            <a:lvl4pPr lvl="3" algn="l">
              <a:spcBef>
                <a:spcPts val="0"/>
              </a:spcBef>
              <a:spcAft>
                <a:spcPts val="0"/>
              </a:spcAft>
              <a:buSzPts val="4700"/>
              <a:buNone/>
              <a:defRPr sz="4700"/>
            </a:lvl4pPr>
            <a:lvl5pPr lvl="4" algn="l">
              <a:spcBef>
                <a:spcPts val="0"/>
              </a:spcBef>
              <a:spcAft>
                <a:spcPts val="0"/>
              </a:spcAft>
              <a:buSzPts val="4700"/>
              <a:buNone/>
              <a:defRPr sz="4700"/>
            </a:lvl5pPr>
            <a:lvl6pPr lvl="5" algn="l">
              <a:spcBef>
                <a:spcPts val="0"/>
              </a:spcBef>
              <a:spcAft>
                <a:spcPts val="0"/>
              </a:spcAft>
              <a:buSzPts val="4700"/>
              <a:buNone/>
              <a:defRPr sz="4700"/>
            </a:lvl6pPr>
            <a:lvl7pPr lvl="6" algn="l">
              <a:spcBef>
                <a:spcPts val="0"/>
              </a:spcBef>
              <a:spcAft>
                <a:spcPts val="0"/>
              </a:spcAft>
              <a:buSzPts val="4700"/>
              <a:buNone/>
              <a:defRPr sz="4700"/>
            </a:lvl7pPr>
            <a:lvl8pPr lvl="7" algn="l">
              <a:spcBef>
                <a:spcPts val="0"/>
              </a:spcBef>
              <a:spcAft>
                <a:spcPts val="0"/>
              </a:spcAft>
              <a:buSzPts val="4700"/>
              <a:buNone/>
              <a:defRPr sz="4700"/>
            </a:lvl8pPr>
            <a:lvl9pPr lvl="8" algn="l">
              <a:spcBef>
                <a:spcPts val="0"/>
              </a:spcBef>
              <a:spcAft>
                <a:spcPts val="0"/>
              </a:spcAft>
              <a:buSzPts val="4700"/>
              <a:buNone/>
              <a:defRPr sz="4700"/>
            </a:lvl9pPr>
          </a:lstStyle>
          <a:p/>
        </p:txBody>
      </p:sp>
      <p:sp>
        <p:nvSpPr>
          <p:cNvPr id="55" name="Google Shape;55;p14"/>
          <p:cNvSpPr txBox="1"/>
          <p:nvPr>
            <p:ph idx="1" type="subTitle"/>
          </p:nvPr>
        </p:nvSpPr>
        <p:spPr>
          <a:xfrm>
            <a:off x="856025" y="3439188"/>
            <a:ext cx="3500700" cy="400200"/>
          </a:xfrm>
          <a:prstGeom prst="rect">
            <a:avLst/>
          </a:prstGeom>
          <a:solidFill>
            <a:schemeClr val="dk2"/>
          </a:solidFill>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nSpc>
                <a:spcPct val="100000"/>
              </a:lnSpc>
              <a:spcBef>
                <a:spcPts val="0"/>
              </a:spcBef>
              <a:spcAft>
                <a:spcPts val="0"/>
              </a:spcAft>
              <a:buSzPts val="1400"/>
              <a:buNone/>
              <a:defRPr sz="1400"/>
            </a:lvl2pPr>
            <a:lvl3pPr lvl="2">
              <a:lnSpc>
                <a:spcPct val="100000"/>
              </a:lnSpc>
              <a:spcBef>
                <a:spcPts val="0"/>
              </a:spcBef>
              <a:spcAft>
                <a:spcPts val="0"/>
              </a:spcAft>
              <a:buSzPts val="1400"/>
              <a:buNone/>
              <a:defRPr sz="1400"/>
            </a:lvl3pPr>
            <a:lvl4pPr lvl="3">
              <a:lnSpc>
                <a:spcPct val="100000"/>
              </a:lnSpc>
              <a:spcBef>
                <a:spcPts val="0"/>
              </a:spcBef>
              <a:spcAft>
                <a:spcPts val="0"/>
              </a:spcAft>
              <a:buSzPts val="1400"/>
              <a:buNone/>
              <a:defRPr sz="1400"/>
            </a:lvl4pPr>
            <a:lvl5pPr lvl="4">
              <a:lnSpc>
                <a:spcPct val="100000"/>
              </a:lnSpc>
              <a:spcBef>
                <a:spcPts val="0"/>
              </a:spcBef>
              <a:spcAft>
                <a:spcPts val="0"/>
              </a:spcAft>
              <a:buSzPts val="1400"/>
              <a:buNone/>
              <a:defRPr sz="1400"/>
            </a:lvl5pPr>
            <a:lvl6pPr lvl="5">
              <a:lnSpc>
                <a:spcPct val="100000"/>
              </a:lnSpc>
              <a:spcBef>
                <a:spcPts val="0"/>
              </a:spcBef>
              <a:spcAft>
                <a:spcPts val="0"/>
              </a:spcAft>
              <a:buSzPts val="1400"/>
              <a:buNone/>
              <a:defRPr sz="1400"/>
            </a:lvl6pPr>
            <a:lvl7pPr lvl="6">
              <a:lnSpc>
                <a:spcPct val="100000"/>
              </a:lnSpc>
              <a:spcBef>
                <a:spcPts val="0"/>
              </a:spcBef>
              <a:spcAft>
                <a:spcPts val="0"/>
              </a:spcAft>
              <a:buSzPts val="1400"/>
              <a:buNone/>
              <a:defRPr sz="1400"/>
            </a:lvl7pPr>
            <a:lvl8pPr lvl="7">
              <a:lnSpc>
                <a:spcPct val="100000"/>
              </a:lnSpc>
              <a:spcBef>
                <a:spcPts val="0"/>
              </a:spcBef>
              <a:spcAft>
                <a:spcPts val="0"/>
              </a:spcAft>
              <a:buSzPts val="1400"/>
              <a:buNone/>
              <a:defRPr sz="1400"/>
            </a:lvl8pPr>
            <a:lvl9pPr lvl="8">
              <a:lnSpc>
                <a:spcPct val="100000"/>
              </a:lnSpc>
              <a:spcBef>
                <a:spcPts val="0"/>
              </a:spcBef>
              <a:spcAft>
                <a:spcPts val="0"/>
              </a:spcAft>
              <a:buSzPts val="1400"/>
              <a:buNone/>
              <a:defRPr sz="1400"/>
            </a:lvl9pPr>
          </a:lstStyle>
          <a:p/>
        </p:txBody>
      </p:sp>
      <p:sp>
        <p:nvSpPr>
          <p:cNvPr id="56" name="Google Shape;56;p14"/>
          <p:cNvSpPr/>
          <p:nvPr>
            <p:ph idx="2" type="pic"/>
          </p:nvPr>
        </p:nvSpPr>
        <p:spPr>
          <a:xfrm>
            <a:off x="5212625" y="539500"/>
            <a:ext cx="3931500" cy="4604100"/>
          </a:xfrm>
          <a:prstGeom prst="rect">
            <a:avLst/>
          </a:prstGeom>
          <a:noFill/>
          <a:ln>
            <a:noFill/>
          </a:ln>
        </p:spPr>
      </p:sp>
      <p:grpSp>
        <p:nvGrpSpPr>
          <p:cNvPr id="57" name="Google Shape;57;p14"/>
          <p:cNvGrpSpPr/>
          <p:nvPr/>
        </p:nvGrpSpPr>
        <p:grpSpPr>
          <a:xfrm>
            <a:off x="0" y="0"/>
            <a:ext cx="5212500" cy="5143625"/>
            <a:chOff x="0" y="0"/>
            <a:chExt cx="5212500" cy="5143625"/>
          </a:xfrm>
        </p:grpSpPr>
        <p:sp>
          <p:nvSpPr>
            <p:cNvPr id="58" name="Google Shape;58;p14"/>
            <p:cNvSpPr/>
            <p:nvPr/>
          </p:nvSpPr>
          <p:spPr>
            <a:xfrm>
              <a:off x="0" y="0"/>
              <a:ext cx="713100" cy="539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14"/>
            <p:cNvSpPr/>
            <p:nvPr/>
          </p:nvSpPr>
          <p:spPr>
            <a:xfrm>
              <a:off x="0" y="4876025"/>
              <a:ext cx="5212500" cy="267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14"/>
            <p:cNvSpPr/>
            <p:nvPr/>
          </p:nvSpPr>
          <p:spPr>
            <a:xfrm>
              <a:off x="713100" y="0"/>
              <a:ext cx="3643500" cy="291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981" name="Shape 981"/>
        <p:cNvGrpSpPr/>
        <p:nvPr/>
      </p:nvGrpSpPr>
      <p:grpSpPr>
        <a:xfrm>
          <a:off x="0" y="0"/>
          <a:ext cx="0" cy="0"/>
          <a:chOff x="0" y="0"/>
          <a:chExt cx="0" cy="0"/>
        </a:xfrm>
      </p:grpSpPr>
      <p:grpSp>
        <p:nvGrpSpPr>
          <p:cNvPr id="982" name="Google Shape;982;p126"/>
          <p:cNvGrpSpPr/>
          <p:nvPr/>
        </p:nvGrpSpPr>
        <p:grpSpPr>
          <a:xfrm>
            <a:off x="0" y="0"/>
            <a:ext cx="9144000" cy="5143600"/>
            <a:chOff x="0" y="0"/>
            <a:chExt cx="9144000" cy="5143600"/>
          </a:xfrm>
        </p:grpSpPr>
        <p:sp>
          <p:nvSpPr>
            <p:cNvPr id="983" name="Google Shape;983;p126"/>
            <p:cNvSpPr/>
            <p:nvPr/>
          </p:nvSpPr>
          <p:spPr>
            <a:xfrm>
              <a:off x="8796300" y="3711150"/>
              <a:ext cx="347700" cy="1432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126"/>
            <p:cNvSpPr/>
            <p:nvPr/>
          </p:nvSpPr>
          <p:spPr>
            <a:xfrm>
              <a:off x="0" y="4876000"/>
              <a:ext cx="3990600" cy="267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126"/>
            <p:cNvSpPr/>
            <p:nvPr/>
          </p:nvSpPr>
          <p:spPr>
            <a:xfrm>
              <a:off x="0" y="0"/>
              <a:ext cx="347700" cy="206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10">
    <p:spTree>
      <p:nvGrpSpPr>
        <p:cNvPr id="986" name="Shape 986"/>
        <p:cNvGrpSpPr/>
        <p:nvPr/>
      </p:nvGrpSpPr>
      <p:grpSpPr>
        <a:xfrm>
          <a:off x="0" y="0"/>
          <a:ext cx="0" cy="0"/>
          <a:chOff x="0" y="0"/>
          <a:chExt cx="0" cy="0"/>
        </a:xfrm>
      </p:grpSpPr>
      <p:grpSp>
        <p:nvGrpSpPr>
          <p:cNvPr id="987" name="Google Shape;987;p127"/>
          <p:cNvGrpSpPr/>
          <p:nvPr/>
        </p:nvGrpSpPr>
        <p:grpSpPr>
          <a:xfrm flipH="1">
            <a:off x="8430775" y="0"/>
            <a:ext cx="713100" cy="5143475"/>
            <a:chOff x="0" y="0"/>
            <a:chExt cx="713100" cy="5143475"/>
          </a:xfrm>
        </p:grpSpPr>
        <p:sp>
          <p:nvSpPr>
            <p:cNvPr id="988" name="Google Shape;988;p127"/>
            <p:cNvSpPr/>
            <p:nvPr/>
          </p:nvSpPr>
          <p:spPr>
            <a:xfrm>
              <a:off x="0" y="0"/>
              <a:ext cx="347700" cy="4608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127"/>
            <p:cNvSpPr/>
            <p:nvPr/>
          </p:nvSpPr>
          <p:spPr>
            <a:xfrm>
              <a:off x="0" y="4608575"/>
              <a:ext cx="713100" cy="534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93" name="Shape 993"/>
        <p:cNvGrpSpPr/>
        <p:nvPr/>
      </p:nvGrpSpPr>
      <p:grpSpPr>
        <a:xfrm>
          <a:off x="0" y="0"/>
          <a:ext cx="0" cy="0"/>
          <a:chOff x="0" y="0"/>
          <a:chExt cx="0" cy="0"/>
        </a:xfrm>
      </p:grpSpPr>
      <p:sp>
        <p:nvSpPr>
          <p:cNvPr id="994" name="Google Shape;994;p129"/>
          <p:cNvSpPr txBox="1"/>
          <p:nvPr>
            <p:ph type="ctrTitle"/>
          </p:nvPr>
        </p:nvSpPr>
        <p:spPr>
          <a:xfrm>
            <a:off x="713225" y="1039488"/>
            <a:ext cx="3786300" cy="2232000"/>
          </a:xfrm>
          <a:prstGeom prst="rect">
            <a:avLst/>
          </a:prstGeom>
        </p:spPr>
        <p:txBody>
          <a:bodyPr anchorCtr="0" anchor="b" bIns="91425" lIns="91425" spcFirstLastPara="1" rIns="91425" wrap="square" tIns="91425">
            <a:noAutofit/>
          </a:bodyPr>
          <a:lstStyle>
            <a:lvl1pPr lvl="0">
              <a:spcBef>
                <a:spcPts val="0"/>
              </a:spcBef>
              <a:spcAft>
                <a:spcPts val="0"/>
              </a:spcAft>
              <a:buSzPts val="4700"/>
              <a:buNone/>
              <a:defRPr sz="4200"/>
            </a:lvl1pPr>
            <a:lvl2pPr lvl="1" algn="l">
              <a:spcBef>
                <a:spcPts val="0"/>
              </a:spcBef>
              <a:spcAft>
                <a:spcPts val="0"/>
              </a:spcAft>
              <a:buSzPts val="4700"/>
              <a:buNone/>
              <a:defRPr sz="4700"/>
            </a:lvl2pPr>
            <a:lvl3pPr lvl="2" algn="l">
              <a:spcBef>
                <a:spcPts val="0"/>
              </a:spcBef>
              <a:spcAft>
                <a:spcPts val="0"/>
              </a:spcAft>
              <a:buSzPts val="4700"/>
              <a:buNone/>
              <a:defRPr sz="4700"/>
            </a:lvl3pPr>
            <a:lvl4pPr lvl="3" algn="l">
              <a:spcBef>
                <a:spcPts val="0"/>
              </a:spcBef>
              <a:spcAft>
                <a:spcPts val="0"/>
              </a:spcAft>
              <a:buSzPts val="4700"/>
              <a:buNone/>
              <a:defRPr sz="4700"/>
            </a:lvl4pPr>
            <a:lvl5pPr lvl="4" algn="l">
              <a:spcBef>
                <a:spcPts val="0"/>
              </a:spcBef>
              <a:spcAft>
                <a:spcPts val="0"/>
              </a:spcAft>
              <a:buSzPts val="4700"/>
              <a:buNone/>
              <a:defRPr sz="4700"/>
            </a:lvl5pPr>
            <a:lvl6pPr lvl="5" algn="l">
              <a:spcBef>
                <a:spcPts val="0"/>
              </a:spcBef>
              <a:spcAft>
                <a:spcPts val="0"/>
              </a:spcAft>
              <a:buSzPts val="4700"/>
              <a:buNone/>
              <a:defRPr sz="4700"/>
            </a:lvl6pPr>
            <a:lvl7pPr lvl="6" algn="l">
              <a:spcBef>
                <a:spcPts val="0"/>
              </a:spcBef>
              <a:spcAft>
                <a:spcPts val="0"/>
              </a:spcAft>
              <a:buSzPts val="4700"/>
              <a:buNone/>
              <a:defRPr sz="4700"/>
            </a:lvl7pPr>
            <a:lvl8pPr lvl="7" algn="l">
              <a:spcBef>
                <a:spcPts val="0"/>
              </a:spcBef>
              <a:spcAft>
                <a:spcPts val="0"/>
              </a:spcAft>
              <a:buSzPts val="4700"/>
              <a:buNone/>
              <a:defRPr sz="4700"/>
            </a:lvl8pPr>
            <a:lvl9pPr lvl="8" algn="l">
              <a:spcBef>
                <a:spcPts val="0"/>
              </a:spcBef>
              <a:spcAft>
                <a:spcPts val="0"/>
              </a:spcAft>
              <a:buSzPts val="4700"/>
              <a:buNone/>
              <a:defRPr sz="4700"/>
            </a:lvl9pPr>
          </a:lstStyle>
          <a:p/>
        </p:txBody>
      </p:sp>
      <p:sp>
        <p:nvSpPr>
          <p:cNvPr id="995" name="Google Shape;995;p129"/>
          <p:cNvSpPr txBox="1"/>
          <p:nvPr>
            <p:ph idx="1" type="subTitle"/>
          </p:nvPr>
        </p:nvSpPr>
        <p:spPr>
          <a:xfrm>
            <a:off x="856025" y="3439188"/>
            <a:ext cx="3500700" cy="400200"/>
          </a:xfrm>
          <a:prstGeom prst="rect">
            <a:avLst/>
          </a:prstGeom>
          <a:solidFill>
            <a:schemeClr val="dk2"/>
          </a:solidFill>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nSpc>
                <a:spcPct val="100000"/>
              </a:lnSpc>
              <a:spcBef>
                <a:spcPts val="0"/>
              </a:spcBef>
              <a:spcAft>
                <a:spcPts val="0"/>
              </a:spcAft>
              <a:buSzPts val="1400"/>
              <a:buNone/>
              <a:defRPr sz="1400"/>
            </a:lvl2pPr>
            <a:lvl3pPr lvl="2">
              <a:lnSpc>
                <a:spcPct val="100000"/>
              </a:lnSpc>
              <a:spcBef>
                <a:spcPts val="0"/>
              </a:spcBef>
              <a:spcAft>
                <a:spcPts val="0"/>
              </a:spcAft>
              <a:buSzPts val="1400"/>
              <a:buNone/>
              <a:defRPr sz="1400"/>
            </a:lvl3pPr>
            <a:lvl4pPr lvl="3">
              <a:lnSpc>
                <a:spcPct val="100000"/>
              </a:lnSpc>
              <a:spcBef>
                <a:spcPts val="0"/>
              </a:spcBef>
              <a:spcAft>
                <a:spcPts val="0"/>
              </a:spcAft>
              <a:buSzPts val="1400"/>
              <a:buNone/>
              <a:defRPr sz="1400"/>
            </a:lvl4pPr>
            <a:lvl5pPr lvl="4">
              <a:lnSpc>
                <a:spcPct val="100000"/>
              </a:lnSpc>
              <a:spcBef>
                <a:spcPts val="0"/>
              </a:spcBef>
              <a:spcAft>
                <a:spcPts val="0"/>
              </a:spcAft>
              <a:buSzPts val="1400"/>
              <a:buNone/>
              <a:defRPr sz="1400"/>
            </a:lvl5pPr>
            <a:lvl6pPr lvl="5">
              <a:lnSpc>
                <a:spcPct val="100000"/>
              </a:lnSpc>
              <a:spcBef>
                <a:spcPts val="0"/>
              </a:spcBef>
              <a:spcAft>
                <a:spcPts val="0"/>
              </a:spcAft>
              <a:buSzPts val="1400"/>
              <a:buNone/>
              <a:defRPr sz="1400"/>
            </a:lvl6pPr>
            <a:lvl7pPr lvl="6">
              <a:lnSpc>
                <a:spcPct val="100000"/>
              </a:lnSpc>
              <a:spcBef>
                <a:spcPts val="0"/>
              </a:spcBef>
              <a:spcAft>
                <a:spcPts val="0"/>
              </a:spcAft>
              <a:buSzPts val="1400"/>
              <a:buNone/>
              <a:defRPr sz="1400"/>
            </a:lvl7pPr>
            <a:lvl8pPr lvl="7">
              <a:lnSpc>
                <a:spcPct val="100000"/>
              </a:lnSpc>
              <a:spcBef>
                <a:spcPts val="0"/>
              </a:spcBef>
              <a:spcAft>
                <a:spcPts val="0"/>
              </a:spcAft>
              <a:buSzPts val="1400"/>
              <a:buNone/>
              <a:defRPr sz="1400"/>
            </a:lvl8pPr>
            <a:lvl9pPr lvl="8">
              <a:lnSpc>
                <a:spcPct val="100000"/>
              </a:lnSpc>
              <a:spcBef>
                <a:spcPts val="0"/>
              </a:spcBef>
              <a:spcAft>
                <a:spcPts val="0"/>
              </a:spcAft>
              <a:buSzPts val="1400"/>
              <a:buNone/>
              <a:defRPr sz="1400"/>
            </a:lvl9pPr>
          </a:lstStyle>
          <a:p/>
        </p:txBody>
      </p:sp>
      <p:sp>
        <p:nvSpPr>
          <p:cNvPr id="996" name="Google Shape;996;p129"/>
          <p:cNvSpPr/>
          <p:nvPr>
            <p:ph idx="2" type="pic"/>
          </p:nvPr>
        </p:nvSpPr>
        <p:spPr>
          <a:xfrm>
            <a:off x="5212625" y="539500"/>
            <a:ext cx="3931500" cy="4604100"/>
          </a:xfrm>
          <a:prstGeom prst="rect">
            <a:avLst/>
          </a:prstGeom>
          <a:noFill/>
          <a:ln>
            <a:noFill/>
          </a:ln>
        </p:spPr>
      </p:sp>
      <p:grpSp>
        <p:nvGrpSpPr>
          <p:cNvPr id="997" name="Google Shape;997;p129"/>
          <p:cNvGrpSpPr/>
          <p:nvPr/>
        </p:nvGrpSpPr>
        <p:grpSpPr>
          <a:xfrm>
            <a:off x="0" y="0"/>
            <a:ext cx="5212500" cy="5143625"/>
            <a:chOff x="0" y="0"/>
            <a:chExt cx="5212500" cy="5143625"/>
          </a:xfrm>
        </p:grpSpPr>
        <p:sp>
          <p:nvSpPr>
            <p:cNvPr id="998" name="Google Shape;998;p129"/>
            <p:cNvSpPr/>
            <p:nvPr/>
          </p:nvSpPr>
          <p:spPr>
            <a:xfrm>
              <a:off x="0" y="0"/>
              <a:ext cx="713100" cy="539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129"/>
            <p:cNvSpPr/>
            <p:nvPr/>
          </p:nvSpPr>
          <p:spPr>
            <a:xfrm>
              <a:off x="0" y="4876025"/>
              <a:ext cx="5212500" cy="267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129"/>
            <p:cNvSpPr/>
            <p:nvPr/>
          </p:nvSpPr>
          <p:spPr>
            <a:xfrm>
              <a:off x="713100" y="0"/>
              <a:ext cx="3643500" cy="291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001" name="Shape 1001"/>
        <p:cNvGrpSpPr/>
        <p:nvPr/>
      </p:nvGrpSpPr>
      <p:grpSpPr>
        <a:xfrm>
          <a:off x="0" y="0"/>
          <a:ext cx="0" cy="0"/>
          <a:chOff x="0" y="0"/>
          <a:chExt cx="0" cy="0"/>
        </a:xfrm>
      </p:grpSpPr>
      <p:sp>
        <p:nvSpPr>
          <p:cNvPr id="1002" name="Google Shape;1002;p130"/>
          <p:cNvSpPr txBox="1"/>
          <p:nvPr>
            <p:ph type="title"/>
          </p:nvPr>
        </p:nvSpPr>
        <p:spPr>
          <a:xfrm>
            <a:off x="1109250" y="2340800"/>
            <a:ext cx="3705900" cy="1877700"/>
          </a:xfrm>
          <a:prstGeom prst="rect">
            <a:avLst/>
          </a:prstGeom>
        </p:spPr>
        <p:txBody>
          <a:bodyPr anchorCtr="0" anchor="t" bIns="91425" lIns="91425" spcFirstLastPara="1" rIns="91425" wrap="square" tIns="91425">
            <a:noAutofit/>
          </a:bodyPr>
          <a:lstStyle>
            <a:lvl1pPr lvl="0" algn="l">
              <a:spcBef>
                <a:spcPts val="0"/>
              </a:spcBef>
              <a:spcAft>
                <a:spcPts val="0"/>
              </a:spcAft>
              <a:buSzPts val="4500"/>
              <a:buNone/>
              <a:defRPr sz="5500"/>
            </a:lvl1pPr>
            <a:lvl2pPr lvl="1" algn="r">
              <a:spcBef>
                <a:spcPts val="0"/>
              </a:spcBef>
              <a:spcAft>
                <a:spcPts val="0"/>
              </a:spcAft>
              <a:buSzPts val="4500"/>
              <a:buNone/>
              <a:defRPr sz="4500"/>
            </a:lvl2pPr>
            <a:lvl3pPr lvl="2" algn="r">
              <a:spcBef>
                <a:spcPts val="0"/>
              </a:spcBef>
              <a:spcAft>
                <a:spcPts val="0"/>
              </a:spcAft>
              <a:buSzPts val="4500"/>
              <a:buNone/>
              <a:defRPr sz="4500"/>
            </a:lvl3pPr>
            <a:lvl4pPr lvl="3" algn="r">
              <a:spcBef>
                <a:spcPts val="0"/>
              </a:spcBef>
              <a:spcAft>
                <a:spcPts val="0"/>
              </a:spcAft>
              <a:buSzPts val="4500"/>
              <a:buNone/>
              <a:defRPr sz="4500"/>
            </a:lvl4pPr>
            <a:lvl5pPr lvl="4" algn="r">
              <a:spcBef>
                <a:spcPts val="0"/>
              </a:spcBef>
              <a:spcAft>
                <a:spcPts val="0"/>
              </a:spcAft>
              <a:buSzPts val="4500"/>
              <a:buNone/>
              <a:defRPr sz="4500"/>
            </a:lvl5pPr>
            <a:lvl6pPr lvl="5" algn="r">
              <a:spcBef>
                <a:spcPts val="0"/>
              </a:spcBef>
              <a:spcAft>
                <a:spcPts val="0"/>
              </a:spcAft>
              <a:buSzPts val="4500"/>
              <a:buNone/>
              <a:defRPr sz="4500"/>
            </a:lvl6pPr>
            <a:lvl7pPr lvl="6" algn="r">
              <a:spcBef>
                <a:spcPts val="0"/>
              </a:spcBef>
              <a:spcAft>
                <a:spcPts val="0"/>
              </a:spcAft>
              <a:buSzPts val="4500"/>
              <a:buNone/>
              <a:defRPr sz="4500"/>
            </a:lvl7pPr>
            <a:lvl8pPr lvl="7" algn="r">
              <a:spcBef>
                <a:spcPts val="0"/>
              </a:spcBef>
              <a:spcAft>
                <a:spcPts val="0"/>
              </a:spcAft>
              <a:buSzPts val="4500"/>
              <a:buNone/>
              <a:defRPr sz="4500"/>
            </a:lvl8pPr>
            <a:lvl9pPr lvl="8" algn="r">
              <a:spcBef>
                <a:spcPts val="0"/>
              </a:spcBef>
              <a:spcAft>
                <a:spcPts val="0"/>
              </a:spcAft>
              <a:buSzPts val="4500"/>
              <a:buNone/>
              <a:defRPr sz="4500"/>
            </a:lvl9pPr>
          </a:lstStyle>
          <a:p/>
        </p:txBody>
      </p:sp>
      <p:sp>
        <p:nvSpPr>
          <p:cNvPr id="1003" name="Google Shape;1003;p130"/>
          <p:cNvSpPr txBox="1"/>
          <p:nvPr>
            <p:ph hasCustomPrompt="1" idx="2" type="title"/>
          </p:nvPr>
        </p:nvSpPr>
        <p:spPr>
          <a:xfrm>
            <a:off x="1251025" y="1200900"/>
            <a:ext cx="1101300" cy="1027800"/>
          </a:xfrm>
          <a:prstGeom prst="rect">
            <a:avLst/>
          </a:prstGeom>
          <a:solidFill>
            <a:schemeClr val="dk2"/>
          </a:solidFill>
        </p:spPr>
        <p:txBody>
          <a:bodyPr anchorCtr="0" anchor="ctr" bIns="91425" lIns="91425" spcFirstLastPara="1" rIns="91425" wrap="square" tIns="91425">
            <a:noAutofit/>
          </a:bodyPr>
          <a:lstStyle>
            <a:lvl1pPr lvl="0">
              <a:spcBef>
                <a:spcPts val="0"/>
              </a:spcBef>
              <a:spcAft>
                <a:spcPts val="0"/>
              </a:spcAft>
              <a:buSzPts val="5300"/>
              <a:buNone/>
              <a:defRPr sz="5000"/>
            </a:lvl1pPr>
            <a:lvl2pPr lvl="1" algn="ctr">
              <a:spcBef>
                <a:spcPts val="0"/>
              </a:spcBef>
              <a:spcAft>
                <a:spcPts val="0"/>
              </a:spcAft>
              <a:buSzPts val="5300"/>
              <a:buNone/>
              <a:defRPr sz="5300"/>
            </a:lvl2pPr>
            <a:lvl3pPr lvl="2" algn="ctr">
              <a:spcBef>
                <a:spcPts val="0"/>
              </a:spcBef>
              <a:spcAft>
                <a:spcPts val="0"/>
              </a:spcAft>
              <a:buSzPts val="5300"/>
              <a:buNone/>
              <a:defRPr sz="5300"/>
            </a:lvl3pPr>
            <a:lvl4pPr lvl="3" algn="ctr">
              <a:spcBef>
                <a:spcPts val="0"/>
              </a:spcBef>
              <a:spcAft>
                <a:spcPts val="0"/>
              </a:spcAft>
              <a:buSzPts val="5300"/>
              <a:buNone/>
              <a:defRPr sz="5300"/>
            </a:lvl4pPr>
            <a:lvl5pPr lvl="4" algn="ctr">
              <a:spcBef>
                <a:spcPts val="0"/>
              </a:spcBef>
              <a:spcAft>
                <a:spcPts val="0"/>
              </a:spcAft>
              <a:buSzPts val="5300"/>
              <a:buNone/>
              <a:defRPr sz="5300"/>
            </a:lvl5pPr>
            <a:lvl6pPr lvl="5" algn="ctr">
              <a:spcBef>
                <a:spcPts val="0"/>
              </a:spcBef>
              <a:spcAft>
                <a:spcPts val="0"/>
              </a:spcAft>
              <a:buSzPts val="5300"/>
              <a:buNone/>
              <a:defRPr sz="5300"/>
            </a:lvl6pPr>
            <a:lvl7pPr lvl="6" algn="ctr">
              <a:spcBef>
                <a:spcPts val="0"/>
              </a:spcBef>
              <a:spcAft>
                <a:spcPts val="0"/>
              </a:spcAft>
              <a:buSzPts val="5300"/>
              <a:buNone/>
              <a:defRPr sz="5300"/>
            </a:lvl7pPr>
            <a:lvl8pPr lvl="7" algn="ctr">
              <a:spcBef>
                <a:spcPts val="0"/>
              </a:spcBef>
              <a:spcAft>
                <a:spcPts val="0"/>
              </a:spcAft>
              <a:buSzPts val="5300"/>
              <a:buNone/>
              <a:defRPr sz="5300"/>
            </a:lvl8pPr>
            <a:lvl9pPr lvl="8" algn="ctr">
              <a:spcBef>
                <a:spcPts val="0"/>
              </a:spcBef>
              <a:spcAft>
                <a:spcPts val="0"/>
              </a:spcAft>
              <a:buSzPts val="5300"/>
              <a:buNone/>
              <a:defRPr sz="5300"/>
            </a:lvl9pPr>
          </a:lstStyle>
          <a:p>
            <a:r>
              <a:t>xx%</a:t>
            </a:r>
          </a:p>
        </p:txBody>
      </p:sp>
      <p:sp>
        <p:nvSpPr>
          <p:cNvPr id="1004" name="Google Shape;1004;p130"/>
          <p:cNvSpPr/>
          <p:nvPr>
            <p:ph idx="3" type="pic"/>
          </p:nvPr>
        </p:nvSpPr>
        <p:spPr>
          <a:xfrm>
            <a:off x="5212625" y="535100"/>
            <a:ext cx="3931500" cy="4608600"/>
          </a:xfrm>
          <a:prstGeom prst="rect">
            <a:avLst/>
          </a:prstGeom>
          <a:noFill/>
          <a:ln>
            <a:noFill/>
          </a:ln>
        </p:spPr>
      </p:sp>
      <p:grpSp>
        <p:nvGrpSpPr>
          <p:cNvPr id="1005" name="Google Shape;1005;p130"/>
          <p:cNvGrpSpPr/>
          <p:nvPr/>
        </p:nvGrpSpPr>
        <p:grpSpPr>
          <a:xfrm>
            <a:off x="0" y="0"/>
            <a:ext cx="713100" cy="5143475"/>
            <a:chOff x="0" y="0"/>
            <a:chExt cx="713100" cy="5143475"/>
          </a:xfrm>
        </p:grpSpPr>
        <p:sp>
          <p:nvSpPr>
            <p:cNvPr id="1006" name="Google Shape;1006;p130"/>
            <p:cNvSpPr/>
            <p:nvPr/>
          </p:nvSpPr>
          <p:spPr>
            <a:xfrm>
              <a:off x="0" y="0"/>
              <a:ext cx="347700" cy="4608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130"/>
            <p:cNvSpPr/>
            <p:nvPr/>
          </p:nvSpPr>
          <p:spPr>
            <a:xfrm>
              <a:off x="0" y="4608575"/>
              <a:ext cx="713100" cy="534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008" name="Shape 1008"/>
        <p:cNvGrpSpPr/>
        <p:nvPr/>
      </p:nvGrpSpPr>
      <p:grpSpPr>
        <a:xfrm>
          <a:off x="0" y="0"/>
          <a:ext cx="0" cy="0"/>
          <a:chOff x="0" y="0"/>
          <a:chExt cx="0" cy="0"/>
        </a:xfrm>
      </p:grpSpPr>
      <p:sp>
        <p:nvSpPr>
          <p:cNvPr id="1009" name="Google Shape;1009;p131"/>
          <p:cNvSpPr txBox="1"/>
          <p:nvPr>
            <p:ph type="title"/>
          </p:nvPr>
        </p:nvSpPr>
        <p:spPr>
          <a:xfrm>
            <a:off x="713225" y="444725"/>
            <a:ext cx="7717500" cy="552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010" name="Google Shape;1010;p131"/>
          <p:cNvSpPr txBox="1"/>
          <p:nvPr>
            <p:ph idx="1" type="body"/>
          </p:nvPr>
        </p:nvSpPr>
        <p:spPr>
          <a:xfrm>
            <a:off x="1595250" y="1129750"/>
            <a:ext cx="5953500" cy="3295500"/>
          </a:xfrm>
          <a:prstGeom prst="rect">
            <a:avLst/>
          </a:prstGeom>
        </p:spPr>
        <p:txBody>
          <a:bodyPr anchorCtr="0" anchor="t" bIns="91425" lIns="91425" spcFirstLastPara="1" rIns="91425" wrap="square" tIns="91425">
            <a:noAutofit/>
          </a:bodyPr>
          <a:lstStyle>
            <a:lvl1pPr indent="-311150" lvl="0" marL="457200">
              <a:lnSpc>
                <a:spcPct val="100000"/>
              </a:lnSpc>
              <a:spcBef>
                <a:spcPts val="0"/>
              </a:spcBef>
              <a:spcAft>
                <a:spcPts val="0"/>
              </a:spcAft>
              <a:buClr>
                <a:schemeClr val="dk2"/>
              </a:buClr>
              <a:buSzPts val="1300"/>
              <a:buChar char="■"/>
              <a:defRPr sz="1200"/>
            </a:lvl1pPr>
            <a:lvl2pPr indent="-304800" lvl="1" marL="914400">
              <a:lnSpc>
                <a:spcPct val="100000"/>
              </a:lnSpc>
              <a:spcBef>
                <a:spcPts val="0"/>
              </a:spcBef>
              <a:spcAft>
                <a:spcPts val="0"/>
              </a:spcAft>
              <a:buSzPts val="1200"/>
              <a:buChar char="○"/>
              <a:defRPr sz="1200"/>
            </a:lvl2pPr>
            <a:lvl3pPr indent="-304800" lvl="2" marL="1371600">
              <a:lnSpc>
                <a:spcPct val="100000"/>
              </a:lnSpc>
              <a:spcBef>
                <a:spcPts val="1600"/>
              </a:spcBef>
              <a:spcAft>
                <a:spcPts val="0"/>
              </a:spcAft>
              <a:buSzPts val="1200"/>
              <a:buChar char="■"/>
              <a:defRPr sz="1200"/>
            </a:lvl3pPr>
            <a:lvl4pPr indent="-304800" lvl="3" marL="1828800">
              <a:lnSpc>
                <a:spcPct val="100000"/>
              </a:lnSpc>
              <a:spcBef>
                <a:spcPts val="1600"/>
              </a:spcBef>
              <a:spcAft>
                <a:spcPts val="0"/>
              </a:spcAft>
              <a:buSzPts val="1200"/>
              <a:buChar char="●"/>
              <a:defRPr sz="1200"/>
            </a:lvl4pPr>
            <a:lvl5pPr indent="-304800" lvl="4" marL="2286000">
              <a:lnSpc>
                <a:spcPct val="100000"/>
              </a:lnSpc>
              <a:spcBef>
                <a:spcPts val="1600"/>
              </a:spcBef>
              <a:spcAft>
                <a:spcPts val="0"/>
              </a:spcAft>
              <a:buSzPts val="1200"/>
              <a:buChar char="○"/>
              <a:defRPr sz="1200"/>
            </a:lvl5pPr>
            <a:lvl6pPr indent="-304800" lvl="5" marL="2743200">
              <a:lnSpc>
                <a:spcPct val="100000"/>
              </a:lnSpc>
              <a:spcBef>
                <a:spcPts val="1600"/>
              </a:spcBef>
              <a:spcAft>
                <a:spcPts val="0"/>
              </a:spcAft>
              <a:buSzPts val="1200"/>
              <a:buChar char="■"/>
              <a:defRPr sz="1200"/>
            </a:lvl6pPr>
            <a:lvl7pPr indent="-304800" lvl="6" marL="3200400">
              <a:lnSpc>
                <a:spcPct val="100000"/>
              </a:lnSpc>
              <a:spcBef>
                <a:spcPts val="1600"/>
              </a:spcBef>
              <a:spcAft>
                <a:spcPts val="0"/>
              </a:spcAft>
              <a:buSzPts val="1200"/>
              <a:buChar char="●"/>
              <a:defRPr sz="1200"/>
            </a:lvl7pPr>
            <a:lvl8pPr indent="-304800" lvl="7" marL="3657600">
              <a:lnSpc>
                <a:spcPct val="100000"/>
              </a:lnSpc>
              <a:spcBef>
                <a:spcPts val="1600"/>
              </a:spcBef>
              <a:spcAft>
                <a:spcPts val="0"/>
              </a:spcAft>
              <a:buSzPts val="1200"/>
              <a:buChar char="○"/>
              <a:defRPr sz="1200"/>
            </a:lvl8pPr>
            <a:lvl9pPr indent="-304800" lvl="8" marL="4114800">
              <a:lnSpc>
                <a:spcPct val="100000"/>
              </a:lnSpc>
              <a:spcBef>
                <a:spcPts val="1600"/>
              </a:spcBef>
              <a:spcAft>
                <a:spcPts val="1600"/>
              </a:spcAft>
              <a:buSzPts val="1200"/>
              <a:buChar char="■"/>
              <a:defRPr sz="1200"/>
            </a:lvl9pPr>
          </a:lstStyle>
          <a:p/>
        </p:txBody>
      </p:sp>
      <p:grpSp>
        <p:nvGrpSpPr>
          <p:cNvPr id="1011" name="Google Shape;1011;p131"/>
          <p:cNvGrpSpPr/>
          <p:nvPr/>
        </p:nvGrpSpPr>
        <p:grpSpPr>
          <a:xfrm flipH="1">
            <a:off x="0" y="0"/>
            <a:ext cx="9144125" cy="5143625"/>
            <a:chOff x="0" y="0"/>
            <a:chExt cx="9144125" cy="5143625"/>
          </a:xfrm>
        </p:grpSpPr>
        <p:sp>
          <p:nvSpPr>
            <p:cNvPr id="1012" name="Google Shape;1012;p131"/>
            <p:cNvSpPr/>
            <p:nvPr/>
          </p:nvSpPr>
          <p:spPr>
            <a:xfrm>
              <a:off x="0" y="4608600"/>
              <a:ext cx="713100" cy="534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131"/>
            <p:cNvSpPr/>
            <p:nvPr/>
          </p:nvSpPr>
          <p:spPr>
            <a:xfrm>
              <a:off x="8796300" y="0"/>
              <a:ext cx="347700" cy="534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131"/>
            <p:cNvSpPr/>
            <p:nvPr/>
          </p:nvSpPr>
          <p:spPr>
            <a:xfrm>
              <a:off x="713225" y="4876025"/>
              <a:ext cx="8430900" cy="267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15" name="Shape 1015"/>
        <p:cNvGrpSpPr/>
        <p:nvPr/>
      </p:nvGrpSpPr>
      <p:grpSpPr>
        <a:xfrm>
          <a:off x="0" y="0"/>
          <a:ext cx="0" cy="0"/>
          <a:chOff x="0" y="0"/>
          <a:chExt cx="0" cy="0"/>
        </a:xfrm>
      </p:grpSpPr>
      <p:sp>
        <p:nvSpPr>
          <p:cNvPr id="1016" name="Google Shape;1016;p132"/>
          <p:cNvSpPr txBox="1"/>
          <p:nvPr>
            <p:ph type="title"/>
          </p:nvPr>
        </p:nvSpPr>
        <p:spPr>
          <a:xfrm>
            <a:off x="713225" y="444725"/>
            <a:ext cx="7717500" cy="552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017" name="Google Shape;1017;p132"/>
          <p:cNvSpPr txBox="1"/>
          <p:nvPr>
            <p:ph idx="1" type="subTitle"/>
          </p:nvPr>
        </p:nvSpPr>
        <p:spPr>
          <a:xfrm>
            <a:off x="3264850" y="1803700"/>
            <a:ext cx="3931500" cy="923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018" name="Google Shape;1018;p132"/>
          <p:cNvSpPr txBox="1"/>
          <p:nvPr>
            <p:ph idx="2" type="subTitle"/>
          </p:nvPr>
        </p:nvSpPr>
        <p:spPr>
          <a:xfrm>
            <a:off x="3264850" y="1328900"/>
            <a:ext cx="3931500" cy="523200"/>
          </a:xfrm>
          <a:prstGeom prst="rect">
            <a:avLst/>
          </a:prstGeom>
        </p:spPr>
        <p:txBody>
          <a:bodyPr anchorCtr="0" anchor="b" bIns="91425" lIns="91425" spcFirstLastPara="1" rIns="91425" wrap="square" tIns="91425">
            <a:noAutofit/>
          </a:bodyPr>
          <a:lstStyle>
            <a:lvl1pPr lvl="0">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1019" name="Google Shape;1019;p132"/>
          <p:cNvSpPr txBox="1"/>
          <p:nvPr>
            <p:ph idx="3" type="subTitle"/>
          </p:nvPr>
        </p:nvSpPr>
        <p:spPr>
          <a:xfrm>
            <a:off x="3264850" y="3492780"/>
            <a:ext cx="3931500" cy="923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020" name="Google Shape;1020;p132"/>
          <p:cNvSpPr txBox="1"/>
          <p:nvPr>
            <p:ph idx="4" type="subTitle"/>
          </p:nvPr>
        </p:nvSpPr>
        <p:spPr>
          <a:xfrm>
            <a:off x="3264851" y="3017980"/>
            <a:ext cx="3931500" cy="523200"/>
          </a:xfrm>
          <a:prstGeom prst="rect">
            <a:avLst/>
          </a:prstGeom>
        </p:spPr>
        <p:txBody>
          <a:bodyPr anchorCtr="0" anchor="b" bIns="91425" lIns="91425" spcFirstLastPara="1" rIns="91425" wrap="square" tIns="91425">
            <a:noAutofit/>
          </a:bodyPr>
          <a:lstStyle>
            <a:lvl1pPr lvl="0">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grpSp>
        <p:nvGrpSpPr>
          <p:cNvPr id="1021" name="Google Shape;1021;p132"/>
          <p:cNvGrpSpPr/>
          <p:nvPr/>
        </p:nvGrpSpPr>
        <p:grpSpPr>
          <a:xfrm>
            <a:off x="0" y="0"/>
            <a:ext cx="9144000" cy="5143625"/>
            <a:chOff x="0" y="0"/>
            <a:chExt cx="9144000" cy="5143625"/>
          </a:xfrm>
        </p:grpSpPr>
        <p:sp>
          <p:nvSpPr>
            <p:cNvPr id="1022" name="Google Shape;1022;p132"/>
            <p:cNvSpPr/>
            <p:nvPr/>
          </p:nvSpPr>
          <p:spPr>
            <a:xfrm>
              <a:off x="0" y="4876025"/>
              <a:ext cx="8257200" cy="267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132"/>
            <p:cNvSpPr/>
            <p:nvPr/>
          </p:nvSpPr>
          <p:spPr>
            <a:xfrm>
              <a:off x="0" y="0"/>
              <a:ext cx="347700" cy="1736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132"/>
            <p:cNvSpPr/>
            <p:nvPr/>
          </p:nvSpPr>
          <p:spPr>
            <a:xfrm>
              <a:off x="8257200" y="4608575"/>
              <a:ext cx="886800" cy="534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025" name="Shape 1025"/>
        <p:cNvGrpSpPr/>
        <p:nvPr/>
      </p:nvGrpSpPr>
      <p:grpSpPr>
        <a:xfrm>
          <a:off x="0" y="0"/>
          <a:ext cx="0" cy="0"/>
          <a:chOff x="0" y="0"/>
          <a:chExt cx="0" cy="0"/>
        </a:xfrm>
      </p:grpSpPr>
      <p:sp>
        <p:nvSpPr>
          <p:cNvPr id="1026" name="Google Shape;1026;p133"/>
          <p:cNvSpPr txBox="1"/>
          <p:nvPr>
            <p:ph type="title"/>
          </p:nvPr>
        </p:nvSpPr>
        <p:spPr>
          <a:xfrm>
            <a:off x="713225" y="444725"/>
            <a:ext cx="7717500" cy="552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grpSp>
        <p:nvGrpSpPr>
          <p:cNvPr id="1027" name="Google Shape;1027;p133"/>
          <p:cNvGrpSpPr/>
          <p:nvPr/>
        </p:nvGrpSpPr>
        <p:grpSpPr>
          <a:xfrm>
            <a:off x="0" y="0"/>
            <a:ext cx="9144125" cy="5143625"/>
            <a:chOff x="0" y="0"/>
            <a:chExt cx="9144125" cy="5143625"/>
          </a:xfrm>
        </p:grpSpPr>
        <p:sp>
          <p:nvSpPr>
            <p:cNvPr id="1028" name="Google Shape;1028;p133"/>
            <p:cNvSpPr/>
            <p:nvPr/>
          </p:nvSpPr>
          <p:spPr>
            <a:xfrm>
              <a:off x="0" y="4608600"/>
              <a:ext cx="713100" cy="534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133"/>
            <p:cNvSpPr/>
            <p:nvPr/>
          </p:nvSpPr>
          <p:spPr>
            <a:xfrm>
              <a:off x="8796300" y="0"/>
              <a:ext cx="347700" cy="534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133"/>
            <p:cNvSpPr/>
            <p:nvPr/>
          </p:nvSpPr>
          <p:spPr>
            <a:xfrm>
              <a:off x="713225" y="4876025"/>
              <a:ext cx="8430900" cy="267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031" name="Shape 1031"/>
        <p:cNvGrpSpPr/>
        <p:nvPr/>
      </p:nvGrpSpPr>
      <p:grpSpPr>
        <a:xfrm>
          <a:off x="0" y="0"/>
          <a:ext cx="0" cy="0"/>
          <a:chOff x="0" y="0"/>
          <a:chExt cx="0" cy="0"/>
        </a:xfrm>
      </p:grpSpPr>
      <p:sp>
        <p:nvSpPr>
          <p:cNvPr id="1032" name="Google Shape;1032;p134"/>
          <p:cNvSpPr txBox="1"/>
          <p:nvPr>
            <p:ph type="title"/>
          </p:nvPr>
        </p:nvSpPr>
        <p:spPr>
          <a:xfrm>
            <a:off x="4766475" y="984350"/>
            <a:ext cx="3542700" cy="11082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lnSpc>
                <a:spcPct val="90000"/>
              </a:lnSpc>
              <a:spcBef>
                <a:spcPts val="0"/>
              </a:spcBef>
              <a:spcAft>
                <a:spcPts val="0"/>
              </a:spcAft>
              <a:buSzPts val="3000"/>
              <a:buNone/>
              <a:defRPr/>
            </a:lvl2pPr>
            <a:lvl3pPr lvl="2">
              <a:lnSpc>
                <a:spcPct val="90000"/>
              </a:lnSpc>
              <a:spcBef>
                <a:spcPts val="0"/>
              </a:spcBef>
              <a:spcAft>
                <a:spcPts val="0"/>
              </a:spcAft>
              <a:buSzPts val="3000"/>
              <a:buNone/>
              <a:defRPr/>
            </a:lvl3pPr>
            <a:lvl4pPr lvl="3">
              <a:lnSpc>
                <a:spcPct val="90000"/>
              </a:lnSpc>
              <a:spcBef>
                <a:spcPts val="0"/>
              </a:spcBef>
              <a:spcAft>
                <a:spcPts val="0"/>
              </a:spcAft>
              <a:buSzPts val="3000"/>
              <a:buNone/>
              <a:defRPr/>
            </a:lvl4pPr>
            <a:lvl5pPr lvl="4">
              <a:lnSpc>
                <a:spcPct val="90000"/>
              </a:lnSpc>
              <a:spcBef>
                <a:spcPts val="0"/>
              </a:spcBef>
              <a:spcAft>
                <a:spcPts val="0"/>
              </a:spcAft>
              <a:buSzPts val="3000"/>
              <a:buNone/>
              <a:defRPr/>
            </a:lvl5pPr>
            <a:lvl6pPr lvl="5">
              <a:lnSpc>
                <a:spcPct val="90000"/>
              </a:lnSpc>
              <a:spcBef>
                <a:spcPts val="0"/>
              </a:spcBef>
              <a:spcAft>
                <a:spcPts val="0"/>
              </a:spcAft>
              <a:buSzPts val="3000"/>
              <a:buNone/>
              <a:defRPr/>
            </a:lvl6pPr>
            <a:lvl7pPr lvl="6">
              <a:lnSpc>
                <a:spcPct val="90000"/>
              </a:lnSpc>
              <a:spcBef>
                <a:spcPts val="0"/>
              </a:spcBef>
              <a:spcAft>
                <a:spcPts val="0"/>
              </a:spcAft>
              <a:buSzPts val="3000"/>
              <a:buNone/>
              <a:defRPr/>
            </a:lvl7pPr>
            <a:lvl8pPr lvl="7">
              <a:lnSpc>
                <a:spcPct val="90000"/>
              </a:lnSpc>
              <a:spcBef>
                <a:spcPts val="0"/>
              </a:spcBef>
              <a:spcAft>
                <a:spcPts val="0"/>
              </a:spcAft>
              <a:buSzPts val="3000"/>
              <a:buNone/>
              <a:defRPr/>
            </a:lvl8pPr>
            <a:lvl9pPr lvl="8">
              <a:lnSpc>
                <a:spcPct val="90000"/>
              </a:lnSpc>
              <a:spcBef>
                <a:spcPts val="0"/>
              </a:spcBef>
              <a:spcAft>
                <a:spcPts val="0"/>
              </a:spcAft>
              <a:buSzPts val="3000"/>
              <a:buNone/>
              <a:defRPr/>
            </a:lvl9pPr>
          </a:lstStyle>
          <a:p/>
        </p:txBody>
      </p:sp>
      <p:sp>
        <p:nvSpPr>
          <p:cNvPr id="1033" name="Google Shape;1033;p134"/>
          <p:cNvSpPr txBox="1"/>
          <p:nvPr>
            <p:ph idx="1" type="subTitle"/>
          </p:nvPr>
        </p:nvSpPr>
        <p:spPr>
          <a:xfrm>
            <a:off x="4766475" y="2138575"/>
            <a:ext cx="3542700" cy="19752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034" name="Google Shape;1034;p134"/>
          <p:cNvSpPr/>
          <p:nvPr>
            <p:ph idx="2" type="pic"/>
          </p:nvPr>
        </p:nvSpPr>
        <p:spPr>
          <a:xfrm>
            <a:off x="0" y="539500"/>
            <a:ext cx="3931500" cy="4604100"/>
          </a:xfrm>
          <a:prstGeom prst="rect">
            <a:avLst/>
          </a:prstGeom>
          <a:noFill/>
          <a:ln>
            <a:noFill/>
          </a:ln>
        </p:spPr>
      </p:sp>
      <p:grpSp>
        <p:nvGrpSpPr>
          <p:cNvPr id="1035" name="Google Shape;1035;p134"/>
          <p:cNvGrpSpPr/>
          <p:nvPr/>
        </p:nvGrpSpPr>
        <p:grpSpPr>
          <a:xfrm>
            <a:off x="3931500" y="0"/>
            <a:ext cx="5212650" cy="5143625"/>
            <a:chOff x="3931500" y="0"/>
            <a:chExt cx="5212650" cy="5143625"/>
          </a:xfrm>
        </p:grpSpPr>
        <p:sp>
          <p:nvSpPr>
            <p:cNvPr id="1036" name="Google Shape;1036;p134"/>
            <p:cNvSpPr/>
            <p:nvPr/>
          </p:nvSpPr>
          <p:spPr>
            <a:xfrm>
              <a:off x="7803175" y="4608600"/>
              <a:ext cx="1340700" cy="534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134"/>
            <p:cNvSpPr/>
            <p:nvPr/>
          </p:nvSpPr>
          <p:spPr>
            <a:xfrm>
              <a:off x="3931500" y="4876025"/>
              <a:ext cx="3871800" cy="267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134"/>
            <p:cNvSpPr/>
            <p:nvPr/>
          </p:nvSpPr>
          <p:spPr>
            <a:xfrm>
              <a:off x="6537750" y="0"/>
              <a:ext cx="2606400" cy="291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039" name="Shape 1039"/>
        <p:cNvGrpSpPr/>
        <p:nvPr/>
      </p:nvGrpSpPr>
      <p:grpSpPr>
        <a:xfrm>
          <a:off x="0" y="0"/>
          <a:ext cx="0" cy="0"/>
          <a:chOff x="0" y="0"/>
          <a:chExt cx="0" cy="0"/>
        </a:xfrm>
      </p:grpSpPr>
      <p:sp>
        <p:nvSpPr>
          <p:cNvPr id="1040" name="Google Shape;1040;p135"/>
          <p:cNvSpPr txBox="1"/>
          <p:nvPr>
            <p:ph type="title"/>
          </p:nvPr>
        </p:nvSpPr>
        <p:spPr>
          <a:xfrm>
            <a:off x="1972800" y="1411500"/>
            <a:ext cx="5198400" cy="2031900"/>
          </a:xfrm>
          <a:prstGeom prst="rect">
            <a:avLst/>
          </a:prstGeom>
        </p:spPr>
        <p:txBody>
          <a:bodyPr anchorCtr="0" anchor="ctr" bIns="91425" lIns="91425" spcFirstLastPara="1" rIns="91425" wrap="square" tIns="91425">
            <a:noAutofit/>
          </a:bodyPr>
          <a:lstStyle>
            <a:lvl1pPr lvl="0">
              <a:spcBef>
                <a:spcPts val="0"/>
              </a:spcBef>
              <a:spcAft>
                <a:spcPts val="0"/>
              </a:spcAft>
              <a:buSzPts val="6000"/>
              <a:buNone/>
              <a:defRPr sz="6000"/>
            </a:lvl1pPr>
            <a:lvl2pPr lvl="1">
              <a:lnSpc>
                <a:spcPct val="90000"/>
              </a:lnSpc>
              <a:spcBef>
                <a:spcPts val="0"/>
              </a:spcBef>
              <a:spcAft>
                <a:spcPts val="0"/>
              </a:spcAft>
              <a:buSzPts val="6000"/>
              <a:buNone/>
              <a:defRPr sz="6000"/>
            </a:lvl2pPr>
            <a:lvl3pPr lvl="2">
              <a:lnSpc>
                <a:spcPct val="90000"/>
              </a:lnSpc>
              <a:spcBef>
                <a:spcPts val="0"/>
              </a:spcBef>
              <a:spcAft>
                <a:spcPts val="0"/>
              </a:spcAft>
              <a:buSzPts val="6000"/>
              <a:buNone/>
              <a:defRPr sz="6000"/>
            </a:lvl3pPr>
            <a:lvl4pPr lvl="3">
              <a:lnSpc>
                <a:spcPct val="90000"/>
              </a:lnSpc>
              <a:spcBef>
                <a:spcPts val="0"/>
              </a:spcBef>
              <a:spcAft>
                <a:spcPts val="0"/>
              </a:spcAft>
              <a:buSzPts val="6000"/>
              <a:buNone/>
              <a:defRPr sz="6000"/>
            </a:lvl4pPr>
            <a:lvl5pPr lvl="4">
              <a:lnSpc>
                <a:spcPct val="90000"/>
              </a:lnSpc>
              <a:spcBef>
                <a:spcPts val="0"/>
              </a:spcBef>
              <a:spcAft>
                <a:spcPts val="0"/>
              </a:spcAft>
              <a:buSzPts val="6000"/>
              <a:buNone/>
              <a:defRPr sz="6000"/>
            </a:lvl5pPr>
            <a:lvl6pPr lvl="5">
              <a:lnSpc>
                <a:spcPct val="90000"/>
              </a:lnSpc>
              <a:spcBef>
                <a:spcPts val="0"/>
              </a:spcBef>
              <a:spcAft>
                <a:spcPts val="0"/>
              </a:spcAft>
              <a:buSzPts val="6000"/>
              <a:buNone/>
              <a:defRPr sz="6000"/>
            </a:lvl6pPr>
            <a:lvl7pPr lvl="6">
              <a:lnSpc>
                <a:spcPct val="90000"/>
              </a:lnSpc>
              <a:spcBef>
                <a:spcPts val="0"/>
              </a:spcBef>
              <a:spcAft>
                <a:spcPts val="0"/>
              </a:spcAft>
              <a:buSzPts val="6000"/>
              <a:buNone/>
              <a:defRPr sz="6000"/>
            </a:lvl7pPr>
            <a:lvl8pPr lvl="7">
              <a:lnSpc>
                <a:spcPct val="90000"/>
              </a:lnSpc>
              <a:spcBef>
                <a:spcPts val="0"/>
              </a:spcBef>
              <a:spcAft>
                <a:spcPts val="0"/>
              </a:spcAft>
              <a:buSzPts val="6000"/>
              <a:buNone/>
              <a:defRPr sz="6000"/>
            </a:lvl8pPr>
            <a:lvl9pPr lvl="8">
              <a:lnSpc>
                <a:spcPct val="90000"/>
              </a:lnSpc>
              <a:spcBef>
                <a:spcPts val="0"/>
              </a:spcBef>
              <a:spcAft>
                <a:spcPts val="0"/>
              </a:spcAft>
              <a:buSzPts val="6000"/>
              <a:buNone/>
              <a:defRPr sz="6000"/>
            </a:lvl9pPr>
          </a:lstStyle>
          <a:p/>
        </p:txBody>
      </p:sp>
      <p:grpSp>
        <p:nvGrpSpPr>
          <p:cNvPr id="1041" name="Google Shape;1041;p135"/>
          <p:cNvGrpSpPr/>
          <p:nvPr/>
        </p:nvGrpSpPr>
        <p:grpSpPr>
          <a:xfrm>
            <a:off x="0" y="0"/>
            <a:ext cx="9144000" cy="5143475"/>
            <a:chOff x="0" y="0"/>
            <a:chExt cx="9144000" cy="5143475"/>
          </a:xfrm>
        </p:grpSpPr>
        <p:grpSp>
          <p:nvGrpSpPr>
            <p:cNvPr id="1042" name="Google Shape;1042;p135"/>
            <p:cNvGrpSpPr/>
            <p:nvPr/>
          </p:nvGrpSpPr>
          <p:grpSpPr>
            <a:xfrm flipH="1" rot="10800000">
              <a:off x="0" y="0"/>
              <a:ext cx="713100" cy="5143475"/>
              <a:chOff x="0" y="0"/>
              <a:chExt cx="713100" cy="5143475"/>
            </a:xfrm>
          </p:grpSpPr>
          <p:sp>
            <p:nvSpPr>
              <p:cNvPr id="1043" name="Google Shape;1043;p135"/>
              <p:cNvSpPr/>
              <p:nvPr/>
            </p:nvSpPr>
            <p:spPr>
              <a:xfrm>
                <a:off x="0" y="0"/>
                <a:ext cx="347700" cy="4608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135"/>
              <p:cNvSpPr/>
              <p:nvPr/>
            </p:nvSpPr>
            <p:spPr>
              <a:xfrm>
                <a:off x="0" y="4608575"/>
                <a:ext cx="713100" cy="534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5" name="Google Shape;1045;p135"/>
            <p:cNvGrpSpPr/>
            <p:nvPr/>
          </p:nvGrpSpPr>
          <p:grpSpPr>
            <a:xfrm flipH="1">
              <a:off x="8430900" y="0"/>
              <a:ext cx="713100" cy="5143475"/>
              <a:chOff x="0" y="0"/>
              <a:chExt cx="713100" cy="5143475"/>
            </a:xfrm>
          </p:grpSpPr>
          <p:sp>
            <p:nvSpPr>
              <p:cNvPr id="1046" name="Google Shape;1046;p135"/>
              <p:cNvSpPr/>
              <p:nvPr/>
            </p:nvSpPr>
            <p:spPr>
              <a:xfrm>
                <a:off x="0" y="0"/>
                <a:ext cx="347700" cy="4608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135"/>
              <p:cNvSpPr/>
              <p:nvPr/>
            </p:nvSpPr>
            <p:spPr>
              <a:xfrm>
                <a:off x="0" y="4608575"/>
                <a:ext cx="713100" cy="534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048" name="Shape 1048"/>
        <p:cNvGrpSpPr/>
        <p:nvPr/>
      </p:nvGrpSpPr>
      <p:grpSpPr>
        <a:xfrm>
          <a:off x="0" y="0"/>
          <a:ext cx="0" cy="0"/>
          <a:chOff x="0" y="0"/>
          <a:chExt cx="0" cy="0"/>
        </a:xfrm>
      </p:grpSpPr>
      <p:sp>
        <p:nvSpPr>
          <p:cNvPr id="1049" name="Google Shape;1049;p136"/>
          <p:cNvSpPr txBox="1"/>
          <p:nvPr>
            <p:ph type="title"/>
          </p:nvPr>
        </p:nvSpPr>
        <p:spPr>
          <a:xfrm>
            <a:off x="2495100" y="1364150"/>
            <a:ext cx="4153800" cy="800400"/>
          </a:xfrm>
          <a:prstGeom prst="rect">
            <a:avLst/>
          </a:prstGeom>
        </p:spPr>
        <p:txBody>
          <a:bodyPr anchorCtr="0" anchor="t" bIns="91425" lIns="91425" spcFirstLastPara="1" rIns="91425" wrap="square" tIns="91425">
            <a:noAutofit/>
          </a:bodyPr>
          <a:lstStyle>
            <a:lvl1pPr lvl="0">
              <a:spcBef>
                <a:spcPts val="0"/>
              </a:spcBef>
              <a:spcAft>
                <a:spcPts val="0"/>
              </a:spcAft>
              <a:buSzPts val="6000"/>
              <a:buNone/>
              <a:defRPr sz="4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p:txBody>
      </p:sp>
      <p:sp>
        <p:nvSpPr>
          <p:cNvPr id="1050" name="Google Shape;1050;p136"/>
          <p:cNvSpPr txBox="1"/>
          <p:nvPr>
            <p:ph idx="1" type="subTitle"/>
          </p:nvPr>
        </p:nvSpPr>
        <p:spPr>
          <a:xfrm>
            <a:off x="2495100" y="2305368"/>
            <a:ext cx="4153800" cy="14160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sz="1400"/>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p:txBody>
      </p:sp>
      <p:grpSp>
        <p:nvGrpSpPr>
          <p:cNvPr id="1051" name="Google Shape;1051;p136"/>
          <p:cNvGrpSpPr/>
          <p:nvPr/>
        </p:nvGrpSpPr>
        <p:grpSpPr>
          <a:xfrm flipH="1">
            <a:off x="0" y="0"/>
            <a:ext cx="9144000" cy="5143625"/>
            <a:chOff x="0" y="0"/>
            <a:chExt cx="9144000" cy="5143625"/>
          </a:xfrm>
        </p:grpSpPr>
        <p:grpSp>
          <p:nvGrpSpPr>
            <p:cNvPr id="1052" name="Google Shape;1052;p136"/>
            <p:cNvGrpSpPr/>
            <p:nvPr/>
          </p:nvGrpSpPr>
          <p:grpSpPr>
            <a:xfrm flipH="1">
              <a:off x="0" y="0"/>
              <a:ext cx="7465150" cy="5143625"/>
              <a:chOff x="1679000" y="0"/>
              <a:chExt cx="7465150" cy="5143625"/>
            </a:xfrm>
          </p:grpSpPr>
          <p:sp>
            <p:nvSpPr>
              <p:cNvPr id="1053" name="Google Shape;1053;p136"/>
              <p:cNvSpPr/>
              <p:nvPr/>
            </p:nvSpPr>
            <p:spPr>
              <a:xfrm>
                <a:off x="7803175" y="4608600"/>
                <a:ext cx="1340700" cy="534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136"/>
              <p:cNvSpPr/>
              <p:nvPr/>
            </p:nvSpPr>
            <p:spPr>
              <a:xfrm>
                <a:off x="1679000" y="4876025"/>
                <a:ext cx="6124200" cy="267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136"/>
              <p:cNvSpPr/>
              <p:nvPr/>
            </p:nvSpPr>
            <p:spPr>
              <a:xfrm>
                <a:off x="6537750" y="0"/>
                <a:ext cx="2606400" cy="291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56" name="Google Shape;1056;p136"/>
            <p:cNvSpPr/>
            <p:nvPr/>
          </p:nvSpPr>
          <p:spPr>
            <a:xfrm>
              <a:off x="8796300" y="0"/>
              <a:ext cx="347700" cy="1736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1" name="Shape 61"/>
        <p:cNvGrpSpPr/>
        <p:nvPr/>
      </p:nvGrpSpPr>
      <p:grpSpPr>
        <a:xfrm>
          <a:off x="0" y="0"/>
          <a:ext cx="0" cy="0"/>
          <a:chOff x="0" y="0"/>
          <a:chExt cx="0" cy="0"/>
        </a:xfrm>
      </p:grpSpPr>
      <p:sp>
        <p:nvSpPr>
          <p:cNvPr id="62" name="Google Shape;62;p15"/>
          <p:cNvSpPr txBox="1"/>
          <p:nvPr>
            <p:ph type="title"/>
          </p:nvPr>
        </p:nvSpPr>
        <p:spPr>
          <a:xfrm>
            <a:off x="1109250" y="2340800"/>
            <a:ext cx="3705900" cy="1877700"/>
          </a:xfrm>
          <a:prstGeom prst="rect">
            <a:avLst/>
          </a:prstGeom>
        </p:spPr>
        <p:txBody>
          <a:bodyPr anchorCtr="0" anchor="t" bIns="91425" lIns="91425" spcFirstLastPara="1" rIns="91425" wrap="square" tIns="91425">
            <a:noAutofit/>
          </a:bodyPr>
          <a:lstStyle>
            <a:lvl1pPr lvl="0" algn="l">
              <a:spcBef>
                <a:spcPts val="0"/>
              </a:spcBef>
              <a:spcAft>
                <a:spcPts val="0"/>
              </a:spcAft>
              <a:buSzPts val="4500"/>
              <a:buNone/>
              <a:defRPr sz="5500"/>
            </a:lvl1pPr>
            <a:lvl2pPr lvl="1" algn="r">
              <a:spcBef>
                <a:spcPts val="0"/>
              </a:spcBef>
              <a:spcAft>
                <a:spcPts val="0"/>
              </a:spcAft>
              <a:buSzPts val="4500"/>
              <a:buNone/>
              <a:defRPr sz="4500"/>
            </a:lvl2pPr>
            <a:lvl3pPr lvl="2" algn="r">
              <a:spcBef>
                <a:spcPts val="0"/>
              </a:spcBef>
              <a:spcAft>
                <a:spcPts val="0"/>
              </a:spcAft>
              <a:buSzPts val="4500"/>
              <a:buNone/>
              <a:defRPr sz="4500"/>
            </a:lvl3pPr>
            <a:lvl4pPr lvl="3" algn="r">
              <a:spcBef>
                <a:spcPts val="0"/>
              </a:spcBef>
              <a:spcAft>
                <a:spcPts val="0"/>
              </a:spcAft>
              <a:buSzPts val="4500"/>
              <a:buNone/>
              <a:defRPr sz="4500"/>
            </a:lvl4pPr>
            <a:lvl5pPr lvl="4" algn="r">
              <a:spcBef>
                <a:spcPts val="0"/>
              </a:spcBef>
              <a:spcAft>
                <a:spcPts val="0"/>
              </a:spcAft>
              <a:buSzPts val="4500"/>
              <a:buNone/>
              <a:defRPr sz="4500"/>
            </a:lvl5pPr>
            <a:lvl6pPr lvl="5" algn="r">
              <a:spcBef>
                <a:spcPts val="0"/>
              </a:spcBef>
              <a:spcAft>
                <a:spcPts val="0"/>
              </a:spcAft>
              <a:buSzPts val="4500"/>
              <a:buNone/>
              <a:defRPr sz="4500"/>
            </a:lvl6pPr>
            <a:lvl7pPr lvl="6" algn="r">
              <a:spcBef>
                <a:spcPts val="0"/>
              </a:spcBef>
              <a:spcAft>
                <a:spcPts val="0"/>
              </a:spcAft>
              <a:buSzPts val="4500"/>
              <a:buNone/>
              <a:defRPr sz="4500"/>
            </a:lvl7pPr>
            <a:lvl8pPr lvl="7" algn="r">
              <a:spcBef>
                <a:spcPts val="0"/>
              </a:spcBef>
              <a:spcAft>
                <a:spcPts val="0"/>
              </a:spcAft>
              <a:buSzPts val="4500"/>
              <a:buNone/>
              <a:defRPr sz="4500"/>
            </a:lvl8pPr>
            <a:lvl9pPr lvl="8" algn="r">
              <a:spcBef>
                <a:spcPts val="0"/>
              </a:spcBef>
              <a:spcAft>
                <a:spcPts val="0"/>
              </a:spcAft>
              <a:buSzPts val="4500"/>
              <a:buNone/>
              <a:defRPr sz="4500"/>
            </a:lvl9pPr>
          </a:lstStyle>
          <a:p/>
        </p:txBody>
      </p:sp>
      <p:sp>
        <p:nvSpPr>
          <p:cNvPr id="63" name="Google Shape;63;p15"/>
          <p:cNvSpPr txBox="1"/>
          <p:nvPr>
            <p:ph hasCustomPrompt="1" idx="2" type="title"/>
          </p:nvPr>
        </p:nvSpPr>
        <p:spPr>
          <a:xfrm>
            <a:off x="1251025" y="1200900"/>
            <a:ext cx="1101300" cy="1027800"/>
          </a:xfrm>
          <a:prstGeom prst="rect">
            <a:avLst/>
          </a:prstGeom>
          <a:solidFill>
            <a:schemeClr val="dk2"/>
          </a:solidFill>
        </p:spPr>
        <p:txBody>
          <a:bodyPr anchorCtr="0" anchor="ctr" bIns="91425" lIns="91425" spcFirstLastPara="1" rIns="91425" wrap="square" tIns="91425">
            <a:noAutofit/>
          </a:bodyPr>
          <a:lstStyle>
            <a:lvl1pPr lvl="0">
              <a:spcBef>
                <a:spcPts val="0"/>
              </a:spcBef>
              <a:spcAft>
                <a:spcPts val="0"/>
              </a:spcAft>
              <a:buSzPts val="5300"/>
              <a:buNone/>
              <a:defRPr sz="5000"/>
            </a:lvl1pPr>
            <a:lvl2pPr lvl="1" algn="ctr">
              <a:spcBef>
                <a:spcPts val="0"/>
              </a:spcBef>
              <a:spcAft>
                <a:spcPts val="0"/>
              </a:spcAft>
              <a:buSzPts val="5300"/>
              <a:buNone/>
              <a:defRPr sz="5300"/>
            </a:lvl2pPr>
            <a:lvl3pPr lvl="2" algn="ctr">
              <a:spcBef>
                <a:spcPts val="0"/>
              </a:spcBef>
              <a:spcAft>
                <a:spcPts val="0"/>
              </a:spcAft>
              <a:buSzPts val="5300"/>
              <a:buNone/>
              <a:defRPr sz="5300"/>
            </a:lvl3pPr>
            <a:lvl4pPr lvl="3" algn="ctr">
              <a:spcBef>
                <a:spcPts val="0"/>
              </a:spcBef>
              <a:spcAft>
                <a:spcPts val="0"/>
              </a:spcAft>
              <a:buSzPts val="5300"/>
              <a:buNone/>
              <a:defRPr sz="5300"/>
            </a:lvl4pPr>
            <a:lvl5pPr lvl="4" algn="ctr">
              <a:spcBef>
                <a:spcPts val="0"/>
              </a:spcBef>
              <a:spcAft>
                <a:spcPts val="0"/>
              </a:spcAft>
              <a:buSzPts val="5300"/>
              <a:buNone/>
              <a:defRPr sz="5300"/>
            </a:lvl5pPr>
            <a:lvl6pPr lvl="5" algn="ctr">
              <a:spcBef>
                <a:spcPts val="0"/>
              </a:spcBef>
              <a:spcAft>
                <a:spcPts val="0"/>
              </a:spcAft>
              <a:buSzPts val="5300"/>
              <a:buNone/>
              <a:defRPr sz="5300"/>
            </a:lvl6pPr>
            <a:lvl7pPr lvl="6" algn="ctr">
              <a:spcBef>
                <a:spcPts val="0"/>
              </a:spcBef>
              <a:spcAft>
                <a:spcPts val="0"/>
              </a:spcAft>
              <a:buSzPts val="5300"/>
              <a:buNone/>
              <a:defRPr sz="5300"/>
            </a:lvl7pPr>
            <a:lvl8pPr lvl="7" algn="ctr">
              <a:spcBef>
                <a:spcPts val="0"/>
              </a:spcBef>
              <a:spcAft>
                <a:spcPts val="0"/>
              </a:spcAft>
              <a:buSzPts val="5300"/>
              <a:buNone/>
              <a:defRPr sz="5300"/>
            </a:lvl8pPr>
            <a:lvl9pPr lvl="8" algn="ctr">
              <a:spcBef>
                <a:spcPts val="0"/>
              </a:spcBef>
              <a:spcAft>
                <a:spcPts val="0"/>
              </a:spcAft>
              <a:buSzPts val="5300"/>
              <a:buNone/>
              <a:defRPr sz="5300"/>
            </a:lvl9pPr>
          </a:lstStyle>
          <a:p>
            <a:r>
              <a:t>xx%</a:t>
            </a:r>
          </a:p>
        </p:txBody>
      </p:sp>
      <p:sp>
        <p:nvSpPr>
          <p:cNvPr id="64" name="Google Shape;64;p15"/>
          <p:cNvSpPr/>
          <p:nvPr>
            <p:ph idx="3" type="pic"/>
          </p:nvPr>
        </p:nvSpPr>
        <p:spPr>
          <a:xfrm>
            <a:off x="5212625" y="535100"/>
            <a:ext cx="3931500" cy="4608600"/>
          </a:xfrm>
          <a:prstGeom prst="rect">
            <a:avLst/>
          </a:prstGeom>
          <a:noFill/>
          <a:ln>
            <a:noFill/>
          </a:ln>
        </p:spPr>
      </p:sp>
      <p:grpSp>
        <p:nvGrpSpPr>
          <p:cNvPr id="65" name="Google Shape;65;p15"/>
          <p:cNvGrpSpPr/>
          <p:nvPr/>
        </p:nvGrpSpPr>
        <p:grpSpPr>
          <a:xfrm>
            <a:off x="0" y="0"/>
            <a:ext cx="713100" cy="5143475"/>
            <a:chOff x="0" y="0"/>
            <a:chExt cx="713100" cy="5143475"/>
          </a:xfrm>
        </p:grpSpPr>
        <p:sp>
          <p:nvSpPr>
            <p:cNvPr id="66" name="Google Shape;66;p15"/>
            <p:cNvSpPr/>
            <p:nvPr/>
          </p:nvSpPr>
          <p:spPr>
            <a:xfrm>
              <a:off x="0" y="0"/>
              <a:ext cx="347700" cy="4608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15"/>
            <p:cNvSpPr/>
            <p:nvPr/>
          </p:nvSpPr>
          <p:spPr>
            <a:xfrm>
              <a:off x="0" y="4608575"/>
              <a:ext cx="713100" cy="534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057" name="Shape 1057"/>
        <p:cNvGrpSpPr/>
        <p:nvPr/>
      </p:nvGrpSpPr>
      <p:grpSpPr>
        <a:xfrm>
          <a:off x="0" y="0"/>
          <a:ext cx="0" cy="0"/>
          <a:chOff x="0" y="0"/>
          <a:chExt cx="0" cy="0"/>
        </a:xfrm>
      </p:grpSpPr>
      <p:sp>
        <p:nvSpPr>
          <p:cNvPr id="1058" name="Google Shape;1058;p137"/>
          <p:cNvSpPr/>
          <p:nvPr>
            <p:ph idx="2" type="pic"/>
          </p:nvPr>
        </p:nvSpPr>
        <p:spPr>
          <a:xfrm>
            <a:off x="-100" y="0"/>
            <a:ext cx="9144000" cy="5143500"/>
          </a:xfrm>
          <a:prstGeom prst="rect">
            <a:avLst/>
          </a:prstGeom>
          <a:noFill/>
          <a:ln>
            <a:noFill/>
          </a:ln>
        </p:spPr>
      </p:sp>
      <p:sp>
        <p:nvSpPr>
          <p:cNvPr id="1059" name="Google Shape;1059;p137"/>
          <p:cNvSpPr txBox="1"/>
          <p:nvPr>
            <p:ph type="title"/>
          </p:nvPr>
        </p:nvSpPr>
        <p:spPr>
          <a:xfrm>
            <a:off x="3762775" y="3377075"/>
            <a:ext cx="4668000" cy="1231500"/>
          </a:xfrm>
          <a:prstGeom prst="rect">
            <a:avLst/>
          </a:prstGeom>
          <a:solidFill>
            <a:schemeClr val="lt1"/>
          </a:solidFill>
        </p:spPr>
        <p:txBody>
          <a:bodyPr anchorCtr="0" anchor="t" bIns="91425" lIns="91425" spcFirstLastPara="1" rIns="91425" wrap="square" tIns="91425">
            <a:noAutofit/>
          </a:bodyPr>
          <a:lstStyle>
            <a:lvl1pPr lvl="0">
              <a:spcBef>
                <a:spcPts val="0"/>
              </a:spcBef>
              <a:spcAft>
                <a:spcPts val="0"/>
              </a:spcAft>
              <a:buSzPts val="3000"/>
              <a:buNone/>
              <a:defRPr/>
            </a:lvl1pPr>
            <a:lvl2pPr lvl="1" algn="l">
              <a:spcBef>
                <a:spcPts val="0"/>
              </a:spcBef>
              <a:spcAft>
                <a:spcPts val="0"/>
              </a:spcAft>
              <a:buSzPts val="3000"/>
              <a:buNone/>
              <a:defRPr/>
            </a:lvl2pPr>
            <a:lvl3pPr lvl="2" algn="l">
              <a:spcBef>
                <a:spcPts val="0"/>
              </a:spcBef>
              <a:spcAft>
                <a:spcPts val="0"/>
              </a:spcAft>
              <a:buSzPts val="3000"/>
              <a:buNone/>
              <a:defRPr/>
            </a:lvl3pPr>
            <a:lvl4pPr lvl="3" algn="l">
              <a:spcBef>
                <a:spcPts val="0"/>
              </a:spcBef>
              <a:spcAft>
                <a:spcPts val="0"/>
              </a:spcAft>
              <a:buSzPts val="3000"/>
              <a:buNone/>
              <a:defRPr/>
            </a:lvl4pPr>
            <a:lvl5pPr lvl="4" algn="l">
              <a:spcBef>
                <a:spcPts val="0"/>
              </a:spcBef>
              <a:spcAft>
                <a:spcPts val="0"/>
              </a:spcAft>
              <a:buSzPts val="3000"/>
              <a:buNone/>
              <a:defRPr/>
            </a:lvl5pPr>
            <a:lvl6pPr lvl="5" algn="l">
              <a:spcBef>
                <a:spcPts val="0"/>
              </a:spcBef>
              <a:spcAft>
                <a:spcPts val="0"/>
              </a:spcAft>
              <a:buSzPts val="3000"/>
              <a:buNone/>
              <a:defRPr/>
            </a:lvl6pPr>
            <a:lvl7pPr lvl="6" algn="l">
              <a:spcBef>
                <a:spcPts val="0"/>
              </a:spcBef>
              <a:spcAft>
                <a:spcPts val="0"/>
              </a:spcAft>
              <a:buSzPts val="3000"/>
              <a:buNone/>
              <a:defRPr/>
            </a:lvl7pPr>
            <a:lvl8pPr lvl="7" algn="l">
              <a:spcBef>
                <a:spcPts val="0"/>
              </a:spcBef>
              <a:spcAft>
                <a:spcPts val="0"/>
              </a:spcAft>
              <a:buSzPts val="3000"/>
              <a:buNone/>
              <a:defRPr/>
            </a:lvl8pPr>
            <a:lvl9pPr lvl="8" algn="l">
              <a:spcBef>
                <a:spcPts val="0"/>
              </a:spcBef>
              <a:spcAft>
                <a:spcPts val="0"/>
              </a:spcAft>
              <a:buSzPts val="3000"/>
              <a:buNone/>
              <a:defRPr/>
            </a:lvl9pPr>
          </a:lstStyle>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60" name="Shape 1060"/>
        <p:cNvGrpSpPr/>
        <p:nvPr/>
      </p:nvGrpSpPr>
      <p:grpSpPr>
        <a:xfrm>
          <a:off x="0" y="0"/>
          <a:ext cx="0" cy="0"/>
          <a:chOff x="0" y="0"/>
          <a:chExt cx="0" cy="0"/>
        </a:xfrm>
      </p:grpSpPr>
      <p:sp>
        <p:nvSpPr>
          <p:cNvPr id="1061" name="Google Shape;1061;p138"/>
          <p:cNvSpPr txBox="1"/>
          <p:nvPr>
            <p:ph hasCustomPrompt="1" type="title"/>
          </p:nvPr>
        </p:nvSpPr>
        <p:spPr>
          <a:xfrm>
            <a:off x="1128150" y="1601150"/>
            <a:ext cx="6887700" cy="1092900"/>
          </a:xfrm>
          <a:prstGeom prst="rect">
            <a:avLst/>
          </a:prstGeom>
        </p:spPr>
        <p:txBody>
          <a:bodyPr anchorCtr="0" anchor="b" bIns="91425" lIns="91425" spcFirstLastPara="1" rIns="91425" wrap="square" tIns="91425">
            <a:noAutofit/>
          </a:bodyPr>
          <a:lstStyle>
            <a:lvl1pPr lvl="0" algn="ctr">
              <a:spcBef>
                <a:spcPts val="0"/>
              </a:spcBef>
              <a:spcAft>
                <a:spcPts val="0"/>
              </a:spcAft>
              <a:buSzPts val="13000"/>
              <a:buNone/>
              <a:defRPr sz="5900"/>
            </a:lvl1pPr>
            <a:lvl2pPr lvl="1" algn="ctr">
              <a:spcBef>
                <a:spcPts val="0"/>
              </a:spcBef>
              <a:spcAft>
                <a:spcPts val="0"/>
              </a:spcAft>
              <a:buSzPts val="13000"/>
              <a:buNone/>
              <a:defRPr sz="13000"/>
            </a:lvl2pPr>
            <a:lvl3pPr lvl="2" algn="ctr">
              <a:spcBef>
                <a:spcPts val="0"/>
              </a:spcBef>
              <a:spcAft>
                <a:spcPts val="0"/>
              </a:spcAft>
              <a:buSzPts val="13000"/>
              <a:buNone/>
              <a:defRPr sz="13000"/>
            </a:lvl3pPr>
            <a:lvl4pPr lvl="3" algn="ctr">
              <a:spcBef>
                <a:spcPts val="0"/>
              </a:spcBef>
              <a:spcAft>
                <a:spcPts val="0"/>
              </a:spcAft>
              <a:buSzPts val="13000"/>
              <a:buNone/>
              <a:defRPr sz="13000"/>
            </a:lvl4pPr>
            <a:lvl5pPr lvl="4" algn="ctr">
              <a:spcBef>
                <a:spcPts val="0"/>
              </a:spcBef>
              <a:spcAft>
                <a:spcPts val="0"/>
              </a:spcAft>
              <a:buSzPts val="13000"/>
              <a:buNone/>
              <a:defRPr sz="13000"/>
            </a:lvl5pPr>
            <a:lvl6pPr lvl="5" algn="ctr">
              <a:spcBef>
                <a:spcPts val="0"/>
              </a:spcBef>
              <a:spcAft>
                <a:spcPts val="0"/>
              </a:spcAft>
              <a:buSzPts val="13000"/>
              <a:buNone/>
              <a:defRPr sz="13000"/>
            </a:lvl6pPr>
            <a:lvl7pPr lvl="6" algn="ctr">
              <a:spcBef>
                <a:spcPts val="0"/>
              </a:spcBef>
              <a:spcAft>
                <a:spcPts val="0"/>
              </a:spcAft>
              <a:buSzPts val="13000"/>
              <a:buNone/>
              <a:defRPr sz="13000"/>
            </a:lvl7pPr>
            <a:lvl8pPr lvl="7" algn="ctr">
              <a:spcBef>
                <a:spcPts val="0"/>
              </a:spcBef>
              <a:spcAft>
                <a:spcPts val="0"/>
              </a:spcAft>
              <a:buSzPts val="13000"/>
              <a:buNone/>
              <a:defRPr sz="13000"/>
            </a:lvl8pPr>
            <a:lvl9pPr lvl="8" algn="ctr">
              <a:spcBef>
                <a:spcPts val="0"/>
              </a:spcBef>
              <a:spcAft>
                <a:spcPts val="0"/>
              </a:spcAft>
              <a:buSzPts val="13000"/>
              <a:buNone/>
              <a:defRPr sz="13000"/>
            </a:lvl9pPr>
          </a:lstStyle>
          <a:p>
            <a:r>
              <a:t>xx%</a:t>
            </a:r>
          </a:p>
        </p:txBody>
      </p:sp>
      <p:sp>
        <p:nvSpPr>
          <p:cNvPr id="1062" name="Google Shape;1062;p138"/>
          <p:cNvSpPr txBox="1"/>
          <p:nvPr>
            <p:ph idx="1" type="subTitle"/>
          </p:nvPr>
        </p:nvSpPr>
        <p:spPr>
          <a:xfrm>
            <a:off x="1676050" y="2861550"/>
            <a:ext cx="5789100" cy="400200"/>
          </a:xfrm>
          <a:prstGeom prst="rect">
            <a:avLst/>
          </a:prstGeom>
          <a:solidFill>
            <a:schemeClr val="dk2"/>
          </a:solidFill>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sz="1400"/>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p:txBody>
      </p:sp>
      <p:grpSp>
        <p:nvGrpSpPr>
          <p:cNvPr id="1063" name="Google Shape;1063;p138"/>
          <p:cNvGrpSpPr/>
          <p:nvPr/>
        </p:nvGrpSpPr>
        <p:grpSpPr>
          <a:xfrm>
            <a:off x="0" y="0"/>
            <a:ext cx="9144000" cy="5143625"/>
            <a:chOff x="0" y="0"/>
            <a:chExt cx="9144000" cy="5143625"/>
          </a:xfrm>
        </p:grpSpPr>
        <p:grpSp>
          <p:nvGrpSpPr>
            <p:cNvPr id="1064" name="Google Shape;1064;p138"/>
            <p:cNvGrpSpPr/>
            <p:nvPr/>
          </p:nvGrpSpPr>
          <p:grpSpPr>
            <a:xfrm flipH="1">
              <a:off x="0" y="0"/>
              <a:ext cx="7465150" cy="5143625"/>
              <a:chOff x="1679000" y="0"/>
              <a:chExt cx="7465150" cy="5143625"/>
            </a:xfrm>
          </p:grpSpPr>
          <p:sp>
            <p:nvSpPr>
              <p:cNvPr id="1065" name="Google Shape;1065;p138"/>
              <p:cNvSpPr/>
              <p:nvPr/>
            </p:nvSpPr>
            <p:spPr>
              <a:xfrm>
                <a:off x="7803175" y="4608600"/>
                <a:ext cx="1340700" cy="534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138"/>
              <p:cNvSpPr/>
              <p:nvPr/>
            </p:nvSpPr>
            <p:spPr>
              <a:xfrm>
                <a:off x="1679000" y="4876025"/>
                <a:ext cx="6124200" cy="267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138"/>
              <p:cNvSpPr/>
              <p:nvPr/>
            </p:nvSpPr>
            <p:spPr>
              <a:xfrm>
                <a:off x="6537750" y="0"/>
                <a:ext cx="2606400" cy="291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68" name="Google Shape;1068;p138"/>
            <p:cNvSpPr/>
            <p:nvPr/>
          </p:nvSpPr>
          <p:spPr>
            <a:xfrm>
              <a:off x="8796300" y="0"/>
              <a:ext cx="347700" cy="1736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1069" name="Shape 1069"/>
        <p:cNvGrpSpPr/>
        <p:nvPr/>
      </p:nvGrpSpPr>
      <p:grpSpPr>
        <a:xfrm>
          <a:off x="0" y="0"/>
          <a:ext cx="0" cy="0"/>
          <a:chOff x="0" y="0"/>
          <a:chExt cx="0" cy="0"/>
        </a:xfrm>
      </p:grpSpPr>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1070" name="Shape 1070"/>
        <p:cNvGrpSpPr/>
        <p:nvPr/>
      </p:nvGrpSpPr>
      <p:grpSpPr>
        <a:xfrm>
          <a:off x="0" y="0"/>
          <a:ext cx="0" cy="0"/>
          <a:chOff x="0" y="0"/>
          <a:chExt cx="0" cy="0"/>
        </a:xfrm>
      </p:grpSpPr>
      <p:sp>
        <p:nvSpPr>
          <p:cNvPr id="1071" name="Google Shape;1071;p140"/>
          <p:cNvSpPr txBox="1"/>
          <p:nvPr>
            <p:ph type="title"/>
          </p:nvPr>
        </p:nvSpPr>
        <p:spPr>
          <a:xfrm>
            <a:off x="713225" y="444725"/>
            <a:ext cx="7717500" cy="552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072" name="Google Shape;1072;p140"/>
          <p:cNvSpPr txBox="1"/>
          <p:nvPr>
            <p:ph idx="1" type="subTitle"/>
          </p:nvPr>
        </p:nvSpPr>
        <p:spPr>
          <a:xfrm>
            <a:off x="1938875" y="1354575"/>
            <a:ext cx="2429700" cy="738900"/>
          </a:xfrm>
          <a:prstGeom prst="rect">
            <a:avLst/>
          </a:prstGeom>
        </p:spPr>
        <p:txBody>
          <a:bodyPr anchorCtr="0" anchor="t" bIns="91425" lIns="91425" spcFirstLastPara="1" rIns="91425" wrap="square" tIns="91425">
            <a:noAutofit/>
          </a:bodyPr>
          <a:lstStyle>
            <a:lvl1pPr lvl="0">
              <a:lnSpc>
                <a:spcPct val="9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1073" name="Google Shape;1073;p140"/>
          <p:cNvSpPr txBox="1"/>
          <p:nvPr>
            <p:ph hasCustomPrompt="1" idx="2" type="title"/>
          </p:nvPr>
        </p:nvSpPr>
        <p:spPr>
          <a:xfrm>
            <a:off x="1091550" y="1381425"/>
            <a:ext cx="795000" cy="685200"/>
          </a:xfrm>
          <a:prstGeom prst="rect">
            <a:avLst/>
          </a:prstGeom>
          <a:solidFill>
            <a:schemeClr val="dk2"/>
          </a:solidFill>
        </p:spPr>
        <p:txBody>
          <a:bodyPr anchorCtr="0" anchor="ctr" bIns="91425" lIns="91425" spcFirstLastPara="1" rIns="91425" wrap="square" tIns="91425">
            <a:noAutofit/>
          </a:bodyPr>
          <a:lstStyle>
            <a:lvl1pPr lvl="0" algn="ctr">
              <a:spcBef>
                <a:spcPts val="0"/>
              </a:spcBef>
              <a:spcAft>
                <a:spcPts val="0"/>
              </a:spcAft>
              <a:buSzPts val="4600"/>
              <a:buNone/>
              <a:defRPr/>
            </a:lvl1pPr>
            <a:lvl2pPr lvl="1" algn="ctr">
              <a:spcBef>
                <a:spcPts val="0"/>
              </a:spcBef>
              <a:spcAft>
                <a:spcPts val="0"/>
              </a:spcAft>
              <a:buSzPts val="4600"/>
              <a:buNone/>
              <a:defRPr sz="4600"/>
            </a:lvl2pPr>
            <a:lvl3pPr lvl="2" algn="ctr">
              <a:spcBef>
                <a:spcPts val="0"/>
              </a:spcBef>
              <a:spcAft>
                <a:spcPts val="0"/>
              </a:spcAft>
              <a:buSzPts val="4600"/>
              <a:buNone/>
              <a:defRPr sz="4600"/>
            </a:lvl3pPr>
            <a:lvl4pPr lvl="3" algn="ctr">
              <a:spcBef>
                <a:spcPts val="0"/>
              </a:spcBef>
              <a:spcAft>
                <a:spcPts val="0"/>
              </a:spcAft>
              <a:buSzPts val="4600"/>
              <a:buNone/>
              <a:defRPr sz="4600"/>
            </a:lvl4pPr>
            <a:lvl5pPr lvl="4" algn="ctr">
              <a:spcBef>
                <a:spcPts val="0"/>
              </a:spcBef>
              <a:spcAft>
                <a:spcPts val="0"/>
              </a:spcAft>
              <a:buSzPts val="4600"/>
              <a:buNone/>
              <a:defRPr sz="4600"/>
            </a:lvl5pPr>
            <a:lvl6pPr lvl="5" algn="ctr">
              <a:spcBef>
                <a:spcPts val="0"/>
              </a:spcBef>
              <a:spcAft>
                <a:spcPts val="0"/>
              </a:spcAft>
              <a:buSzPts val="4600"/>
              <a:buNone/>
              <a:defRPr sz="4600"/>
            </a:lvl6pPr>
            <a:lvl7pPr lvl="6" algn="ctr">
              <a:spcBef>
                <a:spcPts val="0"/>
              </a:spcBef>
              <a:spcAft>
                <a:spcPts val="0"/>
              </a:spcAft>
              <a:buSzPts val="4600"/>
              <a:buNone/>
              <a:defRPr sz="4600"/>
            </a:lvl7pPr>
            <a:lvl8pPr lvl="7" algn="ctr">
              <a:spcBef>
                <a:spcPts val="0"/>
              </a:spcBef>
              <a:spcAft>
                <a:spcPts val="0"/>
              </a:spcAft>
              <a:buSzPts val="4600"/>
              <a:buNone/>
              <a:defRPr sz="4600"/>
            </a:lvl8pPr>
            <a:lvl9pPr lvl="8" algn="ctr">
              <a:spcBef>
                <a:spcPts val="0"/>
              </a:spcBef>
              <a:spcAft>
                <a:spcPts val="0"/>
              </a:spcAft>
              <a:buSzPts val="4600"/>
              <a:buNone/>
              <a:defRPr sz="4600"/>
            </a:lvl9pPr>
          </a:lstStyle>
          <a:p>
            <a:r>
              <a:t>xx%</a:t>
            </a:r>
          </a:p>
        </p:txBody>
      </p:sp>
      <p:sp>
        <p:nvSpPr>
          <p:cNvPr id="1074" name="Google Shape;1074;p140"/>
          <p:cNvSpPr txBox="1"/>
          <p:nvPr>
            <p:ph idx="3" type="subTitle"/>
          </p:nvPr>
        </p:nvSpPr>
        <p:spPr>
          <a:xfrm>
            <a:off x="1938875" y="2519439"/>
            <a:ext cx="2429700" cy="738900"/>
          </a:xfrm>
          <a:prstGeom prst="rect">
            <a:avLst/>
          </a:prstGeom>
        </p:spPr>
        <p:txBody>
          <a:bodyPr anchorCtr="0" anchor="t" bIns="91425" lIns="91425" spcFirstLastPara="1" rIns="91425" wrap="square" tIns="91425">
            <a:noAutofit/>
          </a:bodyPr>
          <a:lstStyle>
            <a:lvl1pPr lvl="0">
              <a:lnSpc>
                <a:spcPct val="9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1075" name="Google Shape;1075;p140"/>
          <p:cNvSpPr txBox="1"/>
          <p:nvPr>
            <p:ph hasCustomPrompt="1" idx="4" type="title"/>
          </p:nvPr>
        </p:nvSpPr>
        <p:spPr>
          <a:xfrm>
            <a:off x="1091550" y="2546289"/>
            <a:ext cx="795000" cy="685200"/>
          </a:xfrm>
          <a:prstGeom prst="rect">
            <a:avLst/>
          </a:prstGeom>
          <a:solidFill>
            <a:schemeClr val="dk2"/>
          </a:solidFill>
        </p:spPr>
        <p:txBody>
          <a:bodyPr anchorCtr="0" anchor="ctr" bIns="91425" lIns="91425" spcFirstLastPara="1" rIns="91425" wrap="square" tIns="91425">
            <a:noAutofit/>
          </a:bodyPr>
          <a:lstStyle>
            <a:lvl1pPr lvl="0" algn="ctr">
              <a:spcBef>
                <a:spcPts val="0"/>
              </a:spcBef>
              <a:spcAft>
                <a:spcPts val="0"/>
              </a:spcAft>
              <a:buSzPts val="4600"/>
              <a:buNone/>
              <a:defRPr/>
            </a:lvl1pPr>
            <a:lvl2pPr lvl="1" algn="ctr">
              <a:spcBef>
                <a:spcPts val="0"/>
              </a:spcBef>
              <a:spcAft>
                <a:spcPts val="0"/>
              </a:spcAft>
              <a:buSzPts val="4600"/>
              <a:buNone/>
              <a:defRPr sz="4600"/>
            </a:lvl2pPr>
            <a:lvl3pPr lvl="2" algn="ctr">
              <a:spcBef>
                <a:spcPts val="0"/>
              </a:spcBef>
              <a:spcAft>
                <a:spcPts val="0"/>
              </a:spcAft>
              <a:buSzPts val="4600"/>
              <a:buNone/>
              <a:defRPr sz="4600"/>
            </a:lvl3pPr>
            <a:lvl4pPr lvl="3" algn="ctr">
              <a:spcBef>
                <a:spcPts val="0"/>
              </a:spcBef>
              <a:spcAft>
                <a:spcPts val="0"/>
              </a:spcAft>
              <a:buSzPts val="4600"/>
              <a:buNone/>
              <a:defRPr sz="4600"/>
            </a:lvl4pPr>
            <a:lvl5pPr lvl="4" algn="ctr">
              <a:spcBef>
                <a:spcPts val="0"/>
              </a:spcBef>
              <a:spcAft>
                <a:spcPts val="0"/>
              </a:spcAft>
              <a:buSzPts val="4600"/>
              <a:buNone/>
              <a:defRPr sz="4600"/>
            </a:lvl5pPr>
            <a:lvl6pPr lvl="5" algn="ctr">
              <a:spcBef>
                <a:spcPts val="0"/>
              </a:spcBef>
              <a:spcAft>
                <a:spcPts val="0"/>
              </a:spcAft>
              <a:buSzPts val="4600"/>
              <a:buNone/>
              <a:defRPr sz="4600"/>
            </a:lvl6pPr>
            <a:lvl7pPr lvl="6" algn="ctr">
              <a:spcBef>
                <a:spcPts val="0"/>
              </a:spcBef>
              <a:spcAft>
                <a:spcPts val="0"/>
              </a:spcAft>
              <a:buSzPts val="4600"/>
              <a:buNone/>
              <a:defRPr sz="4600"/>
            </a:lvl7pPr>
            <a:lvl8pPr lvl="7" algn="ctr">
              <a:spcBef>
                <a:spcPts val="0"/>
              </a:spcBef>
              <a:spcAft>
                <a:spcPts val="0"/>
              </a:spcAft>
              <a:buSzPts val="4600"/>
              <a:buNone/>
              <a:defRPr sz="4600"/>
            </a:lvl8pPr>
            <a:lvl9pPr lvl="8" algn="ctr">
              <a:spcBef>
                <a:spcPts val="0"/>
              </a:spcBef>
              <a:spcAft>
                <a:spcPts val="0"/>
              </a:spcAft>
              <a:buSzPts val="4600"/>
              <a:buNone/>
              <a:defRPr sz="4600"/>
            </a:lvl9pPr>
          </a:lstStyle>
          <a:p>
            <a:r>
              <a:t>xx%</a:t>
            </a:r>
          </a:p>
        </p:txBody>
      </p:sp>
      <p:sp>
        <p:nvSpPr>
          <p:cNvPr id="1076" name="Google Shape;1076;p140"/>
          <p:cNvSpPr txBox="1"/>
          <p:nvPr>
            <p:ph idx="5" type="subTitle"/>
          </p:nvPr>
        </p:nvSpPr>
        <p:spPr>
          <a:xfrm>
            <a:off x="6000925" y="1354575"/>
            <a:ext cx="2429700" cy="738900"/>
          </a:xfrm>
          <a:prstGeom prst="rect">
            <a:avLst/>
          </a:prstGeom>
        </p:spPr>
        <p:txBody>
          <a:bodyPr anchorCtr="0" anchor="t" bIns="91425" lIns="91425" spcFirstLastPara="1" rIns="91425" wrap="square" tIns="91425">
            <a:noAutofit/>
          </a:bodyPr>
          <a:lstStyle>
            <a:lvl1pPr lvl="0">
              <a:lnSpc>
                <a:spcPct val="9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1077" name="Google Shape;1077;p140"/>
          <p:cNvSpPr txBox="1"/>
          <p:nvPr>
            <p:ph hasCustomPrompt="1" idx="6" type="title"/>
          </p:nvPr>
        </p:nvSpPr>
        <p:spPr>
          <a:xfrm>
            <a:off x="5153575" y="1381425"/>
            <a:ext cx="795000" cy="685200"/>
          </a:xfrm>
          <a:prstGeom prst="rect">
            <a:avLst/>
          </a:prstGeom>
          <a:solidFill>
            <a:schemeClr val="dk2"/>
          </a:solidFill>
        </p:spPr>
        <p:txBody>
          <a:bodyPr anchorCtr="0" anchor="ctr" bIns="91425" lIns="91425" spcFirstLastPara="1" rIns="91425" wrap="square" tIns="91425">
            <a:noAutofit/>
          </a:bodyPr>
          <a:lstStyle>
            <a:lvl1pPr lvl="0" algn="ctr">
              <a:spcBef>
                <a:spcPts val="0"/>
              </a:spcBef>
              <a:spcAft>
                <a:spcPts val="0"/>
              </a:spcAft>
              <a:buSzPts val="4600"/>
              <a:buNone/>
              <a:defRPr/>
            </a:lvl1pPr>
            <a:lvl2pPr lvl="1" algn="ctr">
              <a:spcBef>
                <a:spcPts val="0"/>
              </a:spcBef>
              <a:spcAft>
                <a:spcPts val="0"/>
              </a:spcAft>
              <a:buSzPts val="4600"/>
              <a:buNone/>
              <a:defRPr sz="4600"/>
            </a:lvl2pPr>
            <a:lvl3pPr lvl="2" algn="ctr">
              <a:spcBef>
                <a:spcPts val="0"/>
              </a:spcBef>
              <a:spcAft>
                <a:spcPts val="0"/>
              </a:spcAft>
              <a:buSzPts val="4600"/>
              <a:buNone/>
              <a:defRPr sz="4600"/>
            </a:lvl3pPr>
            <a:lvl4pPr lvl="3" algn="ctr">
              <a:spcBef>
                <a:spcPts val="0"/>
              </a:spcBef>
              <a:spcAft>
                <a:spcPts val="0"/>
              </a:spcAft>
              <a:buSzPts val="4600"/>
              <a:buNone/>
              <a:defRPr sz="4600"/>
            </a:lvl4pPr>
            <a:lvl5pPr lvl="4" algn="ctr">
              <a:spcBef>
                <a:spcPts val="0"/>
              </a:spcBef>
              <a:spcAft>
                <a:spcPts val="0"/>
              </a:spcAft>
              <a:buSzPts val="4600"/>
              <a:buNone/>
              <a:defRPr sz="4600"/>
            </a:lvl5pPr>
            <a:lvl6pPr lvl="5" algn="ctr">
              <a:spcBef>
                <a:spcPts val="0"/>
              </a:spcBef>
              <a:spcAft>
                <a:spcPts val="0"/>
              </a:spcAft>
              <a:buSzPts val="4600"/>
              <a:buNone/>
              <a:defRPr sz="4600"/>
            </a:lvl6pPr>
            <a:lvl7pPr lvl="6" algn="ctr">
              <a:spcBef>
                <a:spcPts val="0"/>
              </a:spcBef>
              <a:spcAft>
                <a:spcPts val="0"/>
              </a:spcAft>
              <a:buSzPts val="4600"/>
              <a:buNone/>
              <a:defRPr sz="4600"/>
            </a:lvl7pPr>
            <a:lvl8pPr lvl="7" algn="ctr">
              <a:spcBef>
                <a:spcPts val="0"/>
              </a:spcBef>
              <a:spcAft>
                <a:spcPts val="0"/>
              </a:spcAft>
              <a:buSzPts val="4600"/>
              <a:buNone/>
              <a:defRPr sz="4600"/>
            </a:lvl8pPr>
            <a:lvl9pPr lvl="8" algn="ctr">
              <a:spcBef>
                <a:spcPts val="0"/>
              </a:spcBef>
              <a:spcAft>
                <a:spcPts val="0"/>
              </a:spcAft>
              <a:buSzPts val="4600"/>
              <a:buNone/>
              <a:defRPr sz="4600"/>
            </a:lvl9pPr>
          </a:lstStyle>
          <a:p>
            <a:r>
              <a:t>xx%</a:t>
            </a:r>
          </a:p>
        </p:txBody>
      </p:sp>
      <p:sp>
        <p:nvSpPr>
          <p:cNvPr id="1078" name="Google Shape;1078;p140"/>
          <p:cNvSpPr txBox="1"/>
          <p:nvPr>
            <p:ph idx="7" type="subTitle"/>
          </p:nvPr>
        </p:nvSpPr>
        <p:spPr>
          <a:xfrm>
            <a:off x="6000925" y="2519439"/>
            <a:ext cx="2429700" cy="738900"/>
          </a:xfrm>
          <a:prstGeom prst="rect">
            <a:avLst/>
          </a:prstGeom>
        </p:spPr>
        <p:txBody>
          <a:bodyPr anchorCtr="0" anchor="t" bIns="91425" lIns="91425" spcFirstLastPara="1" rIns="91425" wrap="square" tIns="91425">
            <a:noAutofit/>
          </a:bodyPr>
          <a:lstStyle>
            <a:lvl1pPr lvl="0">
              <a:lnSpc>
                <a:spcPct val="9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1079" name="Google Shape;1079;p140"/>
          <p:cNvSpPr txBox="1"/>
          <p:nvPr>
            <p:ph hasCustomPrompt="1" idx="8" type="title"/>
          </p:nvPr>
        </p:nvSpPr>
        <p:spPr>
          <a:xfrm>
            <a:off x="5153575" y="2546289"/>
            <a:ext cx="795000" cy="685200"/>
          </a:xfrm>
          <a:prstGeom prst="rect">
            <a:avLst/>
          </a:prstGeom>
          <a:solidFill>
            <a:schemeClr val="dk2"/>
          </a:solidFill>
        </p:spPr>
        <p:txBody>
          <a:bodyPr anchorCtr="0" anchor="ctr" bIns="91425" lIns="91425" spcFirstLastPara="1" rIns="91425" wrap="square" tIns="91425">
            <a:noAutofit/>
          </a:bodyPr>
          <a:lstStyle>
            <a:lvl1pPr lvl="0" algn="ctr">
              <a:spcBef>
                <a:spcPts val="0"/>
              </a:spcBef>
              <a:spcAft>
                <a:spcPts val="0"/>
              </a:spcAft>
              <a:buSzPts val="4600"/>
              <a:buNone/>
              <a:defRPr/>
            </a:lvl1pPr>
            <a:lvl2pPr lvl="1" algn="ctr">
              <a:spcBef>
                <a:spcPts val="0"/>
              </a:spcBef>
              <a:spcAft>
                <a:spcPts val="0"/>
              </a:spcAft>
              <a:buSzPts val="4600"/>
              <a:buNone/>
              <a:defRPr sz="4600"/>
            </a:lvl2pPr>
            <a:lvl3pPr lvl="2" algn="ctr">
              <a:spcBef>
                <a:spcPts val="0"/>
              </a:spcBef>
              <a:spcAft>
                <a:spcPts val="0"/>
              </a:spcAft>
              <a:buSzPts val="4600"/>
              <a:buNone/>
              <a:defRPr sz="4600"/>
            </a:lvl3pPr>
            <a:lvl4pPr lvl="3" algn="ctr">
              <a:spcBef>
                <a:spcPts val="0"/>
              </a:spcBef>
              <a:spcAft>
                <a:spcPts val="0"/>
              </a:spcAft>
              <a:buSzPts val="4600"/>
              <a:buNone/>
              <a:defRPr sz="4600"/>
            </a:lvl4pPr>
            <a:lvl5pPr lvl="4" algn="ctr">
              <a:spcBef>
                <a:spcPts val="0"/>
              </a:spcBef>
              <a:spcAft>
                <a:spcPts val="0"/>
              </a:spcAft>
              <a:buSzPts val="4600"/>
              <a:buNone/>
              <a:defRPr sz="4600"/>
            </a:lvl5pPr>
            <a:lvl6pPr lvl="5" algn="ctr">
              <a:spcBef>
                <a:spcPts val="0"/>
              </a:spcBef>
              <a:spcAft>
                <a:spcPts val="0"/>
              </a:spcAft>
              <a:buSzPts val="4600"/>
              <a:buNone/>
              <a:defRPr sz="4600"/>
            </a:lvl6pPr>
            <a:lvl7pPr lvl="6" algn="ctr">
              <a:spcBef>
                <a:spcPts val="0"/>
              </a:spcBef>
              <a:spcAft>
                <a:spcPts val="0"/>
              </a:spcAft>
              <a:buSzPts val="4600"/>
              <a:buNone/>
              <a:defRPr sz="4600"/>
            </a:lvl7pPr>
            <a:lvl8pPr lvl="7" algn="ctr">
              <a:spcBef>
                <a:spcPts val="0"/>
              </a:spcBef>
              <a:spcAft>
                <a:spcPts val="0"/>
              </a:spcAft>
              <a:buSzPts val="4600"/>
              <a:buNone/>
              <a:defRPr sz="4600"/>
            </a:lvl8pPr>
            <a:lvl9pPr lvl="8" algn="ctr">
              <a:spcBef>
                <a:spcPts val="0"/>
              </a:spcBef>
              <a:spcAft>
                <a:spcPts val="0"/>
              </a:spcAft>
              <a:buSzPts val="4600"/>
              <a:buNone/>
              <a:defRPr sz="4600"/>
            </a:lvl9pPr>
          </a:lstStyle>
          <a:p>
            <a:r>
              <a:t>xx%</a:t>
            </a:r>
          </a:p>
        </p:txBody>
      </p:sp>
      <p:sp>
        <p:nvSpPr>
          <p:cNvPr id="1080" name="Google Shape;1080;p140"/>
          <p:cNvSpPr txBox="1"/>
          <p:nvPr>
            <p:ph idx="9" type="subTitle"/>
          </p:nvPr>
        </p:nvSpPr>
        <p:spPr>
          <a:xfrm>
            <a:off x="1938875" y="3684302"/>
            <a:ext cx="2429700" cy="738900"/>
          </a:xfrm>
          <a:prstGeom prst="rect">
            <a:avLst/>
          </a:prstGeom>
        </p:spPr>
        <p:txBody>
          <a:bodyPr anchorCtr="0" anchor="t" bIns="91425" lIns="91425" spcFirstLastPara="1" rIns="91425" wrap="square" tIns="91425">
            <a:noAutofit/>
          </a:bodyPr>
          <a:lstStyle>
            <a:lvl1pPr lvl="0">
              <a:lnSpc>
                <a:spcPct val="9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1081" name="Google Shape;1081;p140"/>
          <p:cNvSpPr txBox="1"/>
          <p:nvPr>
            <p:ph hasCustomPrompt="1" idx="13" type="title"/>
          </p:nvPr>
        </p:nvSpPr>
        <p:spPr>
          <a:xfrm>
            <a:off x="1091550" y="3711152"/>
            <a:ext cx="795000" cy="685200"/>
          </a:xfrm>
          <a:prstGeom prst="rect">
            <a:avLst/>
          </a:prstGeom>
          <a:solidFill>
            <a:schemeClr val="dk2"/>
          </a:solidFill>
        </p:spPr>
        <p:txBody>
          <a:bodyPr anchorCtr="0" anchor="ctr" bIns="91425" lIns="91425" spcFirstLastPara="1" rIns="91425" wrap="square" tIns="91425">
            <a:noAutofit/>
          </a:bodyPr>
          <a:lstStyle>
            <a:lvl1pPr lvl="0" algn="ctr">
              <a:spcBef>
                <a:spcPts val="0"/>
              </a:spcBef>
              <a:spcAft>
                <a:spcPts val="0"/>
              </a:spcAft>
              <a:buSzPts val="4600"/>
              <a:buNone/>
              <a:defRPr/>
            </a:lvl1pPr>
            <a:lvl2pPr lvl="1" algn="ctr">
              <a:spcBef>
                <a:spcPts val="0"/>
              </a:spcBef>
              <a:spcAft>
                <a:spcPts val="0"/>
              </a:spcAft>
              <a:buSzPts val="4600"/>
              <a:buNone/>
              <a:defRPr sz="4600"/>
            </a:lvl2pPr>
            <a:lvl3pPr lvl="2" algn="ctr">
              <a:spcBef>
                <a:spcPts val="0"/>
              </a:spcBef>
              <a:spcAft>
                <a:spcPts val="0"/>
              </a:spcAft>
              <a:buSzPts val="4600"/>
              <a:buNone/>
              <a:defRPr sz="4600"/>
            </a:lvl3pPr>
            <a:lvl4pPr lvl="3" algn="ctr">
              <a:spcBef>
                <a:spcPts val="0"/>
              </a:spcBef>
              <a:spcAft>
                <a:spcPts val="0"/>
              </a:spcAft>
              <a:buSzPts val="4600"/>
              <a:buNone/>
              <a:defRPr sz="4600"/>
            </a:lvl4pPr>
            <a:lvl5pPr lvl="4" algn="ctr">
              <a:spcBef>
                <a:spcPts val="0"/>
              </a:spcBef>
              <a:spcAft>
                <a:spcPts val="0"/>
              </a:spcAft>
              <a:buSzPts val="4600"/>
              <a:buNone/>
              <a:defRPr sz="4600"/>
            </a:lvl5pPr>
            <a:lvl6pPr lvl="5" algn="ctr">
              <a:spcBef>
                <a:spcPts val="0"/>
              </a:spcBef>
              <a:spcAft>
                <a:spcPts val="0"/>
              </a:spcAft>
              <a:buSzPts val="4600"/>
              <a:buNone/>
              <a:defRPr sz="4600"/>
            </a:lvl6pPr>
            <a:lvl7pPr lvl="6" algn="ctr">
              <a:spcBef>
                <a:spcPts val="0"/>
              </a:spcBef>
              <a:spcAft>
                <a:spcPts val="0"/>
              </a:spcAft>
              <a:buSzPts val="4600"/>
              <a:buNone/>
              <a:defRPr sz="4600"/>
            </a:lvl7pPr>
            <a:lvl8pPr lvl="7" algn="ctr">
              <a:spcBef>
                <a:spcPts val="0"/>
              </a:spcBef>
              <a:spcAft>
                <a:spcPts val="0"/>
              </a:spcAft>
              <a:buSzPts val="4600"/>
              <a:buNone/>
              <a:defRPr sz="4600"/>
            </a:lvl8pPr>
            <a:lvl9pPr lvl="8" algn="ctr">
              <a:spcBef>
                <a:spcPts val="0"/>
              </a:spcBef>
              <a:spcAft>
                <a:spcPts val="0"/>
              </a:spcAft>
              <a:buSzPts val="4600"/>
              <a:buNone/>
              <a:defRPr sz="4600"/>
            </a:lvl9pPr>
          </a:lstStyle>
          <a:p>
            <a:r>
              <a:t>xx%</a:t>
            </a:r>
          </a:p>
        </p:txBody>
      </p:sp>
      <p:sp>
        <p:nvSpPr>
          <p:cNvPr id="1082" name="Google Shape;1082;p140"/>
          <p:cNvSpPr txBox="1"/>
          <p:nvPr>
            <p:ph idx="14" type="subTitle"/>
          </p:nvPr>
        </p:nvSpPr>
        <p:spPr>
          <a:xfrm>
            <a:off x="6000925" y="3684302"/>
            <a:ext cx="2429700" cy="738900"/>
          </a:xfrm>
          <a:prstGeom prst="rect">
            <a:avLst/>
          </a:prstGeom>
        </p:spPr>
        <p:txBody>
          <a:bodyPr anchorCtr="0" anchor="t" bIns="91425" lIns="91425" spcFirstLastPara="1" rIns="91425" wrap="square" tIns="91425">
            <a:noAutofit/>
          </a:bodyPr>
          <a:lstStyle>
            <a:lvl1pPr lvl="0">
              <a:lnSpc>
                <a:spcPct val="9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1083" name="Google Shape;1083;p140"/>
          <p:cNvSpPr txBox="1"/>
          <p:nvPr>
            <p:ph hasCustomPrompt="1" idx="15" type="title"/>
          </p:nvPr>
        </p:nvSpPr>
        <p:spPr>
          <a:xfrm>
            <a:off x="5153575" y="3711152"/>
            <a:ext cx="795000" cy="685200"/>
          </a:xfrm>
          <a:prstGeom prst="rect">
            <a:avLst/>
          </a:prstGeom>
          <a:solidFill>
            <a:schemeClr val="dk2"/>
          </a:solidFill>
        </p:spPr>
        <p:txBody>
          <a:bodyPr anchorCtr="0" anchor="ctr" bIns="91425" lIns="91425" spcFirstLastPara="1" rIns="91425" wrap="square" tIns="91425">
            <a:noAutofit/>
          </a:bodyPr>
          <a:lstStyle>
            <a:lvl1pPr lvl="0" algn="ctr">
              <a:spcBef>
                <a:spcPts val="0"/>
              </a:spcBef>
              <a:spcAft>
                <a:spcPts val="0"/>
              </a:spcAft>
              <a:buSzPts val="4600"/>
              <a:buNone/>
              <a:defRPr/>
            </a:lvl1pPr>
            <a:lvl2pPr lvl="1" algn="ctr">
              <a:spcBef>
                <a:spcPts val="0"/>
              </a:spcBef>
              <a:spcAft>
                <a:spcPts val="0"/>
              </a:spcAft>
              <a:buSzPts val="4600"/>
              <a:buNone/>
              <a:defRPr sz="4600"/>
            </a:lvl2pPr>
            <a:lvl3pPr lvl="2" algn="ctr">
              <a:spcBef>
                <a:spcPts val="0"/>
              </a:spcBef>
              <a:spcAft>
                <a:spcPts val="0"/>
              </a:spcAft>
              <a:buSzPts val="4600"/>
              <a:buNone/>
              <a:defRPr sz="4600"/>
            </a:lvl3pPr>
            <a:lvl4pPr lvl="3" algn="ctr">
              <a:spcBef>
                <a:spcPts val="0"/>
              </a:spcBef>
              <a:spcAft>
                <a:spcPts val="0"/>
              </a:spcAft>
              <a:buSzPts val="4600"/>
              <a:buNone/>
              <a:defRPr sz="4600"/>
            </a:lvl4pPr>
            <a:lvl5pPr lvl="4" algn="ctr">
              <a:spcBef>
                <a:spcPts val="0"/>
              </a:spcBef>
              <a:spcAft>
                <a:spcPts val="0"/>
              </a:spcAft>
              <a:buSzPts val="4600"/>
              <a:buNone/>
              <a:defRPr sz="4600"/>
            </a:lvl5pPr>
            <a:lvl6pPr lvl="5" algn="ctr">
              <a:spcBef>
                <a:spcPts val="0"/>
              </a:spcBef>
              <a:spcAft>
                <a:spcPts val="0"/>
              </a:spcAft>
              <a:buSzPts val="4600"/>
              <a:buNone/>
              <a:defRPr sz="4600"/>
            </a:lvl6pPr>
            <a:lvl7pPr lvl="6" algn="ctr">
              <a:spcBef>
                <a:spcPts val="0"/>
              </a:spcBef>
              <a:spcAft>
                <a:spcPts val="0"/>
              </a:spcAft>
              <a:buSzPts val="4600"/>
              <a:buNone/>
              <a:defRPr sz="4600"/>
            </a:lvl7pPr>
            <a:lvl8pPr lvl="7" algn="ctr">
              <a:spcBef>
                <a:spcPts val="0"/>
              </a:spcBef>
              <a:spcAft>
                <a:spcPts val="0"/>
              </a:spcAft>
              <a:buSzPts val="4600"/>
              <a:buNone/>
              <a:defRPr sz="4600"/>
            </a:lvl8pPr>
            <a:lvl9pPr lvl="8" algn="ctr">
              <a:spcBef>
                <a:spcPts val="0"/>
              </a:spcBef>
              <a:spcAft>
                <a:spcPts val="0"/>
              </a:spcAft>
              <a:buSzPts val="4600"/>
              <a:buNone/>
              <a:defRPr sz="4600"/>
            </a:lvl9pPr>
          </a:lstStyle>
          <a:p>
            <a:r>
              <a:t>xx%</a:t>
            </a:r>
          </a:p>
        </p:txBody>
      </p:sp>
      <p:grpSp>
        <p:nvGrpSpPr>
          <p:cNvPr id="1084" name="Google Shape;1084;p140"/>
          <p:cNvGrpSpPr/>
          <p:nvPr/>
        </p:nvGrpSpPr>
        <p:grpSpPr>
          <a:xfrm>
            <a:off x="0" y="0"/>
            <a:ext cx="9144000" cy="5143600"/>
            <a:chOff x="0" y="0"/>
            <a:chExt cx="9144000" cy="5143600"/>
          </a:xfrm>
        </p:grpSpPr>
        <p:sp>
          <p:nvSpPr>
            <p:cNvPr id="1085" name="Google Shape;1085;p140"/>
            <p:cNvSpPr/>
            <p:nvPr/>
          </p:nvSpPr>
          <p:spPr>
            <a:xfrm>
              <a:off x="8796300" y="3711150"/>
              <a:ext cx="347700" cy="1432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140"/>
            <p:cNvSpPr/>
            <p:nvPr/>
          </p:nvSpPr>
          <p:spPr>
            <a:xfrm>
              <a:off x="0" y="4876000"/>
              <a:ext cx="3990600" cy="267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140"/>
            <p:cNvSpPr/>
            <p:nvPr/>
          </p:nvSpPr>
          <p:spPr>
            <a:xfrm>
              <a:off x="0" y="0"/>
              <a:ext cx="347700" cy="206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2_1_1">
    <p:spTree>
      <p:nvGrpSpPr>
        <p:cNvPr id="1088" name="Shape 1088"/>
        <p:cNvGrpSpPr/>
        <p:nvPr/>
      </p:nvGrpSpPr>
      <p:grpSpPr>
        <a:xfrm>
          <a:off x="0" y="0"/>
          <a:ext cx="0" cy="0"/>
          <a:chOff x="0" y="0"/>
          <a:chExt cx="0" cy="0"/>
        </a:xfrm>
      </p:grpSpPr>
      <p:sp>
        <p:nvSpPr>
          <p:cNvPr id="1089" name="Google Shape;1089;p141"/>
          <p:cNvSpPr txBox="1"/>
          <p:nvPr>
            <p:ph type="title"/>
          </p:nvPr>
        </p:nvSpPr>
        <p:spPr>
          <a:xfrm>
            <a:off x="713225" y="444725"/>
            <a:ext cx="7717500" cy="552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grpSp>
        <p:nvGrpSpPr>
          <p:cNvPr id="1090" name="Google Shape;1090;p141"/>
          <p:cNvGrpSpPr/>
          <p:nvPr/>
        </p:nvGrpSpPr>
        <p:grpSpPr>
          <a:xfrm>
            <a:off x="0" y="0"/>
            <a:ext cx="9144000" cy="5143650"/>
            <a:chOff x="0" y="0"/>
            <a:chExt cx="9144000" cy="5143650"/>
          </a:xfrm>
        </p:grpSpPr>
        <p:sp>
          <p:nvSpPr>
            <p:cNvPr id="1091" name="Google Shape;1091;p141"/>
            <p:cNvSpPr/>
            <p:nvPr/>
          </p:nvSpPr>
          <p:spPr>
            <a:xfrm>
              <a:off x="0" y="0"/>
              <a:ext cx="713100" cy="539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141"/>
            <p:cNvSpPr/>
            <p:nvPr/>
          </p:nvSpPr>
          <p:spPr>
            <a:xfrm>
              <a:off x="8796300" y="1379250"/>
              <a:ext cx="347700" cy="3764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141"/>
            <p:cNvSpPr/>
            <p:nvPr/>
          </p:nvSpPr>
          <p:spPr>
            <a:xfrm>
              <a:off x="0" y="4876025"/>
              <a:ext cx="4141200" cy="267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2_1_1_1">
    <p:spTree>
      <p:nvGrpSpPr>
        <p:cNvPr id="1094" name="Shape 1094"/>
        <p:cNvGrpSpPr/>
        <p:nvPr/>
      </p:nvGrpSpPr>
      <p:grpSpPr>
        <a:xfrm>
          <a:off x="0" y="0"/>
          <a:ext cx="0" cy="0"/>
          <a:chOff x="0" y="0"/>
          <a:chExt cx="0" cy="0"/>
        </a:xfrm>
      </p:grpSpPr>
      <p:sp>
        <p:nvSpPr>
          <p:cNvPr id="1095" name="Google Shape;1095;p142"/>
          <p:cNvSpPr txBox="1"/>
          <p:nvPr>
            <p:ph type="title"/>
          </p:nvPr>
        </p:nvSpPr>
        <p:spPr>
          <a:xfrm>
            <a:off x="713225" y="444725"/>
            <a:ext cx="7717500" cy="552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grpSp>
        <p:nvGrpSpPr>
          <p:cNvPr id="1096" name="Google Shape;1096;p142"/>
          <p:cNvGrpSpPr/>
          <p:nvPr/>
        </p:nvGrpSpPr>
        <p:grpSpPr>
          <a:xfrm flipH="1">
            <a:off x="0" y="-50"/>
            <a:ext cx="9144000" cy="5143600"/>
            <a:chOff x="0" y="0"/>
            <a:chExt cx="9144000" cy="5143600"/>
          </a:xfrm>
        </p:grpSpPr>
        <p:sp>
          <p:nvSpPr>
            <p:cNvPr id="1097" name="Google Shape;1097;p142"/>
            <p:cNvSpPr/>
            <p:nvPr/>
          </p:nvSpPr>
          <p:spPr>
            <a:xfrm>
              <a:off x="8796300" y="3711150"/>
              <a:ext cx="347700" cy="1432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142"/>
            <p:cNvSpPr/>
            <p:nvPr/>
          </p:nvSpPr>
          <p:spPr>
            <a:xfrm>
              <a:off x="0" y="0"/>
              <a:ext cx="347700" cy="206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142"/>
            <p:cNvSpPr/>
            <p:nvPr/>
          </p:nvSpPr>
          <p:spPr>
            <a:xfrm>
              <a:off x="0" y="4876000"/>
              <a:ext cx="4572000" cy="267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2_1_1_1_1_1_1_1">
    <p:spTree>
      <p:nvGrpSpPr>
        <p:cNvPr id="1100" name="Shape 1100"/>
        <p:cNvGrpSpPr/>
        <p:nvPr/>
      </p:nvGrpSpPr>
      <p:grpSpPr>
        <a:xfrm>
          <a:off x="0" y="0"/>
          <a:ext cx="0" cy="0"/>
          <a:chOff x="0" y="0"/>
          <a:chExt cx="0" cy="0"/>
        </a:xfrm>
      </p:grpSpPr>
      <p:sp>
        <p:nvSpPr>
          <p:cNvPr id="1101" name="Google Shape;1101;p143"/>
          <p:cNvSpPr txBox="1"/>
          <p:nvPr>
            <p:ph type="title"/>
          </p:nvPr>
        </p:nvSpPr>
        <p:spPr>
          <a:xfrm>
            <a:off x="5054000" y="1553650"/>
            <a:ext cx="2395500" cy="6465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lgn="r">
              <a:spcBef>
                <a:spcPts val="0"/>
              </a:spcBef>
              <a:spcAft>
                <a:spcPts val="0"/>
              </a:spcAft>
              <a:buSzPts val="3000"/>
              <a:buNone/>
              <a:defRPr/>
            </a:lvl2pPr>
            <a:lvl3pPr lvl="2" algn="r">
              <a:spcBef>
                <a:spcPts val="0"/>
              </a:spcBef>
              <a:spcAft>
                <a:spcPts val="0"/>
              </a:spcAft>
              <a:buSzPts val="3000"/>
              <a:buNone/>
              <a:defRPr/>
            </a:lvl3pPr>
            <a:lvl4pPr lvl="3" algn="r">
              <a:spcBef>
                <a:spcPts val="0"/>
              </a:spcBef>
              <a:spcAft>
                <a:spcPts val="0"/>
              </a:spcAft>
              <a:buSzPts val="3000"/>
              <a:buNone/>
              <a:defRPr/>
            </a:lvl4pPr>
            <a:lvl5pPr lvl="4" algn="r">
              <a:spcBef>
                <a:spcPts val="0"/>
              </a:spcBef>
              <a:spcAft>
                <a:spcPts val="0"/>
              </a:spcAft>
              <a:buSzPts val="3000"/>
              <a:buNone/>
              <a:defRPr/>
            </a:lvl5pPr>
            <a:lvl6pPr lvl="5" algn="r">
              <a:spcBef>
                <a:spcPts val="0"/>
              </a:spcBef>
              <a:spcAft>
                <a:spcPts val="0"/>
              </a:spcAft>
              <a:buSzPts val="3000"/>
              <a:buNone/>
              <a:defRPr/>
            </a:lvl6pPr>
            <a:lvl7pPr lvl="6" algn="r">
              <a:spcBef>
                <a:spcPts val="0"/>
              </a:spcBef>
              <a:spcAft>
                <a:spcPts val="0"/>
              </a:spcAft>
              <a:buSzPts val="3000"/>
              <a:buNone/>
              <a:defRPr/>
            </a:lvl7pPr>
            <a:lvl8pPr lvl="7" algn="r">
              <a:spcBef>
                <a:spcPts val="0"/>
              </a:spcBef>
              <a:spcAft>
                <a:spcPts val="0"/>
              </a:spcAft>
              <a:buSzPts val="3000"/>
              <a:buNone/>
              <a:defRPr/>
            </a:lvl8pPr>
            <a:lvl9pPr lvl="8" algn="r">
              <a:spcBef>
                <a:spcPts val="0"/>
              </a:spcBef>
              <a:spcAft>
                <a:spcPts val="0"/>
              </a:spcAft>
              <a:buSzPts val="3000"/>
              <a:buNone/>
              <a:defRPr/>
            </a:lvl9pPr>
          </a:lstStyle>
          <a:p/>
        </p:txBody>
      </p:sp>
      <p:sp>
        <p:nvSpPr>
          <p:cNvPr id="1102" name="Google Shape;1102;p143"/>
          <p:cNvSpPr txBox="1"/>
          <p:nvPr>
            <p:ph idx="1" type="subTitle"/>
          </p:nvPr>
        </p:nvSpPr>
        <p:spPr>
          <a:xfrm>
            <a:off x="5054000" y="2248025"/>
            <a:ext cx="2395500" cy="12930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r">
              <a:lnSpc>
                <a:spcPct val="100000"/>
              </a:lnSpc>
              <a:spcBef>
                <a:spcPts val="0"/>
              </a:spcBef>
              <a:spcAft>
                <a:spcPts val="0"/>
              </a:spcAft>
              <a:buSzPts val="1200"/>
              <a:buNone/>
              <a:defRPr/>
            </a:lvl2pPr>
            <a:lvl3pPr lvl="2" algn="r">
              <a:lnSpc>
                <a:spcPct val="100000"/>
              </a:lnSpc>
              <a:spcBef>
                <a:spcPts val="0"/>
              </a:spcBef>
              <a:spcAft>
                <a:spcPts val="0"/>
              </a:spcAft>
              <a:buSzPts val="1200"/>
              <a:buNone/>
              <a:defRPr/>
            </a:lvl3pPr>
            <a:lvl4pPr lvl="3" algn="r">
              <a:lnSpc>
                <a:spcPct val="100000"/>
              </a:lnSpc>
              <a:spcBef>
                <a:spcPts val="0"/>
              </a:spcBef>
              <a:spcAft>
                <a:spcPts val="0"/>
              </a:spcAft>
              <a:buSzPts val="1200"/>
              <a:buNone/>
              <a:defRPr/>
            </a:lvl4pPr>
            <a:lvl5pPr lvl="4" algn="r">
              <a:lnSpc>
                <a:spcPct val="100000"/>
              </a:lnSpc>
              <a:spcBef>
                <a:spcPts val="0"/>
              </a:spcBef>
              <a:spcAft>
                <a:spcPts val="0"/>
              </a:spcAft>
              <a:buSzPts val="1200"/>
              <a:buNone/>
              <a:defRPr/>
            </a:lvl5pPr>
            <a:lvl6pPr lvl="5" algn="r">
              <a:lnSpc>
                <a:spcPct val="100000"/>
              </a:lnSpc>
              <a:spcBef>
                <a:spcPts val="0"/>
              </a:spcBef>
              <a:spcAft>
                <a:spcPts val="0"/>
              </a:spcAft>
              <a:buSzPts val="1200"/>
              <a:buNone/>
              <a:defRPr/>
            </a:lvl6pPr>
            <a:lvl7pPr lvl="6" algn="r">
              <a:lnSpc>
                <a:spcPct val="100000"/>
              </a:lnSpc>
              <a:spcBef>
                <a:spcPts val="0"/>
              </a:spcBef>
              <a:spcAft>
                <a:spcPts val="0"/>
              </a:spcAft>
              <a:buSzPts val="1200"/>
              <a:buNone/>
              <a:defRPr/>
            </a:lvl7pPr>
            <a:lvl8pPr lvl="7" algn="r">
              <a:lnSpc>
                <a:spcPct val="100000"/>
              </a:lnSpc>
              <a:spcBef>
                <a:spcPts val="0"/>
              </a:spcBef>
              <a:spcAft>
                <a:spcPts val="0"/>
              </a:spcAft>
              <a:buSzPts val="1200"/>
              <a:buNone/>
              <a:defRPr/>
            </a:lvl8pPr>
            <a:lvl9pPr lvl="8" algn="r">
              <a:lnSpc>
                <a:spcPct val="100000"/>
              </a:lnSpc>
              <a:spcBef>
                <a:spcPts val="0"/>
              </a:spcBef>
              <a:spcAft>
                <a:spcPts val="0"/>
              </a:spcAft>
              <a:buSzPts val="1200"/>
              <a:buNone/>
              <a:defRPr/>
            </a:lvl9pPr>
          </a:lstStyle>
          <a:p/>
        </p:txBody>
      </p:sp>
      <p:grpSp>
        <p:nvGrpSpPr>
          <p:cNvPr id="1103" name="Google Shape;1103;p143"/>
          <p:cNvGrpSpPr/>
          <p:nvPr/>
        </p:nvGrpSpPr>
        <p:grpSpPr>
          <a:xfrm flipH="1">
            <a:off x="0" y="0"/>
            <a:ext cx="9144000" cy="5143625"/>
            <a:chOff x="0" y="0"/>
            <a:chExt cx="9144000" cy="5143625"/>
          </a:xfrm>
        </p:grpSpPr>
        <p:sp>
          <p:nvSpPr>
            <p:cNvPr id="1104" name="Google Shape;1104;p143"/>
            <p:cNvSpPr/>
            <p:nvPr/>
          </p:nvSpPr>
          <p:spPr>
            <a:xfrm>
              <a:off x="0" y="0"/>
              <a:ext cx="713100" cy="539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143"/>
            <p:cNvSpPr/>
            <p:nvPr/>
          </p:nvSpPr>
          <p:spPr>
            <a:xfrm>
              <a:off x="0" y="4876025"/>
              <a:ext cx="9144000" cy="267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143"/>
            <p:cNvSpPr/>
            <p:nvPr/>
          </p:nvSpPr>
          <p:spPr>
            <a:xfrm>
              <a:off x="713100" y="0"/>
              <a:ext cx="3858900" cy="291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3">
    <p:spTree>
      <p:nvGrpSpPr>
        <p:cNvPr id="1107" name="Shape 1107"/>
        <p:cNvGrpSpPr/>
        <p:nvPr/>
      </p:nvGrpSpPr>
      <p:grpSpPr>
        <a:xfrm>
          <a:off x="0" y="0"/>
          <a:ext cx="0" cy="0"/>
          <a:chOff x="0" y="0"/>
          <a:chExt cx="0" cy="0"/>
        </a:xfrm>
      </p:grpSpPr>
      <p:sp>
        <p:nvSpPr>
          <p:cNvPr id="1108" name="Google Shape;1108;p144"/>
          <p:cNvSpPr txBox="1"/>
          <p:nvPr>
            <p:ph type="title"/>
          </p:nvPr>
        </p:nvSpPr>
        <p:spPr>
          <a:xfrm>
            <a:off x="713225" y="444725"/>
            <a:ext cx="7717500" cy="552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109" name="Google Shape;1109;p144"/>
          <p:cNvSpPr txBox="1"/>
          <p:nvPr>
            <p:ph idx="1" type="body"/>
          </p:nvPr>
        </p:nvSpPr>
        <p:spPr>
          <a:xfrm>
            <a:off x="799050" y="1562000"/>
            <a:ext cx="3607800" cy="2058600"/>
          </a:xfrm>
          <a:prstGeom prst="rect">
            <a:avLst/>
          </a:prstGeom>
        </p:spPr>
        <p:txBody>
          <a:bodyPr anchorCtr="0" anchor="t" bIns="91425" lIns="91425" spcFirstLastPara="1" rIns="91425" wrap="square" tIns="91425">
            <a:noAutofit/>
          </a:bodyPr>
          <a:lstStyle>
            <a:lvl1pPr indent="-311150" lvl="0" marL="457200">
              <a:lnSpc>
                <a:spcPct val="100000"/>
              </a:lnSpc>
              <a:spcBef>
                <a:spcPts val="0"/>
              </a:spcBef>
              <a:spcAft>
                <a:spcPts val="0"/>
              </a:spcAft>
              <a:buClr>
                <a:schemeClr val="dk2"/>
              </a:buClr>
              <a:buSzPts val="1300"/>
              <a:buChar char="■"/>
              <a:defRPr sz="1200"/>
            </a:lvl1pPr>
            <a:lvl2pPr indent="-304800" lvl="1" marL="914400">
              <a:lnSpc>
                <a:spcPct val="100000"/>
              </a:lnSpc>
              <a:spcBef>
                <a:spcPts val="0"/>
              </a:spcBef>
              <a:spcAft>
                <a:spcPts val="0"/>
              </a:spcAft>
              <a:buSzPts val="1200"/>
              <a:buChar char="○"/>
              <a:defRPr sz="1200"/>
            </a:lvl2pPr>
            <a:lvl3pPr indent="-304800" lvl="2" marL="1371600">
              <a:lnSpc>
                <a:spcPct val="100000"/>
              </a:lnSpc>
              <a:spcBef>
                <a:spcPts val="1600"/>
              </a:spcBef>
              <a:spcAft>
                <a:spcPts val="0"/>
              </a:spcAft>
              <a:buSzPts val="1200"/>
              <a:buChar char="■"/>
              <a:defRPr sz="1200"/>
            </a:lvl3pPr>
            <a:lvl4pPr indent="-304800" lvl="3" marL="1828800">
              <a:lnSpc>
                <a:spcPct val="100000"/>
              </a:lnSpc>
              <a:spcBef>
                <a:spcPts val="1600"/>
              </a:spcBef>
              <a:spcAft>
                <a:spcPts val="0"/>
              </a:spcAft>
              <a:buSzPts val="1200"/>
              <a:buChar char="●"/>
              <a:defRPr sz="1200"/>
            </a:lvl4pPr>
            <a:lvl5pPr indent="-304800" lvl="4" marL="2286000">
              <a:lnSpc>
                <a:spcPct val="100000"/>
              </a:lnSpc>
              <a:spcBef>
                <a:spcPts val="1600"/>
              </a:spcBef>
              <a:spcAft>
                <a:spcPts val="0"/>
              </a:spcAft>
              <a:buSzPts val="1200"/>
              <a:buChar char="○"/>
              <a:defRPr sz="1200"/>
            </a:lvl5pPr>
            <a:lvl6pPr indent="-304800" lvl="5" marL="2743200">
              <a:lnSpc>
                <a:spcPct val="100000"/>
              </a:lnSpc>
              <a:spcBef>
                <a:spcPts val="1600"/>
              </a:spcBef>
              <a:spcAft>
                <a:spcPts val="0"/>
              </a:spcAft>
              <a:buSzPts val="1200"/>
              <a:buChar char="■"/>
              <a:defRPr sz="1200"/>
            </a:lvl6pPr>
            <a:lvl7pPr indent="-304800" lvl="6" marL="3200400">
              <a:lnSpc>
                <a:spcPct val="100000"/>
              </a:lnSpc>
              <a:spcBef>
                <a:spcPts val="1600"/>
              </a:spcBef>
              <a:spcAft>
                <a:spcPts val="0"/>
              </a:spcAft>
              <a:buSzPts val="1200"/>
              <a:buChar char="●"/>
              <a:defRPr sz="1200"/>
            </a:lvl7pPr>
            <a:lvl8pPr indent="-304800" lvl="7" marL="3657600">
              <a:lnSpc>
                <a:spcPct val="100000"/>
              </a:lnSpc>
              <a:spcBef>
                <a:spcPts val="1600"/>
              </a:spcBef>
              <a:spcAft>
                <a:spcPts val="0"/>
              </a:spcAft>
              <a:buSzPts val="1200"/>
              <a:buChar char="○"/>
              <a:defRPr sz="1200"/>
            </a:lvl8pPr>
            <a:lvl9pPr indent="-304800" lvl="8" marL="4114800">
              <a:lnSpc>
                <a:spcPct val="100000"/>
              </a:lnSpc>
              <a:spcBef>
                <a:spcPts val="1600"/>
              </a:spcBef>
              <a:spcAft>
                <a:spcPts val="1600"/>
              </a:spcAft>
              <a:buSzPts val="1200"/>
              <a:buChar char="■"/>
              <a:defRPr sz="1200"/>
            </a:lvl9pPr>
          </a:lstStyle>
          <a:p/>
        </p:txBody>
      </p:sp>
      <p:sp>
        <p:nvSpPr>
          <p:cNvPr id="1110" name="Google Shape;1110;p144"/>
          <p:cNvSpPr txBox="1"/>
          <p:nvPr>
            <p:ph idx="2" type="body"/>
          </p:nvPr>
        </p:nvSpPr>
        <p:spPr>
          <a:xfrm>
            <a:off x="4737150" y="1562000"/>
            <a:ext cx="3607800" cy="2058600"/>
          </a:xfrm>
          <a:prstGeom prst="rect">
            <a:avLst/>
          </a:prstGeom>
        </p:spPr>
        <p:txBody>
          <a:bodyPr anchorCtr="0" anchor="t" bIns="91425" lIns="91425" spcFirstLastPara="1" rIns="91425" wrap="square" tIns="91425">
            <a:noAutofit/>
          </a:bodyPr>
          <a:lstStyle>
            <a:lvl1pPr indent="-311150" lvl="0" marL="457200">
              <a:lnSpc>
                <a:spcPct val="100000"/>
              </a:lnSpc>
              <a:spcBef>
                <a:spcPts val="0"/>
              </a:spcBef>
              <a:spcAft>
                <a:spcPts val="0"/>
              </a:spcAft>
              <a:buClr>
                <a:schemeClr val="dk2"/>
              </a:buClr>
              <a:buSzPts val="1300"/>
              <a:buChar char="■"/>
              <a:defRPr sz="1200"/>
            </a:lvl1pPr>
            <a:lvl2pPr indent="-304800" lvl="1" marL="914400">
              <a:lnSpc>
                <a:spcPct val="100000"/>
              </a:lnSpc>
              <a:spcBef>
                <a:spcPts val="0"/>
              </a:spcBef>
              <a:spcAft>
                <a:spcPts val="0"/>
              </a:spcAft>
              <a:buSzPts val="1200"/>
              <a:buChar char="○"/>
              <a:defRPr sz="1200"/>
            </a:lvl2pPr>
            <a:lvl3pPr indent="-304800" lvl="2" marL="1371600">
              <a:lnSpc>
                <a:spcPct val="100000"/>
              </a:lnSpc>
              <a:spcBef>
                <a:spcPts val="1600"/>
              </a:spcBef>
              <a:spcAft>
                <a:spcPts val="0"/>
              </a:spcAft>
              <a:buSzPts val="1200"/>
              <a:buChar char="■"/>
              <a:defRPr sz="1200"/>
            </a:lvl3pPr>
            <a:lvl4pPr indent="-304800" lvl="3" marL="1828800">
              <a:lnSpc>
                <a:spcPct val="100000"/>
              </a:lnSpc>
              <a:spcBef>
                <a:spcPts val="1600"/>
              </a:spcBef>
              <a:spcAft>
                <a:spcPts val="0"/>
              </a:spcAft>
              <a:buSzPts val="1200"/>
              <a:buChar char="●"/>
              <a:defRPr sz="1200"/>
            </a:lvl4pPr>
            <a:lvl5pPr indent="-304800" lvl="4" marL="2286000">
              <a:lnSpc>
                <a:spcPct val="100000"/>
              </a:lnSpc>
              <a:spcBef>
                <a:spcPts val="1600"/>
              </a:spcBef>
              <a:spcAft>
                <a:spcPts val="0"/>
              </a:spcAft>
              <a:buSzPts val="1200"/>
              <a:buChar char="○"/>
              <a:defRPr sz="1200"/>
            </a:lvl5pPr>
            <a:lvl6pPr indent="-304800" lvl="5" marL="2743200">
              <a:lnSpc>
                <a:spcPct val="100000"/>
              </a:lnSpc>
              <a:spcBef>
                <a:spcPts val="1600"/>
              </a:spcBef>
              <a:spcAft>
                <a:spcPts val="0"/>
              </a:spcAft>
              <a:buSzPts val="1200"/>
              <a:buChar char="■"/>
              <a:defRPr sz="1200"/>
            </a:lvl6pPr>
            <a:lvl7pPr indent="-304800" lvl="6" marL="3200400">
              <a:lnSpc>
                <a:spcPct val="100000"/>
              </a:lnSpc>
              <a:spcBef>
                <a:spcPts val="1600"/>
              </a:spcBef>
              <a:spcAft>
                <a:spcPts val="0"/>
              </a:spcAft>
              <a:buSzPts val="1200"/>
              <a:buChar char="●"/>
              <a:defRPr sz="1200"/>
            </a:lvl7pPr>
            <a:lvl8pPr indent="-304800" lvl="7" marL="3657600">
              <a:lnSpc>
                <a:spcPct val="100000"/>
              </a:lnSpc>
              <a:spcBef>
                <a:spcPts val="1600"/>
              </a:spcBef>
              <a:spcAft>
                <a:spcPts val="0"/>
              </a:spcAft>
              <a:buSzPts val="1200"/>
              <a:buChar char="○"/>
              <a:defRPr sz="1200"/>
            </a:lvl8pPr>
            <a:lvl9pPr indent="-304800" lvl="8" marL="4114800">
              <a:lnSpc>
                <a:spcPct val="100000"/>
              </a:lnSpc>
              <a:spcBef>
                <a:spcPts val="1600"/>
              </a:spcBef>
              <a:spcAft>
                <a:spcPts val="1600"/>
              </a:spcAft>
              <a:buSzPts val="1200"/>
              <a:buChar char="■"/>
              <a:defRPr sz="1200"/>
            </a:lvl9pPr>
          </a:lstStyle>
          <a:p/>
        </p:txBody>
      </p:sp>
      <p:sp>
        <p:nvSpPr>
          <p:cNvPr id="1111" name="Google Shape;1111;p144"/>
          <p:cNvSpPr txBox="1"/>
          <p:nvPr>
            <p:ph idx="3" type="subTitle"/>
          </p:nvPr>
        </p:nvSpPr>
        <p:spPr>
          <a:xfrm>
            <a:off x="713250" y="1129750"/>
            <a:ext cx="7717500" cy="3849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sz="1200"/>
            </a:lvl2pPr>
            <a:lvl3pPr lvl="2" algn="ctr">
              <a:lnSpc>
                <a:spcPct val="100000"/>
              </a:lnSpc>
              <a:spcBef>
                <a:spcPts val="0"/>
              </a:spcBef>
              <a:spcAft>
                <a:spcPts val="0"/>
              </a:spcAft>
              <a:buSzPts val="1200"/>
              <a:buNone/>
              <a:defRPr sz="1200"/>
            </a:lvl3pPr>
            <a:lvl4pPr lvl="3" algn="ctr">
              <a:lnSpc>
                <a:spcPct val="100000"/>
              </a:lnSpc>
              <a:spcBef>
                <a:spcPts val="0"/>
              </a:spcBef>
              <a:spcAft>
                <a:spcPts val="0"/>
              </a:spcAft>
              <a:buSzPts val="1200"/>
              <a:buNone/>
              <a:defRPr sz="1200"/>
            </a:lvl4pPr>
            <a:lvl5pPr lvl="4" algn="ctr">
              <a:lnSpc>
                <a:spcPct val="100000"/>
              </a:lnSpc>
              <a:spcBef>
                <a:spcPts val="0"/>
              </a:spcBef>
              <a:spcAft>
                <a:spcPts val="0"/>
              </a:spcAft>
              <a:buSzPts val="1200"/>
              <a:buNone/>
              <a:defRPr sz="1200"/>
            </a:lvl5pPr>
            <a:lvl6pPr lvl="5" algn="ctr">
              <a:lnSpc>
                <a:spcPct val="100000"/>
              </a:lnSpc>
              <a:spcBef>
                <a:spcPts val="0"/>
              </a:spcBef>
              <a:spcAft>
                <a:spcPts val="0"/>
              </a:spcAft>
              <a:buSzPts val="1200"/>
              <a:buNone/>
              <a:defRPr sz="1200"/>
            </a:lvl6pPr>
            <a:lvl7pPr lvl="6" algn="ctr">
              <a:lnSpc>
                <a:spcPct val="100000"/>
              </a:lnSpc>
              <a:spcBef>
                <a:spcPts val="0"/>
              </a:spcBef>
              <a:spcAft>
                <a:spcPts val="0"/>
              </a:spcAft>
              <a:buSzPts val="1200"/>
              <a:buNone/>
              <a:defRPr sz="1200"/>
            </a:lvl7pPr>
            <a:lvl8pPr lvl="7" algn="ctr">
              <a:lnSpc>
                <a:spcPct val="100000"/>
              </a:lnSpc>
              <a:spcBef>
                <a:spcPts val="0"/>
              </a:spcBef>
              <a:spcAft>
                <a:spcPts val="0"/>
              </a:spcAft>
              <a:buSzPts val="1200"/>
              <a:buNone/>
              <a:defRPr sz="1200"/>
            </a:lvl8pPr>
            <a:lvl9pPr lvl="8" algn="ctr">
              <a:lnSpc>
                <a:spcPct val="100000"/>
              </a:lnSpc>
              <a:spcBef>
                <a:spcPts val="0"/>
              </a:spcBef>
              <a:spcAft>
                <a:spcPts val="0"/>
              </a:spcAft>
              <a:buSzPts val="1200"/>
              <a:buNone/>
              <a:defRPr sz="1200"/>
            </a:lvl9pPr>
          </a:lstStyle>
          <a:p/>
        </p:txBody>
      </p:sp>
      <p:grpSp>
        <p:nvGrpSpPr>
          <p:cNvPr id="1112" name="Google Shape;1112;p144"/>
          <p:cNvGrpSpPr/>
          <p:nvPr/>
        </p:nvGrpSpPr>
        <p:grpSpPr>
          <a:xfrm flipH="1">
            <a:off x="-75" y="0"/>
            <a:ext cx="9144175" cy="5143625"/>
            <a:chOff x="0" y="0"/>
            <a:chExt cx="9144175" cy="5143625"/>
          </a:xfrm>
        </p:grpSpPr>
        <p:sp>
          <p:nvSpPr>
            <p:cNvPr id="1113" name="Google Shape;1113;p144"/>
            <p:cNvSpPr/>
            <p:nvPr/>
          </p:nvSpPr>
          <p:spPr>
            <a:xfrm>
              <a:off x="0" y="0"/>
              <a:ext cx="347700" cy="2673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144"/>
            <p:cNvSpPr/>
            <p:nvPr/>
          </p:nvSpPr>
          <p:spPr>
            <a:xfrm>
              <a:off x="0" y="0"/>
              <a:ext cx="713100" cy="539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144"/>
            <p:cNvSpPr/>
            <p:nvPr/>
          </p:nvSpPr>
          <p:spPr>
            <a:xfrm>
              <a:off x="1744975" y="4876025"/>
              <a:ext cx="7399200" cy="267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4">
    <p:spTree>
      <p:nvGrpSpPr>
        <p:cNvPr id="1116" name="Shape 1116"/>
        <p:cNvGrpSpPr/>
        <p:nvPr/>
      </p:nvGrpSpPr>
      <p:grpSpPr>
        <a:xfrm>
          <a:off x="0" y="0"/>
          <a:ext cx="0" cy="0"/>
          <a:chOff x="0" y="0"/>
          <a:chExt cx="0" cy="0"/>
        </a:xfrm>
      </p:grpSpPr>
      <p:sp>
        <p:nvSpPr>
          <p:cNvPr id="1117" name="Google Shape;1117;p145"/>
          <p:cNvSpPr txBox="1"/>
          <p:nvPr>
            <p:ph type="title"/>
          </p:nvPr>
        </p:nvSpPr>
        <p:spPr>
          <a:xfrm>
            <a:off x="713225" y="444725"/>
            <a:ext cx="7717500" cy="552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118" name="Google Shape;1118;p145"/>
          <p:cNvSpPr txBox="1"/>
          <p:nvPr>
            <p:ph idx="1" type="subTitle"/>
          </p:nvPr>
        </p:nvSpPr>
        <p:spPr>
          <a:xfrm>
            <a:off x="865687" y="3069176"/>
            <a:ext cx="2238600" cy="1477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119" name="Google Shape;1119;p145"/>
          <p:cNvSpPr txBox="1"/>
          <p:nvPr>
            <p:ph idx="2" type="subTitle"/>
          </p:nvPr>
        </p:nvSpPr>
        <p:spPr>
          <a:xfrm>
            <a:off x="865687" y="2320575"/>
            <a:ext cx="2238600" cy="800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1120" name="Google Shape;1120;p145"/>
          <p:cNvSpPr txBox="1"/>
          <p:nvPr>
            <p:ph idx="3" type="subTitle"/>
          </p:nvPr>
        </p:nvSpPr>
        <p:spPr>
          <a:xfrm>
            <a:off x="6040013" y="3069176"/>
            <a:ext cx="2238300" cy="1477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121" name="Google Shape;1121;p145"/>
          <p:cNvSpPr txBox="1"/>
          <p:nvPr>
            <p:ph idx="4" type="subTitle"/>
          </p:nvPr>
        </p:nvSpPr>
        <p:spPr>
          <a:xfrm>
            <a:off x="6040013" y="2320575"/>
            <a:ext cx="2238300" cy="800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1122" name="Google Shape;1122;p145"/>
          <p:cNvSpPr txBox="1"/>
          <p:nvPr>
            <p:ph idx="5" type="subTitle"/>
          </p:nvPr>
        </p:nvSpPr>
        <p:spPr>
          <a:xfrm>
            <a:off x="3452850" y="3069176"/>
            <a:ext cx="2238300" cy="1477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123" name="Google Shape;1123;p145"/>
          <p:cNvSpPr txBox="1"/>
          <p:nvPr>
            <p:ph idx="6" type="subTitle"/>
          </p:nvPr>
        </p:nvSpPr>
        <p:spPr>
          <a:xfrm>
            <a:off x="3452850" y="2320575"/>
            <a:ext cx="2238300" cy="800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grpSp>
        <p:nvGrpSpPr>
          <p:cNvPr id="1124" name="Google Shape;1124;p145"/>
          <p:cNvGrpSpPr/>
          <p:nvPr/>
        </p:nvGrpSpPr>
        <p:grpSpPr>
          <a:xfrm>
            <a:off x="-50" y="0"/>
            <a:ext cx="9144050" cy="5143625"/>
            <a:chOff x="-50" y="0"/>
            <a:chExt cx="9144050" cy="5143625"/>
          </a:xfrm>
        </p:grpSpPr>
        <p:sp>
          <p:nvSpPr>
            <p:cNvPr id="1125" name="Google Shape;1125;p145"/>
            <p:cNvSpPr/>
            <p:nvPr/>
          </p:nvSpPr>
          <p:spPr>
            <a:xfrm>
              <a:off x="8796300" y="0"/>
              <a:ext cx="347700" cy="886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145"/>
            <p:cNvSpPr/>
            <p:nvPr/>
          </p:nvSpPr>
          <p:spPr>
            <a:xfrm>
              <a:off x="-50" y="0"/>
              <a:ext cx="347700" cy="886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145"/>
            <p:cNvSpPr/>
            <p:nvPr/>
          </p:nvSpPr>
          <p:spPr>
            <a:xfrm>
              <a:off x="0" y="4876025"/>
              <a:ext cx="9144000" cy="267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6">
    <p:spTree>
      <p:nvGrpSpPr>
        <p:cNvPr id="1128" name="Shape 1128"/>
        <p:cNvGrpSpPr/>
        <p:nvPr/>
      </p:nvGrpSpPr>
      <p:grpSpPr>
        <a:xfrm>
          <a:off x="0" y="0"/>
          <a:ext cx="0" cy="0"/>
          <a:chOff x="0" y="0"/>
          <a:chExt cx="0" cy="0"/>
        </a:xfrm>
      </p:grpSpPr>
      <p:sp>
        <p:nvSpPr>
          <p:cNvPr id="1129" name="Google Shape;1129;p146"/>
          <p:cNvSpPr txBox="1"/>
          <p:nvPr>
            <p:ph type="title"/>
          </p:nvPr>
        </p:nvSpPr>
        <p:spPr>
          <a:xfrm>
            <a:off x="713225" y="444725"/>
            <a:ext cx="7717500" cy="552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130" name="Google Shape;1130;p146"/>
          <p:cNvSpPr txBox="1"/>
          <p:nvPr>
            <p:ph idx="1" type="subTitle"/>
          </p:nvPr>
        </p:nvSpPr>
        <p:spPr>
          <a:xfrm>
            <a:off x="1676225" y="1684061"/>
            <a:ext cx="2715900" cy="1091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a:lvl1pPr>
            <a:lvl2pPr lvl="1">
              <a:lnSpc>
                <a:spcPct val="100000"/>
              </a:lnSpc>
              <a:spcBef>
                <a:spcPts val="0"/>
              </a:spcBef>
              <a:spcAft>
                <a:spcPts val="0"/>
              </a:spcAft>
              <a:buSzPts val="1200"/>
              <a:buNone/>
              <a:defRPr/>
            </a:lvl2pPr>
            <a:lvl3pPr lvl="2">
              <a:lnSpc>
                <a:spcPct val="100000"/>
              </a:lnSpc>
              <a:spcBef>
                <a:spcPts val="0"/>
              </a:spcBef>
              <a:spcAft>
                <a:spcPts val="0"/>
              </a:spcAft>
              <a:buSzPts val="1200"/>
              <a:buNone/>
              <a:defRPr/>
            </a:lvl3pPr>
            <a:lvl4pPr lvl="3">
              <a:lnSpc>
                <a:spcPct val="100000"/>
              </a:lnSpc>
              <a:spcBef>
                <a:spcPts val="0"/>
              </a:spcBef>
              <a:spcAft>
                <a:spcPts val="0"/>
              </a:spcAft>
              <a:buSzPts val="1200"/>
              <a:buNone/>
              <a:defRPr/>
            </a:lvl4pPr>
            <a:lvl5pPr lvl="4">
              <a:lnSpc>
                <a:spcPct val="100000"/>
              </a:lnSpc>
              <a:spcBef>
                <a:spcPts val="0"/>
              </a:spcBef>
              <a:spcAft>
                <a:spcPts val="0"/>
              </a:spcAft>
              <a:buSzPts val="1200"/>
              <a:buNone/>
              <a:defRPr/>
            </a:lvl5pPr>
            <a:lvl6pPr lvl="5">
              <a:lnSpc>
                <a:spcPct val="100000"/>
              </a:lnSpc>
              <a:spcBef>
                <a:spcPts val="0"/>
              </a:spcBef>
              <a:spcAft>
                <a:spcPts val="0"/>
              </a:spcAft>
              <a:buSzPts val="1200"/>
              <a:buNone/>
              <a:defRPr/>
            </a:lvl6pPr>
            <a:lvl7pPr lvl="6">
              <a:lnSpc>
                <a:spcPct val="100000"/>
              </a:lnSpc>
              <a:spcBef>
                <a:spcPts val="0"/>
              </a:spcBef>
              <a:spcAft>
                <a:spcPts val="0"/>
              </a:spcAft>
              <a:buSzPts val="1200"/>
              <a:buNone/>
              <a:defRPr/>
            </a:lvl7pPr>
            <a:lvl8pPr lvl="7">
              <a:lnSpc>
                <a:spcPct val="100000"/>
              </a:lnSpc>
              <a:spcBef>
                <a:spcPts val="0"/>
              </a:spcBef>
              <a:spcAft>
                <a:spcPts val="0"/>
              </a:spcAft>
              <a:buSzPts val="1200"/>
              <a:buNone/>
              <a:defRPr/>
            </a:lvl8pPr>
            <a:lvl9pPr lvl="8">
              <a:lnSpc>
                <a:spcPct val="100000"/>
              </a:lnSpc>
              <a:spcBef>
                <a:spcPts val="0"/>
              </a:spcBef>
              <a:spcAft>
                <a:spcPts val="0"/>
              </a:spcAft>
              <a:buSzPts val="1200"/>
              <a:buNone/>
              <a:defRPr/>
            </a:lvl9pPr>
          </a:lstStyle>
          <a:p/>
        </p:txBody>
      </p:sp>
      <p:sp>
        <p:nvSpPr>
          <p:cNvPr id="1131" name="Google Shape;1131;p146"/>
          <p:cNvSpPr txBox="1"/>
          <p:nvPr>
            <p:ph idx="2" type="subTitle"/>
          </p:nvPr>
        </p:nvSpPr>
        <p:spPr>
          <a:xfrm>
            <a:off x="1676225" y="1209263"/>
            <a:ext cx="2715900" cy="4926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1132" name="Google Shape;1132;p146"/>
          <p:cNvSpPr txBox="1"/>
          <p:nvPr>
            <p:ph idx="3" type="subTitle"/>
          </p:nvPr>
        </p:nvSpPr>
        <p:spPr>
          <a:xfrm>
            <a:off x="1676225" y="3435225"/>
            <a:ext cx="2715900" cy="1091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a:lvl1pPr>
            <a:lvl2pPr lvl="1">
              <a:lnSpc>
                <a:spcPct val="100000"/>
              </a:lnSpc>
              <a:spcBef>
                <a:spcPts val="0"/>
              </a:spcBef>
              <a:spcAft>
                <a:spcPts val="0"/>
              </a:spcAft>
              <a:buSzPts val="1200"/>
              <a:buNone/>
              <a:defRPr/>
            </a:lvl2pPr>
            <a:lvl3pPr lvl="2">
              <a:lnSpc>
                <a:spcPct val="100000"/>
              </a:lnSpc>
              <a:spcBef>
                <a:spcPts val="0"/>
              </a:spcBef>
              <a:spcAft>
                <a:spcPts val="0"/>
              </a:spcAft>
              <a:buSzPts val="1200"/>
              <a:buNone/>
              <a:defRPr/>
            </a:lvl3pPr>
            <a:lvl4pPr lvl="3">
              <a:lnSpc>
                <a:spcPct val="100000"/>
              </a:lnSpc>
              <a:spcBef>
                <a:spcPts val="0"/>
              </a:spcBef>
              <a:spcAft>
                <a:spcPts val="0"/>
              </a:spcAft>
              <a:buSzPts val="1200"/>
              <a:buNone/>
              <a:defRPr/>
            </a:lvl4pPr>
            <a:lvl5pPr lvl="4">
              <a:lnSpc>
                <a:spcPct val="100000"/>
              </a:lnSpc>
              <a:spcBef>
                <a:spcPts val="0"/>
              </a:spcBef>
              <a:spcAft>
                <a:spcPts val="0"/>
              </a:spcAft>
              <a:buSzPts val="1200"/>
              <a:buNone/>
              <a:defRPr/>
            </a:lvl5pPr>
            <a:lvl6pPr lvl="5">
              <a:lnSpc>
                <a:spcPct val="100000"/>
              </a:lnSpc>
              <a:spcBef>
                <a:spcPts val="0"/>
              </a:spcBef>
              <a:spcAft>
                <a:spcPts val="0"/>
              </a:spcAft>
              <a:buSzPts val="1200"/>
              <a:buNone/>
              <a:defRPr/>
            </a:lvl6pPr>
            <a:lvl7pPr lvl="6">
              <a:lnSpc>
                <a:spcPct val="100000"/>
              </a:lnSpc>
              <a:spcBef>
                <a:spcPts val="0"/>
              </a:spcBef>
              <a:spcAft>
                <a:spcPts val="0"/>
              </a:spcAft>
              <a:buSzPts val="1200"/>
              <a:buNone/>
              <a:defRPr/>
            </a:lvl7pPr>
            <a:lvl8pPr lvl="7">
              <a:lnSpc>
                <a:spcPct val="100000"/>
              </a:lnSpc>
              <a:spcBef>
                <a:spcPts val="0"/>
              </a:spcBef>
              <a:spcAft>
                <a:spcPts val="0"/>
              </a:spcAft>
              <a:buSzPts val="1200"/>
              <a:buNone/>
              <a:defRPr/>
            </a:lvl8pPr>
            <a:lvl9pPr lvl="8">
              <a:lnSpc>
                <a:spcPct val="100000"/>
              </a:lnSpc>
              <a:spcBef>
                <a:spcPts val="0"/>
              </a:spcBef>
              <a:spcAft>
                <a:spcPts val="0"/>
              </a:spcAft>
              <a:buSzPts val="1200"/>
              <a:buNone/>
              <a:defRPr/>
            </a:lvl9pPr>
          </a:lstStyle>
          <a:p/>
        </p:txBody>
      </p:sp>
      <p:sp>
        <p:nvSpPr>
          <p:cNvPr id="1133" name="Google Shape;1133;p146"/>
          <p:cNvSpPr txBox="1"/>
          <p:nvPr>
            <p:ph idx="4" type="subTitle"/>
          </p:nvPr>
        </p:nvSpPr>
        <p:spPr>
          <a:xfrm>
            <a:off x="1676225" y="2960428"/>
            <a:ext cx="2715900" cy="4926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1134" name="Google Shape;1134;p146"/>
          <p:cNvSpPr txBox="1"/>
          <p:nvPr>
            <p:ph idx="5" type="subTitle"/>
          </p:nvPr>
        </p:nvSpPr>
        <p:spPr>
          <a:xfrm>
            <a:off x="5716375" y="1684050"/>
            <a:ext cx="2714400" cy="1091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a:lvl1pPr>
            <a:lvl2pPr lvl="1">
              <a:lnSpc>
                <a:spcPct val="100000"/>
              </a:lnSpc>
              <a:spcBef>
                <a:spcPts val="0"/>
              </a:spcBef>
              <a:spcAft>
                <a:spcPts val="0"/>
              </a:spcAft>
              <a:buSzPts val="1200"/>
              <a:buNone/>
              <a:defRPr/>
            </a:lvl2pPr>
            <a:lvl3pPr lvl="2">
              <a:lnSpc>
                <a:spcPct val="100000"/>
              </a:lnSpc>
              <a:spcBef>
                <a:spcPts val="0"/>
              </a:spcBef>
              <a:spcAft>
                <a:spcPts val="0"/>
              </a:spcAft>
              <a:buSzPts val="1200"/>
              <a:buNone/>
              <a:defRPr/>
            </a:lvl3pPr>
            <a:lvl4pPr lvl="3">
              <a:lnSpc>
                <a:spcPct val="100000"/>
              </a:lnSpc>
              <a:spcBef>
                <a:spcPts val="0"/>
              </a:spcBef>
              <a:spcAft>
                <a:spcPts val="0"/>
              </a:spcAft>
              <a:buSzPts val="1200"/>
              <a:buNone/>
              <a:defRPr/>
            </a:lvl4pPr>
            <a:lvl5pPr lvl="4">
              <a:lnSpc>
                <a:spcPct val="100000"/>
              </a:lnSpc>
              <a:spcBef>
                <a:spcPts val="0"/>
              </a:spcBef>
              <a:spcAft>
                <a:spcPts val="0"/>
              </a:spcAft>
              <a:buSzPts val="1200"/>
              <a:buNone/>
              <a:defRPr/>
            </a:lvl5pPr>
            <a:lvl6pPr lvl="5">
              <a:lnSpc>
                <a:spcPct val="100000"/>
              </a:lnSpc>
              <a:spcBef>
                <a:spcPts val="0"/>
              </a:spcBef>
              <a:spcAft>
                <a:spcPts val="0"/>
              </a:spcAft>
              <a:buSzPts val="1200"/>
              <a:buNone/>
              <a:defRPr/>
            </a:lvl6pPr>
            <a:lvl7pPr lvl="6">
              <a:lnSpc>
                <a:spcPct val="100000"/>
              </a:lnSpc>
              <a:spcBef>
                <a:spcPts val="0"/>
              </a:spcBef>
              <a:spcAft>
                <a:spcPts val="0"/>
              </a:spcAft>
              <a:buSzPts val="1200"/>
              <a:buNone/>
              <a:defRPr/>
            </a:lvl7pPr>
            <a:lvl8pPr lvl="7">
              <a:lnSpc>
                <a:spcPct val="100000"/>
              </a:lnSpc>
              <a:spcBef>
                <a:spcPts val="0"/>
              </a:spcBef>
              <a:spcAft>
                <a:spcPts val="0"/>
              </a:spcAft>
              <a:buSzPts val="1200"/>
              <a:buNone/>
              <a:defRPr/>
            </a:lvl8pPr>
            <a:lvl9pPr lvl="8">
              <a:lnSpc>
                <a:spcPct val="100000"/>
              </a:lnSpc>
              <a:spcBef>
                <a:spcPts val="0"/>
              </a:spcBef>
              <a:spcAft>
                <a:spcPts val="0"/>
              </a:spcAft>
              <a:buSzPts val="1200"/>
              <a:buNone/>
              <a:defRPr/>
            </a:lvl9pPr>
          </a:lstStyle>
          <a:p/>
        </p:txBody>
      </p:sp>
      <p:sp>
        <p:nvSpPr>
          <p:cNvPr id="1135" name="Google Shape;1135;p146"/>
          <p:cNvSpPr txBox="1"/>
          <p:nvPr>
            <p:ph idx="6" type="subTitle"/>
          </p:nvPr>
        </p:nvSpPr>
        <p:spPr>
          <a:xfrm>
            <a:off x="5716379" y="1209250"/>
            <a:ext cx="2714400" cy="4926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1136" name="Google Shape;1136;p146"/>
          <p:cNvSpPr txBox="1"/>
          <p:nvPr>
            <p:ph idx="7" type="subTitle"/>
          </p:nvPr>
        </p:nvSpPr>
        <p:spPr>
          <a:xfrm>
            <a:off x="5716375" y="3435225"/>
            <a:ext cx="2714400" cy="1091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a:lvl1pPr>
            <a:lvl2pPr lvl="1">
              <a:lnSpc>
                <a:spcPct val="100000"/>
              </a:lnSpc>
              <a:spcBef>
                <a:spcPts val="0"/>
              </a:spcBef>
              <a:spcAft>
                <a:spcPts val="0"/>
              </a:spcAft>
              <a:buSzPts val="1200"/>
              <a:buNone/>
              <a:defRPr/>
            </a:lvl2pPr>
            <a:lvl3pPr lvl="2">
              <a:lnSpc>
                <a:spcPct val="100000"/>
              </a:lnSpc>
              <a:spcBef>
                <a:spcPts val="0"/>
              </a:spcBef>
              <a:spcAft>
                <a:spcPts val="0"/>
              </a:spcAft>
              <a:buSzPts val="1200"/>
              <a:buNone/>
              <a:defRPr/>
            </a:lvl3pPr>
            <a:lvl4pPr lvl="3">
              <a:lnSpc>
                <a:spcPct val="100000"/>
              </a:lnSpc>
              <a:spcBef>
                <a:spcPts val="0"/>
              </a:spcBef>
              <a:spcAft>
                <a:spcPts val="0"/>
              </a:spcAft>
              <a:buSzPts val="1200"/>
              <a:buNone/>
              <a:defRPr/>
            </a:lvl4pPr>
            <a:lvl5pPr lvl="4">
              <a:lnSpc>
                <a:spcPct val="100000"/>
              </a:lnSpc>
              <a:spcBef>
                <a:spcPts val="0"/>
              </a:spcBef>
              <a:spcAft>
                <a:spcPts val="0"/>
              </a:spcAft>
              <a:buSzPts val="1200"/>
              <a:buNone/>
              <a:defRPr/>
            </a:lvl5pPr>
            <a:lvl6pPr lvl="5">
              <a:lnSpc>
                <a:spcPct val="100000"/>
              </a:lnSpc>
              <a:spcBef>
                <a:spcPts val="0"/>
              </a:spcBef>
              <a:spcAft>
                <a:spcPts val="0"/>
              </a:spcAft>
              <a:buSzPts val="1200"/>
              <a:buNone/>
              <a:defRPr/>
            </a:lvl6pPr>
            <a:lvl7pPr lvl="6">
              <a:lnSpc>
                <a:spcPct val="100000"/>
              </a:lnSpc>
              <a:spcBef>
                <a:spcPts val="0"/>
              </a:spcBef>
              <a:spcAft>
                <a:spcPts val="0"/>
              </a:spcAft>
              <a:buSzPts val="1200"/>
              <a:buNone/>
              <a:defRPr/>
            </a:lvl7pPr>
            <a:lvl8pPr lvl="7">
              <a:lnSpc>
                <a:spcPct val="100000"/>
              </a:lnSpc>
              <a:spcBef>
                <a:spcPts val="0"/>
              </a:spcBef>
              <a:spcAft>
                <a:spcPts val="0"/>
              </a:spcAft>
              <a:buSzPts val="1200"/>
              <a:buNone/>
              <a:defRPr/>
            </a:lvl8pPr>
            <a:lvl9pPr lvl="8">
              <a:lnSpc>
                <a:spcPct val="100000"/>
              </a:lnSpc>
              <a:spcBef>
                <a:spcPts val="0"/>
              </a:spcBef>
              <a:spcAft>
                <a:spcPts val="0"/>
              </a:spcAft>
              <a:buSzPts val="1200"/>
              <a:buNone/>
              <a:defRPr/>
            </a:lvl9pPr>
          </a:lstStyle>
          <a:p/>
        </p:txBody>
      </p:sp>
      <p:sp>
        <p:nvSpPr>
          <p:cNvPr id="1137" name="Google Shape;1137;p146"/>
          <p:cNvSpPr txBox="1"/>
          <p:nvPr>
            <p:ph idx="8" type="subTitle"/>
          </p:nvPr>
        </p:nvSpPr>
        <p:spPr>
          <a:xfrm>
            <a:off x="5716379" y="2960426"/>
            <a:ext cx="2714400" cy="4926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grpSp>
        <p:nvGrpSpPr>
          <p:cNvPr id="1138" name="Google Shape;1138;p146"/>
          <p:cNvGrpSpPr/>
          <p:nvPr/>
        </p:nvGrpSpPr>
        <p:grpSpPr>
          <a:xfrm>
            <a:off x="0" y="0"/>
            <a:ext cx="9144000" cy="5143650"/>
            <a:chOff x="0" y="0"/>
            <a:chExt cx="9144000" cy="5143650"/>
          </a:xfrm>
        </p:grpSpPr>
        <p:sp>
          <p:nvSpPr>
            <p:cNvPr id="1139" name="Google Shape;1139;p146"/>
            <p:cNvSpPr/>
            <p:nvPr/>
          </p:nvSpPr>
          <p:spPr>
            <a:xfrm>
              <a:off x="0" y="0"/>
              <a:ext cx="1670700" cy="291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146"/>
            <p:cNvSpPr/>
            <p:nvPr/>
          </p:nvSpPr>
          <p:spPr>
            <a:xfrm>
              <a:off x="8796300" y="1379250"/>
              <a:ext cx="347700" cy="3764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8" name="Shape 68"/>
        <p:cNvGrpSpPr/>
        <p:nvPr/>
      </p:nvGrpSpPr>
      <p:grpSpPr>
        <a:xfrm>
          <a:off x="0" y="0"/>
          <a:ext cx="0" cy="0"/>
          <a:chOff x="0" y="0"/>
          <a:chExt cx="0" cy="0"/>
        </a:xfrm>
      </p:grpSpPr>
      <p:sp>
        <p:nvSpPr>
          <p:cNvPr id="69" name="Google Shape;69;p16"/>
          <p:cNvSpPr txBox="1"/>
          <p:nvPr>
            <p:ph type="title"/>
          </p:nvPr>
        </p:nvSpPr>
        <p:spPr>
          <a:xfrm>
            <a:off x="713225" y="444725"/>
            <a:ext cx="7717500" cy="552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70" name="Google Shape;70;p16"/>
          <p:cNvSpPr txBox="1"/>
          <p:nvPr>
            <p:ph idx="1" type="body"/>
          </p:nvPr>
        </p:nvSpPr>
        <p:spPr>
          <a:xfrm>
            <a:off x="1595250" y="1129750"/>
            <a:ext cx="5953500" cy="3295500"/>
          </a:xfrm>
          <a:prstGeom prst="rect">
            <a:avLst/>
          </a:prstGeom>
        </p:spPr>
        <p:txBody>
          <a:bodyPr anchorCtr="0" anchor="t" bIns="91425" lIns="91425" spcFirstLastPara="1" rIns="91425" wrap="square" tIns="91425">
            <a:noAutofit/>
          </a:bodyPr>
          <a:lstStyle>
            <a:lvl1pPr indent="-311150" lvl="0" marL="457200">
              <a:lnSpc>
                <a:spcPct val="100000"/>
              </a:lnSpc>
              <a:spcBef>
                <a:spcPts val="0"/>
              </a:spcBef>
              <a:spcAft>
                <a:spcPts val="0"/>
              </a:spcAft>
              <a:buClr>
                <a:schemeClr val="dk2"/>
              </a:buClr>
              <a:buSzPts val="1300"/>
              <a:buChar char="■"/>
              <a:defRPr sz="1200"/>
            </a:lvl1pPr>
            <a:lvl2pPr indent="-304800" lvl="1" marL="914400">
              <a:lnSpc>
                <a:spcPct val="100000"/>
              </a:lnSpc>
              <a:spcBef>
                <a:spcPts val="0"/>
              </a:spcBef>
              <a:spcAft>
                <a:spcPts val="0"/>
              </a:spcAft>
              <a:buSzPts val="1200"/>
              <a:buChar char="○"/>
              <a:defRPr sz="1200"/>
            </a:lvl2pPr>
            <a:lvl3pPr indent="-304800" lvl="2" marL="1371600">
              <a:lnSpc>
                <a:spcPct val="100000"/>
              </a:lnSpc>
              <a:spcBef>
                <a:spcPts val="1600"/>
              </a:spcBef>
              <a:spcAft>
                <a:spcPts val="0"/>
              </a:spcAft>
              <a:buSzPts val="1200"/>
              <a:buChar char="■"/>
              <a:defRPr sz="1200"/>
            </a:lvl3pPr>
            <a:lvl4pPr indent="-304800" lvl="3" marL="1828800">
              <a:lnSpc>
                <a:spcPct val="100000"/>
              </a:lnSpc>
              <a:spcBef>
                <a:spcPts val="1600"/>
              </a:spcBef>
              <a:spcAft>
                <a:spcPts val="0"/>
              </a:spcAft>
              <a:buSzPts val="1200"/>
              <a:buChar char="●"/>
              <a:defRPr sz="1200"/>
            </a:lvl4pPr>
            <a:lvl5pPr indent="-304800" lvl="4" marL="2286000">
              <a:lnSpc>
                <a:spcPct val="100000"/>
              </a:lnSpc>
              <a:spcBef>
                <a:spcPts val="1600"/>
              </a:spcBef>
              <a:spcAft>
                <a:spcPts val="0"/>
              </a:spcAft>
              <a:buSzPts val="1200"/>
              <a:buChar char="○"/>
              <a:defRPr sz="1200"/>
            </a:lvl5pPr>
            <a:lvl6pPr indent="-304800" lvl="5" marL="2743200">
              <a:lnSpc>
                <a:spcPct val="100000"/>
              </a:lnSpc>
              <a:spcBef>
                <a:spcPts val="1600"/>
              </a:spcBef>
              <a:spcAft>
                <a:spcPts val="0"/>
              </a:spcAft>
              <a:buSzPts val="1200"/>
              <a:buChar char="■"/>
              <a:defRPr sz="1200"/>
            </a:lvl6pPr>
            <a:lvl7pPr indent="-304800" lvl="6" marL="3200400">
              <a:lnSpc>
                <a:spcPct val="100000"/>
              </a:lnSpc>
              <a:spcBef>
                <a:spcPts val="1600"/>
              </a:spcBef>
              <a:spcAft>
                <a:spcPts val="0"/>
              </a:spcAft>
              <a:buSzPts val="1200"/>
              <a:buChar char="●"/>
              <a:defRPr sz="1200"/>
            </a:lvl7pPr>
            <a:lvl8pPr indent="-304800" lvl="7" marL="3657600">
              <a:lnSpc>
                <a:spcPct val="100000"/>
              </a:lnSpc>
              <a:spcBef>
                <a:spcPts val="1600"/>
              </a:spcBef>
              <a:spcAft>
                <a:spcPts val="0"/>
              </a:spcAft>
              <a:buSzPts val="1200"/>
              <a:buChar char="○"/>
              <a:defRPr sz="1200"/>
            </a:lvl8pPr>
            <a:lvl9pPr indent="-304800" lvl="8" marL="4114800">
              <a:lnSpc>
                <a:spcPct val="100000"/>
              </a:lnSpc>
              <a:spcBef>
                <a:spcPts val="1600"/>
              </a:spcBef>
              <a:spcAft>
                <a:spcPts val="1600"/>
              </a:spcAft>
              <a:buSzPts val="1200"/>
              <a:buChar char="■"/>
              <a:defRPr sz="1200"/>
            </a:lvl9pPr>
          </a:lstStyle>
          <a:p/>
        </p:txBody>
      </p:sp>
      <p:grpSp>
        <p:nvGrpSpPr>
          <p:cNvPr id="71" name="Google Shape;71;p16"/>
          <p:cNvGrpSpPr/>
          <p:nvPr/>
        </p:nvGrpSpPr>
        <p:grpSpPr>
          <a:xfrm flipH="1">
            <a:off x="0" y="0"/>
            <a:ext cx="9144125" cy="5143625"/>
            <a:chOff x="0" y="0"/>
            <a:chExt cx="9144125" cy="5143625"/>
          </a:xfrm>
        </p:grpSpPr>
        <p:sp>
          <p:nvSpPr>
            <p:cNvPr id="72" name="Google Shape;72;p16"/>
            <p:cNvSpPr/>
            <p:nvPr/>
          </p:nvSpPr>
          <p:spPr>
            <a:xfrm>
              <a:off x="0" y="4608600"/>
              <a:ext cx="713100" cy="534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6"/>
            <p:cNvSpPr/>
            <p:nvPr/>
          </p:nvSpPr>
          <p:spPr>
            <a:xfrm>
              <a:off x="8796300" y="0"/>
              <a:ext cx="347700" cy="534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6"/>
            <p:cNvSpPr/>
            <p:nvPr/>
          </p:nvSpPr>
          <p:spPr>
            <a:xfrm>
              <a:off x="713225" y="4876025"/>
              <a:ext cx="8430900" cy="267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1141" name="Shape 1141"/>
        <p:cNvGrpSpPr/>
        <p:nvPr/>
      </p:nvGrpSpPr>
      <p:grpSpPr>
        <a:xfrm>
          <a:off x="0" y="0"/>
          <a:ext cx="0" cy="0"/>
          <a:chOff x="0" y="0"/>
          <a:chExt cx="0" cy="0"/>
        </a:xfrm>
      </p:grpSpPr>
      <p:sp>
        <p:nvSpPr>
          <p:cNvPr id="1142" name="Google Shape;1142;p147"/>
          <p:cNvSpPr txBox="1"/>
          <p:nvPr>
            <p:ph type="title"/>
          </p:nvPr>
        </p:nvSpPr>
        <p:spPr>
          <a:xfrm>
            <a:off x="713225" y="444725"/>
            <a:ext cx="7717500" cy="552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143" name="Google Shape;1143;p147"/>
          <p:cNvSpPr txBox="1"/>
          <p:nvPr>
            <p:ph idx="1" type="subTitle"/>
          </p:nvPr>
        </p:nvSpPr>
        <p:spPr>
          <a:xfrm>
            <a:off x="713250" y="1887625"/>
            <a:ext cx="2238600" cy="923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nSpc>
                <a:spcPct val="100000"/>
              </a:lnSpc>
              <a:spcBef>
                <a:spcPts val="0"/>
              </a:spcBef>
              <a:spcAft>
                <a:spcPts val="0"/>
              </a:spcAft>
              <a:buSzPts val="1200"/>
              <a:buNone/>
              <a:defRPr/>
            </a:lvl2pPr>
            <a:lvl3pPr lvl="2">
              <a:lnSpc>
                <a:spcPct val="100000"/>
              </a:lnSpc>
              <a:spcBef>
                <a:spcPts val="0"/>
              </a:spcBef>
              <a:spcAft>
                <a:spcPts val="0"/>
              </a:spcAft>
              <a:buSzPts val="1200"/>
              <a:buNone/>
              <a:defRPr/>
            </a:lvl3pPr>
            <a:lvl4pPr lvl="3">
              <a:lnSpc>
                <a:spcPct val="100000"/>
              </a:lnSpc>
              <a:spcBef>
                <a:spcPts val="0"/>
              </a:spcBef>
              <a:spcAft>
                <a:spcPts val="0"/>
              </a:spcAft>
              <a:buSzPts val="1200"/>
              <a:buNone/>
              <a:defRPr/>
            </a:lvl4pPr>
            <a:lvl5pPr lvl="4">
              <a:lnSpc>
                <a:spcPct val="100000"/>
              </a:lnSpc>
              <a:spcBef>
                <a:spcPts val="0"/>
              </a:spcBef>
              <a:spcAft>
                <a:spcPts val="0"/>
              </a:spcAft>
              <a:buSzPts val="1200"/>
              <a:buNone/>
              <a:defRPr/>
            </a:lvl5pPr>
            <a:lvl6pPr lvl="5">
              <a:lnSpc>
                <a:spcPct val="100000"/>
              </a:lnSpc>
              <a:spcBef>
                <a:spcPts val="0"/>
              </a:spcBef>
              <a:spcAft>
                <a:spcPts val="0"/>
              </a:spcAft>
              <a:buSzPts val="1200"/>
              <a:buNone/>
              <a:defRPr/>
            </a:lvl6pPr>
            <a:lvl7pPr lvl="6">
              <a:lnSpc>
                <a:spcPct val="100000"/>
              </a:lnSpc>
              <a:spcBef>
                <a:spcPts val="0"/>
              </a:spcBef>
              <a:spcAft>
                <a:spcPts val="0"/>
              </a:spcAft>
              <a:buSzPts val="1200"/>
              <a:buNone/>
              <a:defRPr/>
            </a:lvl7pPr>
            <a:lvl8pPr lvl="7">
              <a:lnSpc>
                <a:spcPct val="100000"/>
              </a:lnSpc>
              <a:spcBef>
                <a:spcPts val="0"/>
              </a:spcBef>
              <a:spcAft>
                <a:spcPts val="0"/>
              </a:spcAft>
              <a:buSzPts val="1200"/>
              <a:buNone/>
              <a:defRPr/>
            </a:lvl8pPr>
            <a:lvl9pPr lvl="8">
              <a:lnSpc>
                <a:spcPct val="100000"/>
              </a:lnSpc>
              <a:spcBef>
                <a:spcPts val="0"/>
              </a:spcBef>
              <a:spcAft>
                <a:spcPts val="0"/>
              </a:spcAft>
              <a:buSzPts val="1200"/>
              <a:buNone/>
              <a:defRPr/>
            </a:lvl9pPr>
          </a:lstStyle>
          <a:p/>
        </p:txBody>
      </p:sp>
      <p:sp>
        <p:nvSpPr>
          <p:cNvPr id="1144" name="Google Shape;1144;p147"/>
          <p:cNvSpPr txBox="1"/>
          <p:nvPr>
            <p:ph idx="2" type="subTitle"/>
          </p:nvPr>
        </p:nvSpPr>
        <p:spPr>
          <a:xfrm>
            <a:off x="713250" y="1159675"/>
            <a:ext cx="2238600" cy="800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1145" name="Google Shape;1145;p147"/>
          <p:cNvSpPr txBox="1"/>
          <p:nvPr>
            <p:ph idx="3" type="subTitle"/>
          </p:nvPr>
        </p:nvSpPr>
        <p:spPr>
          <a:xfrm>
            <a:off x="6192150" y="1887625"/>
            <a:ext cx="2238600" cy="923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nSpc>
                <a:spcPct val="100000"/>
              </a:lnSpc>
              <a:spcBef>
                <a:spcPts val="0"/>
              </a:spcBef>
              <a:spcAft>
                <a:spcPts val="0"/>
              </a:spcAft>
              <a:buSzPts val="1200"/>
              <a:buNone/>
              <a:defRPr/>
            </a:lvl2pPr>
            <a:lvl3pPr lvl="2">
              <a:lnSpc>
                <a:spcPct val="100000"/>
              </a:lnSpc>
              <a:spcBef>
                <a:spcPts val="0"/>
              </a:spcBef>
              <a:spcAft>
                <a:spcPts val="0"/>
              </a:spcAft>
              <a:buSzPts val="1200"/>
              <a:buNone/>
              <a:defRPr/>
            </a:lvl3pPr>
            <a:lvl4pPr lvl="3">
              <a:lnSpc>
                <a:spcPct val="100000"/>
              </a:lnSpc>
              <a:spcBef>
                <a:spcPts val="0"/>
              </a:spcBef>
              <a:spcAft>
                <a:spcPts val="0"/>
              </a:spcAft>
              <a:buSzPts val="1200"/>
              <a:buNone/>
              <a:defRPr/>
            </a:lvl4pPr>
            <a:lvl5pPr lvl="4">
              <a:lnSpc>
                <a:spcPct val="100000"/>
              </a:lnSpc>
              <a:spcBef>
                <a:spcPts val="0"/>
              </a:spcBef>
              <a:spcAft>
                <a:spcPts val="0"/>
              </a:spcAft>
              <a:buSzPts val="1200"/>
              <a:buNone/>
              <a:defRPr/>
            </a:lvl5pPr>
            <a:lvl6pPr lvl="5">
              <a:lnSpc>
                <a:spcPct val="100000"/>
              </a:lnSpc>
              <a:spcBef>
                <a:spcPts val="0"/>
              </a:spcBef>
              <a:spcAft>
                <a:spcPts val="0"/>
              </a:spcAft>
              <a:buSzPts val="1200"/>
              <a:buNone/>
              <a:defRPr/>
            </a:lvl6pPr>
            <a:lvl7pPr lvl="6">
              <a:lnSpc>
                <a:spcPct val="100000"/>
              </a:lnSpc>
              <a:spcBef>
                <a:spcPts val="0"/>
              </a:spcBef>
              <a:spcAft>
                <a:spcPts val="0"/>
              </a:spcAft>
              <a:buSzPts val="1200"/>
              <a:buNone/>
              <a:defRPr/>
            </a:lvl7pPr>
            <a:lvl8pPr lvl="7">
              <a:lnSpc>
                <a:spcPct val="100000"/>
              </a:lnSpc>
              <a:spcBef>
                <a:spcPts val="0"/>
              </a:spcBef>
              <a:spcAft>
                <a:spcPts val="0"/>
              </a:spcAft>
              <a:buSzPts val="1200"/>
              <a:buNone/>
              <a:defRPr/>
            </a:lvl8pPr>
            <a:lvl9pPr lvl="8">
              <a:lnSpc>
                <a:spcPct val="100000"/>
              </a:lnSpc>
              <a:spcBef>
                <a:spcPts val="0"/>
              </a:spcBef>
              <a:spcAft>
                <a:spcPts val="0"/>
              </a:spcAft>
              <a:buSzPts val="1200"/>
              <a:buNone/>
              <a:defRPr/>
            </a:lvl9pPr>
          </a:lstStyle>
          <a:p/>
        </p:txBody>
      </p:sp>
      <p:sp>
        <p:nvSpPr>
          <p:cNvPr id="1146" name="Google Shape;1146;p147"/>
          <p:cNvSpPr txBox="1"/>
          <p:nvPr>
            <p:ph idx="4" type="subTitle"/>
          </p:nvPr>
        </p:nvSpPr>
        <p:spPr>
          <a:xfrm>
            <a:off x="6192150" y="1159675"/>
            <a:ext cx="2238600" cy="800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1147" name="Google Shape;1147;p147"/>
          <p:cNvSpPr txBox="1"/>
          <p:nvPr>
            <p:ph idx="5" type="subTitle"/>
          </p:nvPr>
        </p:nvSpPr>
        <p:spPr>
          <a:xfrm>
            <a:off x="3452700" y="1887625"/>
            <a:ext cx="2238600" cy="923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nSpc>
                <a:spcPct val="100000"/>
              </a:lnSpc>
              <a:spcBef>
                <a:spcPts val="0"/>
              </a:spcBef>
              <a:spcAft>
                <a:spcPts val="0"/>
              </a:spcAft>
              <a:buSzPts val="1200"/>
              <a:buNone/>
              <a:defRPr/>
            </a:lvl2pPr>
            <a:lvl3pPr lvl="2">
              <a:lnSpc>
                <a:spcPct val="100000"/>
              </a:lnSpc>
              <a:spcBef>
                <a:spcPts val="0"/>
              </a:spcBef>
              <a:spcAft>
                <a:spcPts val="0"/>
              </a:spcAft>
              <a:buSzPts val="1200"/>
              <a:buNone/>
              <a:defRPr/>
            </a:lvl3pPr>
            <a:lvl4pPr lvl="3">
              <a:lnSpc>
                <a:spcPct val="100000"/>
              </a:lnSpc>
              <a:spcBef>
                <a:spcPts val="0"/>
              </a:spcBef>
              <a:spcAft>
                <a:spcPts val="0"/>
              </a:spcAft>
              <a:buSzPts val="1200"/>
              <a:buNone/>
              <a:defRPr/>
            </a:lvl4pPr>
            <a:lvl5pPr lvl="4">
              <a:lnSpc>
                <a:spcPct val="100000"/>
              </a:lnSpc>
              <a:spcBef>
                <a:spcPts val="0"/>
              </a:spcBef>
              <a:spcAft>
                <a:spcPts val="0"/>
              </a:spcAft>
              <a:buSzPts val="1200"/>
              <a:buNone/>
              <a:defRPr/>
            </a:lvl5pPr>
            <a:lvl6pPr lvl="5">
              <a:lnSpc>
                <a:spcPct val="100000"/>
              </a:lnSpc>
              <a:spcBef>
                <a:spcPts val="0"/>
              </a:spcBef>
              <a:spcAft>
                <a:spcPts val="0"/>
              </a:spcAft>
              <a:buSzPts val="1200"/>
              <a:buNone/>
              <a:defRPr/>
            </a:lvl6pPr>
            <a:lvl7pPr lvl="6">
              <a:lnSpc>
                <a:spcPct val="100000"/>
              </a:lnSpc>
              <a:spcBef>
                <a:spcPts val="0"/>
              </a:spcBef>
              <a:spcAft>
                <a:spcPts val="0"/>
              </a:spcAft>
              <a:buSzPts val="1200"/>
              <a:buNone/>
              <a:defRPr/>
            </a:lvl7pPr>
            <a:lvl8pPr lvl="7">
              <a:lnSpc>
                <a:spcPct val="100000"/>
              </a:lnSpc>
              <a:spcBef>
                <a:spcPts val="0"/>
              </a:spcBef>
              <a:spcAft>
                <a:spcPts val="0"/>
              </a:spcAft>
              <a:buSzPts val="1200"/>
              <a:buNone/>
              <a:defRPr/>
            </a:lvl8pPr>
            <a:lvl9pPr lvl="8">
              <a:lnSpc>
                <a:spcPct val="100000"/>
              </a:lnSpc>
              <a:spcBef>
                <a:spcPts val="0"/>
              </a:spcBef>
              <a:spcAft>
                <a:spcPts val="0"/>
              </a:spcAft>
              <a:buSzPts val="1200"/>
              <a:buNone/>
              <a:defRPr/>
            </a:lvl9pPr>
          </a:lstStyle>
          <a:p/>
        </p:txBody>
      </p:sp>
      <p:sp>
        <p:nvSpPr>
          <p:cNvPr id="1148" name="Google Shape;1148;p147"/>
          <p:cNvSpPr txBox="1"/>
          <p:nvPr>
            <p:ph idx="6" type="subTitle"/>
          </p:nvPr>
        </p:nvSpPr>
        <p:spPr>
          <a:xfrm>
            <a:off x="3452700" y="1159675"/>
            <a:ext cx="2238600" cy="800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1149" name="Google Shape;1149;p147"/>
          <p:cNvSpPr txBox="1"/>
          <p:nvPr>
            <p:ph idx="7" type="subTitle"/>
          </p:nvPr>
        </p:nvSpPr>
        <p:spPr>
          <a:xfrm>
            <a:off x="713250" y="3666200"/>
            <a:ext cx="2238600" cy="923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nSpc>
                <a:spcPct val="100000"/>
              </a:lnSpc>
              <a:spcBef>
                <a:spcPts val="0"/>
              </a:spcBef>
              <a:spcAft>
                <a:spcPts val="0"/>
              </a:spcAft>
              <a:buSzPts val="1200"/>
              <a:buNone/>
              <a:defRPr/>
            </a:lvl2pPr>
            <a:lvl3pPr lvl="2">
              <a:lnSpc>
                <a:spcPct val="100000"/>
              </a:lnSpc>
              <a:spcBef>
                <a:spcPts val="0"/>
              </a:spcBef>
              <a:spcAft>
                <a:spcPts val="0"/>
              </a:spcAft>
              <a:buSzPts val="1200"/>
              <a:buNone/>
              <a:defRPr/>
            </a:lvl3pPr>
            <a:lvl4pPr lvl="3">
              <a:lnSpc>
                <a:spcPct val="100000"/>
              </a:lnSpc>
              <a:spcBef>
                <a:spcPts val="0"/>
              </a:spcBef>
              <a:spcAft>
                <a:spcPts val="0"/>
              </a:spcAft>
              <a:buSzPts val="1200"/>
              <a:buNone/>
              <a:defRPr/>
            </a:lvl4pPr>
            <a:lvl5pPr lvl="4">
              <a:lnSpc>
                <a:spcPct val="100000"/>
              </a:lnSpc>
              <a:spcBef>
                <a:spcPts val="0"/>
              </a:spcBef>
              <a:spcAft>
                <a:spcPts val="0"/>
              </a:spcAft>
              <a:buSzPts val="1200"/>
              <a:buNone/>
              <a:defRPr/>
            </a:lvl5pPr>
            <a:lvl6pPr lvl="5">
              <a:lnSpc>
                <a:spcPct val="100000"/>
              </a:lnSpc>
              <a:spcBef>
                <a:spcPts val="0"/>
              </a:spcBef>
              <a:spcAft>
                <a:spcPts val="0"/>
              </a:spcAft>
              <a:buSzPts val="1200"/>
              <a:buNone/>
              <a:defRPr/>
            </a:lvl6pPr>
            <a:lvl7pPr lvl="6">
              <a:lnSpc>
                <a:spcPct val="100000"/>
              </a:lnSpc>
              <a:spcBef>
                <a:spcPts val="0"/>
              </a:spcBef>
              <a:spcAft>
                <a:spcPts val="0"/>
              </a:spcAft>
              <a:buSzPts val="1200"/>
              <a:buNone/>
              <a:defRPr/>
            </a:lvl7pPr>
            <a:lvl8pPr lvl="7">
              <a:lnSpc>
                <a:spcPct val="100000"/>
              </a:lnSpc>
              <a:spcBef>
                <a:spcPts val="0"/>
              </a:spcBef>
              <a:spcAft>
                <a:spcPts val="0"/>
              </a:spcAft>
              <a:buSzPts val="1200"/>
              <a:buNone/>
              <a:defRPr/>
            </a:lvl8pPr>
            <a:lvl9pPr lvl="8">
              <a:lnSpc>
                <a:spcPct val="100000"/>
              </a:lnSpc>
              <a:spcBef>
                <a:spcPts val="0"/>
              </a:spcBef>
              <a:spcAft>
                <a:spcPts val="0"/>
              </a:spcAft>
              <a:buSzPts val="1200"/>
              <a:buNone/>
              <a:defRPr/>
            </a:lvl9pPr>
          </a:lstStyle>
          <a:p/>
        </p:txBody>
      </p:sp>
      <p:sp>
        <p:nvSpPr>
          <p:cNvPr id="1150" name="Google Shape;1150;p147"/>
          <p:cNvSpPr txBox="1"/>
          <p:nvPr>
            <p:ph idx="8" type="subTitle"/>
          </p:nvPr>
        </p:nvSpPr>
        <p:spPr>
          <a:xfrm>
            <a:off x="713250" y="2938250"/>
            <a:ext cx="2238600" cy="800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1151" name="Google Shape;1151;p147"/>
          <p:cNvSpPr txBox="1"/>
          <p:nvPr>
            <p:ph idx="9" type="subTitle"/>
          </p:nvPr>
        </p:nvSpPr>
        <p:spPr>
          <a:xfrm>
            <a:off x="6192150" y="3666200"/>
            <a:ext cx="2238600" cy="923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nSpc>
                <a:spcPct val="100000"/>
              </a:lnSpc>
              <a:spcBef>
                <a:spcPts val="0"/>
              </a:spcBef>
              <a:spcAft>
                <a:spcPts val="0"/>
              </a:spcAft>
              <a:buSzPts val="1200"/>
              <a:buNone/>
              <a:defRPr/>
            </a:lvl2pPr>
            <a:lvl3pPr lvl="2">
              <a:lnSpc>
                <a:spcPct val="100000"/>
              </a:lnSpc>
              <a:spcBef>
                <a:spcPts val="0"/>
              </a:spcBef>
              <a:spcAft>
                <a:spcPts val="0"/>
              </a:spcAft>
              <a:buSzPts val="1200"/>
              <a:buNone/>
              <a:defRPr/>
            </a:lvl3pPr>
            <a:lvl4pPr lvl="3">
              <a:lnSpc>
                <a:spcPct val="100000"/>
              </a:lnSpc>
              <a:spcBef>
                <a:spcPts val="0"/>
              </a:spcBef>
              <a:spcAft>
                <a:spcPts val="0"/>
              </a:spcAft>
              <a:buSzPts val="1200"/>
              <a:buNone/>
              <a:defRPr/>
            </a:lvl4pPr>
            <a:lvl5pPr lvl="4">
              <a:lnSpc>
                <a:spcPct val="100000"/>
              </a:lnSpc>
              <a:spcBef>
                <a:spcPts val="0"/>
              </a:spcBef>
              <a:spcAft>
                <a:spcPts val="0"/>
              </a:spcAft>
              <a:buSzPts val="1200"/>
              <a:buNone/>
              <a:defRPr/>
            </a:lvl5pPr>
            <a:lvl6pPr lvl="5">
              <a:lnSpc>
                <a:spcPct val="100000"/>
              </a:lnSpc>
              <a:spcBef>
                <a:spcPts val="0"/>
              </a:spcBef>
              <a:spcAft>
                <a:spcPts val="0"/>
              </a:spcAft>
              <a:buSzPts val="1200"/>
              <a:buNone/>
              <a:defRPr/>
            </a:lvl6pPr>
            <a:lvl7pPr lvl="6">
              <a:lnSpc>
                <a:spcPct val="100000"/>
              </a:lnSpc>
              <a:spcBef>
                <a:spcPts val="0"/>
              </a:spcBef>
              <a:spcAft>
                <a:spcPts val="0"/>
              </a:spcAft>
              <a:buSzPts val="1200"/>
              <a:buNone/>
              <a:defRPr/>
            </a:lvl7pPr>
            <a:lvl8pPr lvl="7">
              <a:lnSpc>
                <a:spcPct val="100000"/>
              </a:lnSpc>
              <a:spcBef>
                <a:spcPts val="0"/>
              </a:spcBef>
              <a:spcAft>
                <a:spcPts val="0"/>
              </a:spcAft>
              <a:buSzPts val="1200"/>
              <a:buNone/>
              <a:defRPr/>
            </a:lvl8pPr>
            <a:lvl9pPr lvl="8">
              <a:lnSpc>
                <a:spcPct val="100000"/>
              </a:lnSpc>
              <a:spcBef>
                <a:spcPts val="0"/>
              </a:spcBef>
              <a:spcAft>
                <a:spcPts val="0"/>
              </a:spcAft>
              <a:buSzPts val="1200"/>
              <a:buNone/>
              <a:defRPr/>
            </a:lvl9pPr>
          </a:lstStyle>
          <a:p/>
        </p:txBody>
      </p:sp>
      <p:sp>
        <p:nvSpPr>
          <p:cNvPr id="1152" name="Google Shape;1152;p147"/>
          <p:cNvSpPr txBox="1"/>
          <p:nvPr>
            <p:ph idx="13" type="subTitle"/>
          </p:nvPr>
        </p:nvSpPr>
        <p:spPr>
          <a:xfrm>
            <a:off x="6192150" y="2938250"/>
            <a:ext cx="2238600" cy="800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1153" name="Google Shape;1153;p147"/>
          <p:cNvSpPr txBox="1"/>
          <p:nvPr>
            <p:ph idx="14" type="subTitle"/>
          </p:nvPr>
        </p:nvSpPr>
        <p:spPr>
          <a:xfrm>
            <a:off x="3452700" y="3666200"/>
            <a:ext cx="2238600" cy="923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nSpc>
                <a:spcPct val="100000"/>
              </a:lnSpc>
              <a:spcBef>
                <a:spcPts val="0"/>
              </a:spcBef>
              <a:spcAft>
                <a:spcPts val="0"/>
              </a:spcAft>
              <a:buSzPts val="1200"/>
              <a:buNone/>
              <a:defRPr/>
            </a:lvl2pPr>
            <a:lvl3pPr lvl="2">
              <a:lnSpc>
                <a:spcPct val="100000"/>
              </a:lnSpc>
              <a:spcBef>
                <a:spcPts val="0"/>
              </a:spcBef>
              <a:spcAft>
                <a:spcPts val="0"/>
              </a:spcAft>
              <a:buSzPts val="1200"/>
              <a:buNone/>
              <a:defRPr/>
            </a:lvl3pPr>
            <a:lvl4pPr lvl="3">
              <a:lnSpc>
                <a:spcPct val="100000"/>
              </a:lnSpc>
              <a:spcBef>
                <a:spcPts val="0"/>
              </a:spcBef>
              <a:spcAft>
                <a:spcPts val="0"/>
              </a:spcAft>
              <a:buSzPts val="1200"/>
              <a:buNone/>
              <a:defRPr/>
            </a:lvl4pPr>
            <a:lvl5pPr lvl="4">
              <a:lnSpc>
                <a:spcPct val="100000"/>
              </a:lnSpc>
              <a:spcBef>
                <a:spcPts val="0"/>
              </a:spcBef>
              <a:spcAft>
                <a:spcPts val="0"/>
              </a:spcAft>
              <a:buSzPts val="1200"/>
              <a:buNone/>
              <a:defRPr/>
            </a:lvl5pPr>
            <a:lvl6pPr lvl="5">
              <a:lnSpc>
                <a:spcPct val="100000"/>
              </a:lnSpc>
              <a:spcBef>
                <a:spcPts val="0"/>
              </a:spcBef>
              <a:spcAft>
                <a:spcPts val="0"/>
              </a:spcAft>
              <a:buSzPts val="1200"/>
              <a:buNone/>
              <a:defRPr/>
            </a:lvl6pPr>
            <a:lvl7pPr lvl="6">
              <a:lnSpc>
                <a:spcPct val="100000"/>
              </a:lnSpc>
              <a:spcBef>
                <a:spcPts val="0"/>
              </a:spcBef>
              <a:spcAft>
                <a:spcPts val="0"/>
              </a:spcAft>
              <a:buSzPts val="1200"/>
              <a:buNone/>
              <a:defRPr/>
            </a:lvl7pPr>
            <a:lvl8pPr lvl="7">
              <a:lnSpc>
                <a:spcPct val="100000"/>
              </a:lnSpc>
              <a:spcBef>
                <a:spcPts val="0"/>
              </a:spcBef>
              <a:spcAft>
                <a:spcPts val="0"/>
              </a:spcAft>
              <a:buSzPts val="1200"/>
              <a:buNone/>
              <a:defRPr/>
            </a:lvl8pPr>
            <a:lvl9pPr lvl="8">
              <a:lnSpc>
                <a:spcPct val="100000"/>
              </a:lnSpc>
              <a:spcBef>
                <a:spcPts val="0"/>
              </a:spcBef>
              <a:spcAft>
                <a:spcPts val="0"/>
              </a:spcAft>
              <a:buSzPts val="1200"/>
              <a:buNone/>
              <a:defRPr/>
            </a:lvl9pPr>
          </a:lstStyle>
          <a:p/>
        </p:txBody>
      </p:sp>
      <p:sp>
        <p:nvSpPr>
          <p:cNvPr id="1154" name="Google Shape;1154;p147"/>
          <p:cNvSpPr txBox="1"/>
          <p:nvPr>
            <p:ph idx="15" type="subTitle"/>
          </p:nvPr>
        </p:nvSpPr>
        <p:spPr>
          <a:xfrm>
            <a:off x="3452700" y="2938250"/>
            <a:ext cx="2238600" cy="800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grpSp>
        <p:nvGrpSpPr>
          <p:cNvPr id="1155" name="Google Shape;1155;p147"/>
          <p:cNvGrpSpPr/>
          <p:nvPr/>
        </p:nvGrpSpPr>
        <p:grpSpPr>
          <a:xfrm>
            <a:off x="0" y="0"/>
            <a:ext cx="9144100" cy="5143625"/>
            <a:chOff x="0" y="0"/>
            <a:chExt cx="9144100" cy="5143625"/>
          </a:xfrm>
        </p:grpSpPr>
        <p:sp>
          <p:nvSpPr>
            <p:cNvPr id="1156" name="Google Shape;1156;p147"/>
            <p:cNvSpPr/>
            <p:nvPr/>
          </p:nvSpPr>
          <p:spPr>
            <a:xfrm>
              <a:off x="0" y="0"/>
              <a:ext cx="347700" cy="2673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147"/>
            <p:cNvSpPr/>
            <p:nvPr/>
          </p:nvSpPr>
          <p:spPr>
            <a:xfrm>
              <a:off x="0" y="0"/>
              <a:ext cx="713100" cy="539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147"/>
            <p:cNvSpPr/>
            <p:nvPr/>
          </p:nvSpPr>
          <p:spPr>
            <a:xfrm>
              <a:off x="3632800" y="4876025"/>
              <a:ext cx="5511300" cy="267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8">
    <p:spTree>
      <p:nvGrpSpPr>
        <p:cNvPr id="1159" name="Shape 1159"/>
        <p:cNvGrpSpPr/>
        <p:nvPr/>
      </p:nvGrpSpPr>
      <p:grpSpPr>
        <a:xfrm>
          <a:off x="0" y="0"/>
          <a:ext cx="0" cy="0"/>
          <a:chOff x="0" y="0"/>
          <a:chExt cx="0" cy="0"/>
        </a:xfrm>
      </p:grpSpPr>
      <p:sp>
        <p:nvSpPr>
          <p:cNvPr id="1160" name="Google Shape;1160;p148"/>
          <p:cNvSpPr txBox="1"/>
          <p:nvPr>
            <p:ph type="title"/>
          </p:nvPr>
        </p:nvSpPr>
        <p:spPr>
          <a:xfrm>
            <a:off x="4869450" y="690875"/>
            <a:ext cx="3336600" cy="1031400"/>
          </a:xfrm>
          <a:prstGeom prst="rect">
            <a:avLst/>
          </a:prstGeom>
        </p:spPr>
        <p:txBody>
          <a:bodyPr anchorCtr="0" anchor="t" bIns="91425" lIns="91425" spcFirstLastPara="1" rIns="91425" wrap="square" tIns="91425">
            <a:noAutofit/>
          </a:bodyPr>
          <a:lstStyle>
            <a:lvl1pPr lvl="0">
              <a:spcBef>
                <a:spcPts val="0"/>
              </a:spcBef>
              <a:spcAft>
                <a:spcPts val="0"/>
              </a:spcAft>
              <a:buSzPts val="7200"/>
              <a:buNone/>
              <a:defRPr sz="5500"/>
            </a:lvl1pPr>
            <a:lvl2pPr lvl="1">
              <a:spcBef>
                <a:spcPts val="0"/>
              </a:spcBef>
              <a:spcAft>
                <a:spcPts val="0"/>
              </a:spcAft>
              <a:buSzPts val="7200"/>
              <a:buNone/>
              <a:defRPr sz="7200"/>
            </a:lvl2pPr>
            <a:lvl3pPr lvl="2">
              <a:spcBef>
                <a:spcPts val="0"/>
              </a:spcBef>
              <a:spcAft>
                <a:spcPts val="0"/>
              </a:spcAft>
              <a:buSzPts val="7200"/>
              <a:buNone/>
              <a:defRPr sz="7200"/>
            </a:lvl3pPr>
            <a:lvl4pPr lvl="3">
              <a:spcBef>
                <a:spcPts val="0"/>
              </a:spcBef>
              <a:spcAft>
                <a:spcPts val="0"/>
              </a:spcAft>
              <a:buSzPts val="7200"/>
              <a:buNone/>
              <a:defRPr sz="7200"/>
            </a:lvl4pPr>
            <a:lvl5pPr lvl="4">
              <a:spcBef>
                <a:spcPts val="0"/>
              </a:spcBef>
              <a:spcAft>
                <a:spcPts val="0"/>
              </a:spcAft>
              <a:buSzPts val="7200"/>
              <a:buNone/>
              <a:defRPr sz="7200"/>
            </a:lvl5pPr>
            <a:lvl6pPr lvl="5">
              <a:spcBef>
                <a:spcPts val="0"/>
              </a:spcBef>
              <a:spcAft>
                <a:spcPts val="0"/>
              </a:spcAft>
              <a:buSzPts val="7200"/>
              <a:buNone/>
              <a:defRPr sz="7200"/>
            </a:lvl6pPr>
            <a:lvl7pPr lvl="6">
              <a:spcBef>
                <a:spcPts val="0"/>
              </a:spcBef>
              <a:spcAft>
                <a:spcPts val="0"/>
              </a:spcAft>
              <a:buSzPts val="7200"/>
              <a:buNone/>
              <a:defRPr sz="7200"/>
            </a:lvl7pPr>
            <a:lvl8pPr lvl="7">
              <a:spcBef>
                <a:spcPts val="0"/>
              </a:spcBef>
              <a:spcAft>
                <a:spcPts val="0"/>
              </a:spcAft>
              <a:buSzPts val="7200"/>
              <a:buNone/>
              <a:defRPr sz="7200"/>
            </a:lvl8pPr>
            <a:lvl9pPr lvl="8">
              <a:spcBef>
                <a:spcPts val="0"/>
              </a:spcBef>
              <a:spcAft>
                <a:spcPts val="0"/>
              </a:spcAft>
              <a:buSzPts val="7200"/>
              <a:buNone/>
              <a:defRPr sz="7200"/>
            </a:lvl9pPr>
          </a:lstStyle>
          <a:p/>
        </p:txBody>
      </p:sp>
      <p:sp>
        <p:nvSpPr>
          <p:cNvPr id="1161" name="Google Shape;1161;p148"/>
          <p:cNvSpPr txBox="1"/>
          <p:nvPr>
            <p:ph idx="1" type="subTitle"/>
          </p:nvPr>
        </p:nvSpPr>
        <p:spPr>
          <a:xfrm>
            <a:off x="4869461" y="2427126"/>
            <a:ext cx="3336600" cy="8313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650"/>
              <a:buNone/>
              <a:defRPr b="1" sz="1400"/>
            </a:lvl1pPr>
            <a:lvl2pPr lvl="1" algn="ctr">
              <a:lnSpc>
                <a:spcPct val="100000"/>
              </a:lnSpc>
              <a:spcBef>
                <a:spcPts val="0"/>
              </a:spcBef>
              <a:spcAft>
                <a:spcPts val="0"/>
              </a:spcAft>
              <a:buSzPts val="1650"/>
              <a:buNone/>
              <a:defRPr b="1" sz="1650"/>
            </a:lvl2pPr>
            <a:lvl3pPr lvl="2" algn="ctr">
              <a:lnSpc>
                <a:spcPct val="100000"/>
              </a:lnSpc>
              <a:spcBef>
                <a:spcPts val="0"/>
              </a:spcBef>
              <a:spcAft>
                <a:spcPts val="0"/>
              </a:spcAft>
              <a:buSzPts val="1650"/>
              <a:buNone/>
              <a:defRPr b="1" sz="1650"/>
            </a:lvl3pPr>
            <a:lvl4pPr lvl="3" algn="ctr">
              <a:lnSpc>
                <a:spcPct val="100000"/>
              </a:lnSpc>
              <a:spcBef>
                <a:spcPts val="0"/>
              </a:spcBef>
              <a:spcAft>
                <a:spcPts val="0"/>
              </a:spcAft>
              <a:buSzPts val="1650"/>
              <a:buNone/>
              <a:defRPr b="1" sz="1650"/>
            </a:lvl4pPr>
            <a:lvl5pPr lvl="4" algn="ctr">
              <a:lnSpc>
                <a:spcPct val="100000"/>
              </a:lnSpc>
              <a:spcBef>
                <a:spcPts val="0"/>
              </a:spcBef>
              <a:spcAft>
                <a:spcPts val="0"/>
              </a:spcAft>
              <a:buSzPts val="1650"/>
              <a:buNone/>
              <a:defRPr b="1" sz="1650"/>
            </a:lvl5pPr>
            <a:lvl6pPr lvl="5" algn="ctr">
              <a:lnSpc>
                <a:spcPct val="100000"/>
              </a:lnSpc>
              <a:spcBef>
                <a:spcPts val="0"/>
              </a:spcBef>
              <a:spcAft>
                <a:spcPts val="0"/>
              </a:spcAft>
              <a:buSzPts val="1650"/>
              <a:buNone/>
              <a:defRPr b="1" sz="1650"/>
            </a:lvl6pPr>
            <a:lvl7pPr lvl="6" algn="ctr">
              <a:lnSpc>
                <a:spcPct val="100000"/>
              </a:lnSpc>
              <a:spcBef>
                <a:spcPts val="0"/>
              </a:spcBef>
              <a:spcAft>
                <a:spcPts val="0"/>
              </a:spcAft>
              <a:buSzPts val="1650"/>
              <a:buNone/>
              <a:defRPr b="1" sz="1650"/>
            </a:lvl7pPr>
            <a:lvl8pPr lvl="7" algn="ctr">
              <a:lnSpc>
                <a:spcPct val="100000"/>
              </a:lnSpc>
              <a:spcBef>
                <a:spcPts val="0"/>
              </a:spcBef>
              <a:spcAft>
                <a:spcPts val="0"/>
              </a:spcAft>
              <a:buSzPts val="1650"/>
              <a:buNone/>
              <a:defRPr b="1" sz="1650"/>
            </a:lvl8pPr>
            <a:lvl9pPr lvl="8" algn="ctr">
              <a:lnSpc>
                <a:spcPct val="100000"/>
              </a:lnSpc>
              <a:spcBef>
                <a:spcPts val="0"/>
              </a:spcBef>
              <a:spcAft>
                <a:spcPts val="0"/>
              </a:spcAft>
              <a:buSzPts val="1650"/>
              <a:buNone/>
              <a:defRPr b="1" sz="1650"/>
            </a:lvl9pPr>
          </a:lstStyle>
          <a:p/>
        </p:txBody>
      </p:sp>
      <p:sp>
        <p:nvSpPr>
          <p:cNvPr id="1162" name="Google Shape;1162;p148"/>
          <p:cNvSpPr txBox="1"/>
          <p:nvPr>
            <p:ph idx="2" type="subTitle"/>
          </p:nvPr>
        </p:nvSpPr>
        <p:spPr>
          <a:xfrm>
            <a:off x="4869450" y="3951875"/>
            <a:ext cx="3336600" cy="3540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000"/>
              <a:buNone/>
              <a:defRPr sz="1100"/>
            </a:lvl1pPr>
            <a:lvl2pPr lvl="1" algn="ctr">
              <a:lnSpc>
                <a:spcPct val="100000"/>
              </a:lnSpc>
              <a:spcBef>
                <a:spcPts val="0"/>
              </a:spcBef>
              <a:spcAft>
                <a:spcPts val="0"/>
              </a:spcAft>
              <a:buSzPts val="1000"/>
              <a:buNone/>
              <a:defRPr b="1" sz="1000"/>
            </a:lvl2pPr>
            <a:lvl3pPr lvl="2" algn="ctr">
              <a:lnSpc>
                <a:spcPct val="100000"/>
              </a:lnSpc>
              <a:spcBef>
                <a:spcPts val="0"/>
              </a:spcBef>
              <a:spcAft>
                <a:spcPts val="0"/>
              </a:spcAft>
              <a:buSzPts val="1000"/>
              <a:buNone/>
              <a:defRPr b="1" sz="1000"/>
            </a:lvl3pPr>
            <a:lvl4pPr lvl="3" algn="ctr">
              <a:lnSpc>
                <a:spcPct val="100000"/>
              </a:lnSpc>
              <a:spcBef>
                <a:spcPts val="0"/>
              </a:spcBef>
              <a:spcAft>
                <a:spcPts val="0"/>
              </a:spcAft>
              <a:buSzPts val="1000"/>
              <a:buNone/>
              <a:defRPr b="1" sz="1000"/>
            </a:lvl4pPr>
            <a:lvl5pPr lvl="4" algn="ctr">
              <a:lnSpc>
                <a:spcPct val="100000"/>
              </a:lnSpc>
              <a:spcBef>
                <a:spcPts val="0"/>
              </a:spcBef>
              <a:spcAft>
                <a:spcPts val="0"/>
              </a:spcAft>
              <a:buSzPts val="1000"/>
              <a:buNone/>
              <a:defRPr b="1" sz="1000"/>
            </a:lvl5pPr>
            <a:lvl6pPr lvl="5" algn="ctr">
              <a:lnSpc>
                <a:spcPct val="100000"/>
              </a:lnSpc>
              <a:spcBef>
                <a:spcPts val="0"/>
              </a:spcBef>
              <a:spcAft>
                <a:spcPts val="0"/>
              </a:spcAft>
              <a:buSzPts val="1000"/>
              <a:buNone/>
              <a:defRPr b="1" sz="1000"/>
            </a:lvl6pPr>
            <a:lvl7pPr lvl="6" algn="ctr">
              <a:lnSpc>
                <a:spcPct val="100000"/>
              </a:lnSpc>
              <a:spcBef>
                <a:spcPts val="0"/>
              </a:spcBef>
              <a:spcAft>
                <a:spcPts val="0"/>
              </a:spcAft>
              <a:buSzPts val="1000"/>
              <a:buNone/>
              <a:defRPr b="1" sz="1000"/>
            </a:lvl7pPr>
            <a:lvl8pPr lvl="7" algn="ctr">
              <a:lnSpc>
                <a:spcPct val="100000"/>
              </a:lnSpc>
              <a:spcBef>
                <a:spcPts val="0"/>
              </a:spcBef>
              <a:spcAft>
                <a:spcPts val="0"/>
              </a:spcAft>
              <a:buSzPts val="1000"/>
              <a:buNone/>
              <a:defRPr b="1" sz="1000"/>
            </a:lvl8pPr>
            <a:lvl9pPr lvl="8" algn="ctr">
              <a:lnSpc>
                <a:spcPct val="100000"/>
              </a:lnSpc>
              <a:spcBef>
                <a:spcPts val="0"/>
              </a:spcBef>
              <a:spcAft>
                <a:spcPts val="0"/>
              </a:spcAft>
              <a:buSzPts val="1000"/>
              <a:buNone/>
              <a:defRPr b="1" sz="1000"/>
            </a:lvl9pPr>
          </a:lstStyle>
          <a:p/>
        </p:txBody>
      </p:sp>
      <p:grpSp>
        <p:nvGrpSpPr>
          <p:cNvPr id="1163" name="Google Shape;1163;p148"/>
          <p:cNvGrpSpPr/>
          <p:nvPr/>
        </p:nvGrpSpPr>
        <p:grpSpPr>
          <a:xfrm>
            <a:off x="3927875" y="0"/>
            <a:ext cx="5216100" cy="5143625"/>
            <a:chOff x="3927875" y="0"/>
            <a:chExt cx="5216100" cy="5143625"/>
          </a:xfrm>
        </p:grpSpPr>
        <p:sp>
          <p:nvSpPr>
            <p:cNvPr id="1164" name="Google Shape;1164;p148"/>
            <p:cNvSpPr/>
            <p:nvPr/>
          </p:nvSpPr>
          <p:spPr>
            <a:xfrm>
              <a:off x="3927875" y="4876025"/>
              <a:ext cx="5216100" cy="267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148"/>
            <p:cNvSpPr/>
            <p:nvPr/>
          </p:nvSpPr>
          <p:spPr>
            <a:xfrm flipH="1">
              <a:off x="6537775" y="0"/>
              <a:ext cx="2606100" cy="294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148"/>
            <p:cNvSpPr/>
            <p:nvPr/>
          </p:nvSpPr>
          <p:spPr>
            <a:xfrm flipH="1">
              <a:off x="8430775" y="0"/>
              <a:ext cx="713100" cy="5394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67" name="Google Shape;1167;p148"/>
          <p:cNvSpPr txBox="1"/>
          <p:nvPr/>
        </p:nvSpPr>
        <p:spPr>
          <a:xfrm>
            <a:off x="4869461" y="3253299"/>
            <a:ext cx="3336600" cy="69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018"/>
              <a:buNone/>
            </a:pPr>
            <a:r>
              <a:rPr lang="en" sz="1100">
                <a:solidFill>
                  <a:schemeClr val="dk1"/>
                </a:solidFill>
                <a:latin typeface="Lato"/>
                <a:ea typeface="Lato"/>
                <a:cs typeface="Lato"/>
                <a:sym typeface="Lato"/>
              </a:rPr>
              <a:t>Credits: This presentation template was created by </a:t>
            </a:r>
            <a:r>
              <a:rPr b="1" lang="en" sz="1100" u="sng">
                <a:solidFill>
                  <a:schemeClr val="dk1"/>
                </a:solidFill>
                <a:latin typeface="Lato"/>
                <a:ea typeface="Lato"/>
                <a:cs typeface="Lato"/>
                <a:sym typeface="Lato"/>
                <a:hlinkClick r:id="rId2">
                  <a:extLst>
                    <a:ext uri="{A12FA001-AC4F-418D-AE19-62706E023703}">
                      <ahyp:hlinkClr val="tx"/>
                    </a:ext>
                  </a:extLst>
                </a:hlinkClick>
              </a:rPr>
              <a:t>Slidesgo</a:t>
            </a:r>
            <a:r>
              <a:rPr lang="en" sz="1100">
                <a:solidFill>
                  <a:schemeClr val="dk1"/>
                </a:solidFill>
                <a:latin typeface="Lato"/>
                <a:ea typeface="Lato"/>
                <a:cs typeface="Lato"/>
                <a:sym typeface="Lato"/>
              </a:rPr>
              <a:t>, including icons by </a:t>
            </a:r>
            <a:r>
              <a:rPr b="1" lang="en" sz="1100" u="sng">
                <a:solidFill>
                  <a:schemeClr val="dk1"/>
                </a:solidFill>
                <a:latin typeface="Lato"/>
                <a:ea typeface="Lato"/>
                <a:cs typeface="Lato"/>
                <a:sym typeface="Lato"/>
                <a:hlinkClick r:id="rId3">
                  <a:extLst>
                    <a:ext uri="{A12FA001-AC4F-418D-AE19-62706E023703}">
                      <ahyp:hlinkClr val="tx"/>
                    </a:ext>
                  </a:extLst>
                </a:hlinkClick>
              </a:rPr>
              <a:t>Flaticon</a:t>
            </a:r>
            <a:r>
              <a:rPr lang="en" sz="1100">
                <a:solidFill>
                  <a:schemeClr val="dk1"/>
                </a:solidFill>
                <a:latin typeface="Lato"/>
                <a:ea typeface="Lato"/>
                <a:cs typeface="Lato"/>
                <a:sym typeface="Lato"/>
              </a:rPr>
              <a:t>, and infographics &amp; images by </a:t>
            </a:r>
            <a:r>
              <a:rPr b="1" lang="en" sz="1100" u="sng">
                <a:solidFill>
                  <a:schemeClr val="dk1"/>
                </a:solidFill>
                <a:latin typeface="Lato"/>
                <a:ea typeface="Lato"/>
                <a:cs typeface="Lato"/>
                <a:sym typeface="Lato"/>
                <a:hlinkClick r:id="rId4">
                  <a:extLst>
                    <a:ext uri="{A12FA001-AC4F-418D-AE19-62706E023703}">
                      <ahyp:hlinkClr val="tx"/>
                    </a:ext>
                  </a:extLst>
                </a:hlinkClick>
              </a:rPr>
              <a:t>Freepik</a:t>
            </a:r>
            <a:r>
              <a:rPr lang="en" sz="1100">
                <a:solidFill>
                  <a:schemeClr val="dk1"/>
                </a:solidFill>
                <a:latin typeface="Lato"/>
                <a:ea typeface="Lato"/>
                <a:cs typeface="Lato"/>
                <a:sym typeface="Lato"/>
              </a:rPr>
              <a:t>.</a:t>
            </a:r>
            <a:endParaRPr sz="1100">
              <a:solidFill>
                <a:schemeClr val="dk1"/>
              </a:solidFill>
              <a:latin typeface="Lato"/>
              <a:ea typeface="Lato"/>
              <a:cs typeface="Lato"/>
              <a:sym typeface="Lato"/>
            </a:endParaRPr>
          </a:p>
        </p:txBody>
      </p:sp>
      <p:sp>
        <p:nvSpPr>
          <p:cNvPr id="1168" name="Google Shape;1168;p148"/>
          <p:cNvSpPr/>
          <p:nvPr>
            <p:ph idx="3" type="pic"/>
          </p:nvPr>
        </p:nvSpPr>
        <p:spPr>
          <a:xfrm>
            <a:off x="0" y="539500"/>
            <a:ext cx="3931500" cy="4604100"/>
          </a:xfrm>
          <a:prstGeom prst="rect">
            <a:avLst/>
          </a:prstGeom>
          <a:noFill/>
          <a:ln>
            <a:noFill/>
          </a:ln>
        </p:spPr>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1169" name="Shape 1169"/>
        <p:cNvGrpSpPr/>
        <p:nvPr/>
      </p:nvGrpSpPr>
      <p:grpSpPr>
        <a:xfrm>
          <a:off x="0" y="0"/>
          <a:ext cx="0" cy="0"/>
          <a:chOff x="0" y="0"/>
          <a:chExt cx="0" cy="0"/>
        </a:xfrm>
      </p:grpSpPr>
      <p:grpSp>
        <p:nvGrpSpPr>
          <p:cNvPr id="1170" name="Google Shape;1170;p149"/>
          <p:cNvGrpSpPr/>
          <p:nvPr/>
        </p:nvGrpSpPr>
        <p:grpSpPr>
          <a:xfrm>
            <a:off x="0" y="0"/>
            <a:ext cx="9144000" cy="5143600"/>
            <a:chOff x="0" y="0"/>
            <a:chExt cx="9144000" cy="5143600"/>
          </a:xfrm>
        </p:grpSpPr>
        <p:sp>
          <p:nvSpPr>
            <p:cNvPr id="1171" name="Google Shape;1171;p149"/>
            <p:cNvSpPr/>
            <p:nvPr/>
          </p:nvSpPr>
          <p:spPr>
            <a:xfrm>
              <a:off x="8796300" y="3711150"/>
              <a:ext cx="347700" cy="1432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149"/>
            <p:cNvSpPr/>
            <p:nvPr/>
          </p:nvSpPr>
          <p:spPr>
            <a:xfrm>
              <a:off x="0" y="4876000"/>
              <a:ext cx="3990600" cy="267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149"/>
            <p:cNvSpPr/>
            <p:nvPr/>
          </p:nvSpPr>
          <p:spPr>
            <a:xfrm>
              <a:off x="0" y="0"/>
              <a:ext cx="347700" cy="206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10">
    <p:spTree>
      <p:nvGrpSpPr>
        <p:cNvPr id="1174" name="Shape 1174"/>
        <p:cNvGrpSpPr/>
        <p:nvPr/>
      </p:nvGrpSpPr>
      <p:grpSpPr>
        <a:xfrm>
          <a:off x="0" y="0"/>
          <a:ext cx="0" cy="0"/>
          <a:chOff x="0" y="0"/>
          <a:chExt cx="0" cy="0"/>
        </a:xfrm>
      </p:grpSpPr>
      <p:grpSp>
        <p:nvGrpSpPr>
          <p:cNvPr id="1175" name="Google Shape;1175;p150"/>
          <p:cNvGrpSpPr/>
          <p:nvPr/>
        </p:nvGrpSpPr>
        <p:grpSpPr>
          <a:xfrm flipH="1">
            <a:off x="8430775" y="0"/>
            <a:ext cx="713100" cy="5143475"/>
            <a:chOff x="0" y="0"/>
            <a:chExt cx="713100" cy="5143475"/>
          </a:xfrm>
        </p:grpSpPr>
        <p:sp>
          <p:nvSpPr>
            <p:cNvPr id="1176" name="Google Shape;1176;p150"/>
            <p:cNvSpPr/>
            <p:nvPr/>
          </p:nvSpPr>
          <p:spPr>
            <a:xfrm>
              <a:off x="0" y="0"/>
              <a:ext cx="347700" cy="4608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150"/>
            <p:cNvSpPr/>
            <p:nvPr/>
          </p:nvSpPr>
          <p:spPr>
            <a:xfrm>
              <a:off x="0" y="4608575"/>
              <a:ext cx="713100" cy="534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181" name="Shape 1181"/>
        <p:cNvGrpSpPr/>
        <p:nvPr/>
      </p:nvGrpSpPr>
      <p:grpSpPr>
        <a:xfrm>
          <a:off x="0" y="0"/>
          <a:ext cx="0" cy="0"/>
          <a:chOff x="0" y="0"/>
          <a:chExt cx="0" cy="0"/>
        </a:xfrm>
      </p:grpSpPr>
      <p:sp>
        <p:nvSpPr>
          <p:cNvPr id="1182" name="Google Shape;1182;p152"/>
          <p:cNvSpPr txBox="1"/>
          <p:nvPr>
            <p:ph type="ctrTitle"/>
          </p:nvPr>
        </p:nvSpPr>
        <p:spPr>
          <a:xfrm>
            <a:off x="713225" y="1039488"/>
            <a:ext cx="3786300" cy="2232000"/>
          </a:xfrm>
          <a:prstGeom prst="rect">
            <a:avLst/>
          </a:prstGeom>
        </p:spPr>
        <p:txBody>
          <a:bodyPr anchorCtr="0" anchor="b" bIns="91425" lIns="91425" spcFirstLastPara="1" rIns="91425" wrap="square" tIns="91425">
            <a:noAutofit/>
          </a:bodyPr>
          <a:lstStyle>
            <a:lvl1pPr lvl="0">
              <a:spcBef>
                <a:spcPts val="0"/>
              </a:spcBef>
              <a:spcAft>
                <a:spcPts val="0"/>
              </a:spcAft>
              <a:buSzPts val="4700"/>
              <a:buNone/>
              <a:defRPr sz="4200"/>
            </a:lvl1pPr>
            <a:lvl2pPr lvl="1" algn="l">
              <a:spcBef>
                <a:spcPts val="0"/>
              </a:spcBef>
              <a:spcAft>
                <a:spcPts val="0"/>
              </a:spcAft>
              <a:buSzPts val="4700"/>
              <a:buNone/>
              <a:defRPr sz="4700"/>
            </a:lvl2pPr>
            <a:lvl3pPr lvl="2" algn="l">
              <a:spcBef>
                <a:spcPts val="0"/>
              </a:spcBef>
              <a:spcAft>
                <a:spcPts val="0"/>
              </a:spcAft>
              <a:buSzPts val="4700"/>
              <a:buNone/>
              <a:defRPr sz="4700"/>
            </a:lvl3pPr>
            <a:lvl4pPr lvl="3" algn="l">
              <a:spcBef>
                <a:spcPts val="0"/>
              </a:spcBef>
              <a:spcAft>
                <a:spcPts val="0"/>
              </a:spcAft>
              <a:buSzPts val="4700"/>
              <a:buNone/>
              <a:defRPr sz="4700"/>
            </a:lvl4pPr>
            <a:lvl5pPr lvl="4" algn="l">
              <a:spcBef>
                <a:spcPts val="0"/>
              </a:spcBef>
              <a:spcAft>
                <a:spcPts val="0"/>
              </a:spcAft>
              <a:buSzPts val="4700"/>
              <a:buNone/>
              <a:defRPr sz="4700"/>
            </a:lvl5pPr>
            <a:lvl6pPr lvl="5" algn="l">
              <a:spcBef>
                <a:spcPts val="0"/>
              </a:spcBef>
              <a:spcAft>
                <a:spcPts val="0"/>
              </a:spcAft>
              <a:buSzPts val="4700"/>
              <a:buNone/>
              <a:defRPr sz="4700"/>
            </a:lvl6pPr>
            <a:lvl7pPr lvl="6" algn="l">
              <a:spcBef>
                <a:spcPts val="0"/>
              </a:spcBef>
              <a:spcAft>
                <a:spcPts val="0"/>
              </a:spcAft>
              <a:buSzPts val="4700"/>
              <a:buNone/>
              <a:defRPr sz="4700"/>
            </a:lvl7pPr>
            <a:lvl8pPr lvl="7" algn="l">
              <a:spcBef>
                <a:spcPts val="0"/>
              </a:spcBef>
              <a:spcAft>
                <a:spcPts val="0"/>
              </a:spcAft>
              <a:buSzPts val="4700"/>
              <a:buNone/>
              <a:defRPr sz="4700"/>
            </a:lvl8pPr>
            <a:lvl9pPr lvl="8" algn="l">
              <a:spcBef>
                <a:spcPts val="0"/>
              </a:spcBef>
              <a:spcAft>
                <a:spcPts val="0"/>
              </a:spcAft>
              <a:buSzPts val="4700"/>
              <a:buNone/>
              <a:defRPr sz="4700"/>
            </a:lvl9pPr>
          </a:lstStyle>
          <a:p/>
        </p:txBody>
      </p:sp>
      <p:sp>
        <p:nvSpPr>
          <p:cNvPr id="1183" name="Google Shape;1183;p152"/>
          <p:cNvSpPr txBox="1"/>
          <p:nvPr>
            <p:ph idx="1" type="subTitle"/>
          </p:nvPr>
        </p:nvSpPr>
        <p:spPr>
          <a:xfrm>
            <a:off x="856025" y="3439188"/>
            <a:ext cx="3500700" cy="400200"/>
          </a:xfrm>
          <a:prstGeom prst="rect">
            <a:avLst/>
          </a:prstGeom>
          <a:solidFill>
            <a:schemeClr val="dk2"/>
          </a:solidFill>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nSpc>
                <a:spcPct val="100000"/>
              </a:lnSpc>
              <a:spcBef>
                <a:spcPts val="0"/>
              </a:spcBef>
              <a:spcAft>
                <a:spcPts val="0"/>
              </a:spcAft>
              <a:buSzPts val="1400"/>
              <a:buNone/>
              <a:defRPr sz="1400"/>
            </a:lvl2pPr>
            <a:lvl3pPr lvl="2">
              <a:lnSpc>
                <a:spcPct val="100000"/>
              </a:lnSpc>
              <a:spcBef>
                <a:spcPts val="0"/>
              </a:spcBef>
              <a:spcAft>
                <a:spcPts val="0"/>
              </a:spcAft>
              <a:buSzPts val="1400"/>
              <a:buNone/>
              <a:defRPr sz="1400"/>
            </a:lvl3pPr>
            <a:lvl4pPr lvl="3">
              <a:lnSpc>
                <a:spcPct val="100000"/>
              </a:lnSpc>
              <a:spcBef>
                <a:spcPts val="0"/>
              </a:spcBef>
              <a:spcAft>
                <a:spcPts val="0"/>
              </a:spcAft>
              <a:buSzPts val="1400"/>
              <a:buNone/>
              <a:defRPr sz="1400"/>
            </a:lvl4pPr>
            <a:lvl5pPr lvl="4">
              <a:lnSpc>
                <a:spcPct val="100000"/>
              </a:lnSpc>
              <a:spcBef>
                <a:spcPts val="0"/>
              </a:spcBef>
              <a:spcAft>
                <a:spcPts val="0"/>
              </a:spcAft>
              <a:buSzPts val="1400"/>
              <a:buNone/>
              <a:defRPr sz="1400"/>
            </a:lvl5pPr>
            <a:lvl6pPr lvl="5">
              <a:lnSpc>
                <a:spcPct val="100000"/>
              </a:lnSpc>
              <a:spcBef>
                <a:spcPts val="0"/>
              </a:spcBef>
              <a:spcAft>
                <a:spcPts val="0"/>
              </a:spcAft>
              <a:buSzPts val="1400"/>
              <a:buNone/>
              <a:defRPr sz="1400"/>
            </a:lvl6pPr>
            <a:lvl7pPr lvl="6">
              <a:lnSpc>
                <a:spcPct val="100000"/>
              </a:lnSpc>
              <a:spcBef>
                <a:spcPts val="0"/>
              </a:spcBef>
              <a:spcAft>
                <a:spcPts val="0"/>
              </a:spcAft>
              <a:buSzPts val="1400"/>
              <a:buNone/>
              <a:defRPr sz="1400"/>
            </a:lvl7pPr>
            <a:lvl8pPr lvl="7">
              <a:lnSpc>
                <a:spcPct val="100000"/>
              </a:lnSpc>
              <a:spcBef>
                <a:spcPts val="0"/>
              </a:spcBef>
              <a:spcAft>
                <a:spcPts val="0"/>
              </a:spcAft>
              <a:buSzPts val="1400"/>
              <a:buNone/>
              <a:defRPr sz="1400"/>
            </a:lvl8pPr>
            <a:lvl9pPr lvl="8">
              <a:lnSpc>
                <a:spcPct val="100000"/>
              </a:lnSpc>
              <a:spcBef>
                <a:spcPts val="0"/>
              </a:spcBef>
              <a:spcAft>
                <a:spcPts val="0"/>
              </a:spcAft>
              <a:buSzPts val="1400"/>
              <a:buNone/>
              <a:defRPr sz="1400"/>
            </a:lvl9pPr>
          </a:lstStyle>
          <a:p/>
        </p:txBody>
      </p:sp>
      <p:sp>
        <p:nvSpPr>
          <p:cNvPr id="1184" name="Google Shape;1184;p152"/>
          <p:cNvSpPr/>
          <p:nvPr>
            <p:ph idx="2" type="pic"/>
          </p:nvPr>
        </p:nvSpPr>
        <p:spPr>
          <a:xfrm>
            <a:off x="5212625" y="539500"/>
            <a:ext cx="3931500" cy="4604100"/>
          </a:xfrm>
          <a:prstGeom prst="rect">
            <a:avLst/>
          </a:prstGeom>
          <a:noFill/>
          <a:ln>
            <a:noFill/>
          </a:ln>
        </p:spPr>
      </p:sp>
      <p:grpSp>
        <p:nvGrpSpPr>
          <p:cNvPr id="1185" name="Google Shape;1185;p152"/>
          <p:cNvGrpSpPr/>
          <p:nvPr/>
        </p:nvGrpSpPr>
        <p:grpSpPr>
          <a:xfrm>
            <a:off x="0" y="0"/>
            <a:ext cx="5212500" cy="5143625"/>
            <a:chOff x="0" y="0"/>
            <a:chExt cx="5212500" cy="5143625"/>
          </a:xfrm>
        </p:grpSpPr>
        <p:sp>
          <p:nvSpPr>
            <p:cNvPr id="1186" name="Google Shape;1186;p152"/>
            <p:cNvSpPr/>
            <p:nvPr/>
          </p:nvSpPr>
          <p:spPr>
            <a:xfrm>
              <a:off x="0" y="0"/>
              <a:ext cx="713100" cy="539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152"/>
            <p:cNvSpPr/>
            <p:nvPr/>
          </p:nvSpPr>
          <p:spPr>
            <a:xfrm>
              <a:off x="0" y="4876025"/>
              <a:ext cx="5212500" cy="267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152"/>
            <p:cNvSpPr/>
            <p:nvPr/>
          </p:nvSpPr>
          <p:spPr>
            <a:xfrm>
              <a:off x="713100" y="0"/>
              <a:ext cx="3643500" cy="291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189" name="Shape 1189"/>
        <p:cNvGrpSpPr/>
        <p:nvPr/>
      </p:nvGrpSpPr>
      <p:grpSpPr>
        <a:xfrm>
          <a:off x="0" y="0"/>
          <a:ext cx="0" cy="0"/>
          <a:chOff x="0" y="0"/>
          <a:chExt cx="0" cy="0"/>
        </a:xfrm>
      </p:grpSpPr>
      <p:sp>
        <p:nvSpPr>
          <p:cNvPr id="1190" name="Google Shape;1190;p153"/>
          <p:cNvSpPr txBox="1"/>
          <p:nvPr>
            <p:ph type="title"/>
          </p:nvPr>
        </p:nvSpPr>
        <p:spPr>
          <a:xfrm>
            <a:off x="1109250" y="2340800"/>
            <a:ext cx="3705900" cy="1877700"/>
          </a:xfrm>
          <a:prstGeom prst="rect">
            <a:avLst/>
          </a:prstGeom>
        </p:spPr>
        <p:txBody>
          <a:bodyPr anchorCtr="0" anchor="t" bIns="91425" lIns="91425" spcFirstLastPara="1" rIns="91425" wrap="square" tIns="91425">
            <a:noAutofit/>
          </a:bodyPr>
          <a:lstStyle>
            <a:lvl1pPr lvl="0" algn="l">
              <a:spcBef>
                <a:spcPts val="0"/>
              </a:spcBef>
              <a:spcAft>
                <a:spcPts val="0"/>
              </a:spcAft>
              <a:buSzPts val="4500"/>
              <a:buNone/>
              <a:defRPr sz="5500"/>
            </a:lvl1pPr>
            <a:lvl2pPr lvl="1" algn="r">
              <a:spcBef>
                <a:spcPts val="0"/>
              </a:spcBef>
              <a:spcAft>
                <a:spcPts val="0"/>
              </a:spcAft>
              <a:buSzPts val="4500"/>
              <a:buNone/>
              <a:defRPr sz="4500"/>
            </a:lvl2pPr>
            <a:lvl3pPr lvl="2" algn="r">
              <a:spcBef>
                <a:spcPts val="0"/>
              </a:spcBef>
              <a:spcAft>
                <a:spcPts val="0"/>
              </a:spcAft>
              <a:buSzPts val="4500"/>
              <a:buNone/>
              <a:defRPr sz="4500"/>
            </a:lvl3pPr>
            <a:lvl4pPr lvl="3" algn="r">
              <a:spcBef>
                <a:spcPts val="0"/>
              </a:spcBef>
              <a:spcAft>
                <a:spcPts val="0"/>
              </a:spcAft>
              <a:buSzPts val="4500"/>
              <a:buNone/>
              <a:defRPr sz="4500"/>
            </a:lvl4pPr>
            <a:lvl5pPr lvl="4" algn="r">
              <a:spcBef>
                <a:spcPts val="0"/>
              </a:spcBef>
              <a:spcAft>
                <a:spcPts val="0"/>
              </a:spcAft>
              <a:buSzPts val="4500"/>
              <a:buNone/>
              <a:defRPr sz="4500"/>
            </a:lvl5pPr>
            <a:lvl6pPr lvl="5" algn="r">
              <a:spcBef>
                <a:spcPts val="0"/>
              </a:spcBef>
              <a:spcAft>
                <a:spcPts val="0"/>
              </a:spcAft>
              <a:buSzPts val="4500"/>
              <a:buNone/>
              <a:defRPr sz="4500"/>
            </a:lvl6pPr>
            <a:lvl7pPr lvl="6" algn="r">
              <a:spcBef>
                <a:spcPts val="0"/>
              </a:spcBef>
              <a:spcAft>
                <a:spcPts val="0"/>
              </a:spcAft>
              <a:buSzPts val="4500"/>
              <a:buNone/>
              <a:defRPr sz="4500"/>
            </a:lvl7pPr>
            <a:lvl8pPr lvl="7" algn="r">
              <a:spcBef>
                <a:spcPts val="0"/>
              </a:spcBef>
              <a:spcAft>
                <a:spcPts val="0"/>
              </a:spcAft>
              <a:buSzPts val="4500"/>
              <a:buNone/>
              <a:defRPr sz="4500"/>
            </a:lvl8pPr>
            <a:lvl9pPr lvl="8" algn="r">
              <a:spcBef>
                <a:spcPts val="0"/>
              </a:spcBef>
              <a:spcAft>
                <a:spcPts val="0"/>
              </a:spcAft>
              <a:buSzPts val="4500"/>
              <a:buNone/>
              <a:defRPr sz="4500"/>
            </a:lvl9pPr>
          </a:lstStyle>
          <a:p/>
        </p:txBody>
      </p:sp>
      <p:sp>
        <p:nvSpPr>
          <p:cNvPr id="1191" name="Google Shape;1191;p153"/>
          <p:cNvSpPr txBox="1"/>
          <p:nvPr>
            <p:ph hasCustomPrompt="1" idx="2" type="title"/>
          </p:nvPr>
        </p:nvSpPr>
        <p:spPr>
          <a:xfrm>
            <a:off x="1251025" y="1200900"/>
            <a:ext cx="1101300" cy="1027800"/>
          </a:xfrm>
          <a:prstGeom prst="rect">
            <a:avLst/>
          </a:prstGeom>
          <a:solidFill>
            <a:schemeClr val="dk2"/>
          </a:solidFill>
        </p:spPr>
        <p:txBody>
          <a:bodyPr anchorCtr="0" anchor="ctr" bIns="91425" lIns="91425" spcFirstLastPara="1" rIns="91425" wrap="square" tIns="91425">
            <a:noAutofit/>
          </a:bodyPr>
          <a:lstStyle>
            <a:lvl1pPr lvl="0">
              <a:spcBef>
                <a:spcPts val="0"/>
              </a:spcBef>
              <a:spcAft>
                <a:spcPts val="0"/>
              </a:spcAft>
              <a:buSzPts val="5300"/>
              <a:buNone/>
              <a:defRPr sz="5000"/>
            </a:lvl1pPr>
            <a:lvl2pPr lvl="1" algn="ctr">
              <a:spcBef>
                <a:spcPts val="0"/>
              </a:spcBef>
              <a:spcAft>
                <a:spcPts val="0"/>
              </a:spcAft>
              <a:buSzPts val="5300"/>
              <a:buNone/>
              <a:defRPr sz="5300"/>
            </a:lvl2pPr>
            <a:lvl3pPr lvl="2" algn="ctr">
              <a:spcBef>
                <a:spcPts val="0"/>
              </a:spcBef>
              <a:spcAft>
                <a:spcPts val="0"/>
              </a:spcAft>
              <a:buSzPts val="5300"/>
              <a:buNone/>
              <a:defRPr sz="5300"/>
            </a:lvl3pPr>
            <a:lvl4pPr lvl="3" algn="ctr">
              <a:spcBef>
                <a:spcPts val="0"/>
              </a:spcBef>
              <a:spcAft>
                <a:spcPts val="0"/>
              </a:spcAft>
              <a:buSzPts val="5300"/>
              <a:buNone/>
              <a:defRPr sz="5300"/>
            </a:lvl4pPr>
            <a:lvl5pPr lvl="4" algn="ctr">
              <a:spcBef>
                <a:spcPts val="0"/>
              </a:spcBef>
              <a:spcAft>
                <a:spcPts val="0"/>
              </a:spcAft>
              <a:buSzPts val="5300"/>
              <a:buNone/>
              <a:defRPr sz="5300"/>
            </a:lvl5pPr>
            <a:lvl6pPr lvl="5" algn="ctr">
              <a:spcBef>
                <a:spcPts val="0"/>
              </a:spcBef>
              <a:spcAft>
                <a:spcPts val="0"/>
              </a:spcAft>
              <a:buSzPts val="5300"/>
              <a:buNone/>
              <a:defRPr sz="5300"/>
            </a:lvl6pPr>
            <a:lvl7pPr lvl="6" algn="ctr">
              <a:spcBef>
                <a:spcPts val="0"/>
              </a:spcBef>
              <a:spcAft>
                <a:spcPts val="0"/>
              </a:spcAft>
              <a:buSzPts val="5300"/>
              <a:buNone/>
              <a:defRPr sz="5300"/>
            </a:lvl7pPr>
            <a:lvl8pPr lvl="7" algn="ctr">
              <a:spcBef>
                <a:spcPts val="0"/>
              </a:spcBef>
              <a:spcAft>
                <a:spcPts val="0"/>
              </a:spcAft>
              <a:buSzPts val="5300"/>
              <a:buNone/>
              <a:defRPr sz="5300"/>
            </a:lvl8pPr>
            <a:lvl9pPr lvl="8" algn="ctr">
              <a:spcBef>
                <a:spcPts val="0"/>
              </a:spcBef>
              <a:spcAft>
                <a:spcPts val="0"/>
              </a:spcAft>
              <a:buSzPts val="5300"/>
              <a:buNone/>
              <a:defRPr sz="5300"/>
            </a:lvl9pPr>
          </a:lstStyle>
          <a:p>
            <a:r>
              <a:t>xx%</a:t>
            </a:r>
          </a:p>
        </p:txBody>
      </p:sp>
      <p:sp>
        <p:nvSpPr>
          <p:cNvPr id="1192" name="Google Shape;1192;p153"/>
          <p:cNvSpPr/>
          <p:nvPr>
            <p:ph idx="3" type="pic"/>
          </p:nvPr>
        </p:nvSpPr>
        <p:spPr>
          <a:xfrm>
            <a:off x="5212625" y="535100"/>
            <a:ext cx="3931500" cy="4608600"/>
          </a:xfrm>
          <a:prstGeom prst="rect">
            <a:avLst/>
          </a:prstGeom>
          <a:noFill/>
          <a:ln>
            <a:noFill/>
          </a:ln>
        </p:spPr>
      </p:sp>
      <p:grpSp>
        <p:nvGrpSpPr>
          <p:cNvPr id="1193" name="Google Shape;1193;p153"/>
          <p:cNvGrpSpPr/>
          <p:nvPr/>
        </p:nvGrpSpPr>
        <p:grpSpPr>
          <a:xfrm>
            <a:off x="0" y="0"/>
            <a:ext cx="713100" cy="5143475"/>
            <a:chOff x="0" y="0"/>
            <a:chExt cx="713100" cy="5143475"/>
          </a:xfrm>
        </p:grpSpPr>
        <p:sp>
          <p:nvSpPr>
            <p:cNvPr id="1194" name="Google Shape;1194;p153"/>
            <p:cNvSpPr/>
            <p:nvPr/>
          </p:nvSpPr>
          <p:spPr>
            <a:xfrm>
              <a:off x="0" y="0"/>
              <a:ext cx="347700" cy="4608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153"/>
            <p:cNvSpPr/>
            <p:nvPr/>
          </p:nvSpPr>
          <p:spPr>
            <a:xfrm>
              <a:off x="0" y="4608575"/>
              <a:ext cx="713100" cy="534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196" name="Shape 1196"/>
        <p:cNvGrpSpPr/>
        <p:nvPr/>
      </p:nvGrpSpPr>
      <p:grpSpPr>
        <a:xfrm>
          <a:off x="0" y="0"/>
          <a:ext cx="0" cy="0"/>
          <a:chOff x="0" y="0"/>
          <a:chExt cx="0" cy="0"/>
        </a:xfrm>
      </p:grpSpPr>
      <p:sp>
        <p:nvSpPr>
          <p:cNvPr id="1197" name="Google Shape;1197;p154"/>
          <p:cNvSpPr txBox="1"/>
          <p:nvPr>
            <p:ph type="title"/>
          </p:nvPr>
        </p:nvSpPr>
        <p:spPr>
          <a:xfrm>
            <a:off x="713225" y="444725"/>
            <a:ext cx="7717500" cy="552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198" name="Google Shape;1198;p154"/>
          <p:cNvSpPr txBox="1"/>
          <p:nvPr>
            <p:ph idx="1" type="body"/>
          </p:nvPr>
        </p:nvSpPr>
        <p:spPr>
          <a:xfrm>
            <a:off x="1595250" y="1129750"/>
            <a:ext cx="5953500" cy="3295500"/>
          </a:xfrm>
          <a:prstGeom prst="rect">
            <a:avLst/>
          </a:prstGeom>
        </p:spPr>
        <p:txBody>
          <a:bodyPr anchorCtr="0" anchor="t" bIns="91425" lIns="91425" spcFirstLastPara="1" rIns="91425" wrap="square" tIns="91425">
            <a:noAutofit/>
          </a:bodyPr>
          <a:lstStyle>
            <a:lvl1pPr indent="-311150" lvl="0" marL="457200">
              <a:lnSpc>
                <a:spcPct val="100000"/>
              </a:lnSpc>
              <a:spcBef>
                <a:spcPts val="0"/>
              </a:spcBef>
              <a:spcAft>
                <a:spcPts val="0"/>
              </a:spcAft>
              <a:buClr>
                <a:schemeClr val="dk2"/>
              </a:buClr>
              <a:buSzPts val="1300"/>
              <a:buChar char="■"/>
              <a:defRPr sz="1200"/>
            </a:lvl1pPr>
            <a:lvl2pPr indent="-304800" lvl="1" marL="914400">
              <a:lnSpc>
                <a:spcPct val="100000"/>
              </a:lnSpc>
              <a:spcBef>
                <a:spcPts val="0"/>
              </a:spcBef>
              <a:spcAft>
                <a:spcPts val="0"/>
              </a:spcAft>
              <a:buSzPts val="1200"/>
              <a:buChar char="○"/>
              <a:defRPr sz="1200"/>
            </a:lvl2pPr>
            <a:lvl3pPr indent="-304800" lvl="2" marL="1371600">
              <a:lnSpc>
                <a:spcPct val="100000"/>
              </a:lnSpc>
              <a:spcBef>
                <a:spcPts val="1600"/>
              </a:spcBef>
              <a:spcAft>
                <a:spcPts val="0"/>
              </a:spcAft>
              <a:buSzPts val="1200"/>
              <a:buChar char="■"/>
              <a:defRPr sz="1200"/>
            </a:lvl3pPr>
            <a:lvl4pPr indent="-304800" lvl="3" marL="1828800">
              <a:lnSpc>
                <a:spcPct val="100000"/>
              </a:lnSpc>
              <a:spcBef>
                <a:spcPts val="1600"/>
              </a:spcBef>
              <a:spcAft>
                <a:spcPts val="0"/>
              </a:spcAft>
              <a:buSzPts val="1200"/>
              <a:buChar char="●"/>
              <a:defRPr sz="1200"/>
            </a:lvl4pPr>
            <a:lvl5pPr indent="-304800" lvl="4" marL="2286000">
              <a:lnSpc>
                <a:spcPct val="100000"/>
              </a:lnSpc>
              <a:spcBef>
                <a:spcPts val="1600"/>
              </a:spcBef>
              <a:spcAft>
                <a:spcPts val="0"/>
              </a:spcAft>
              <a:buSzPts val="1200"/>
              <a:buChar char="○"/>
              <a:defRPr sz="1200"/>
            </a:lvl5pPr>
            <a:lvl6pPr indent="-304800" lvl="5" marL="2743200">
              <a:lnSpc>
                <a:spcPct val="100000"/>
              </a:lnSpc>
              <a:spcBef>
                <a:spcPts val="1600"/>
              </a:spcBef>
              <a:spcAft>
                <a:spcPts val="0"/>
              </a:spcAft>
              <a:buSzPts val="1200"/>
              <a:buChar char="■"/>
              <a:defRPr sz="1200"/>
            </a:lvl6pPr>
            <a:lvl7pPr indent="-304800" lvl="6" marL="3200400">
              <a:lnSpc>
                <a:spcPct val="100000"/>
              </a:lnSpc>
              <a:spcBef>
                <a:spcPts val="1600"/>
              </a:spcBef>
              <a:spcAft>
                <a:spcPts val="0"/>
              </a:spcAft>
              <a:buSzPts val="1200"/>
              <a:buChar char="●"/>
              <a:defRPr sz="1200"/>
            </a:lvl7pPr>
            <a:lvl8pPr indent="-304800" lvl="7" marL="3657600">
              <a:lnSpc>
                <a:spcPct val="100000"/>
              </a:lnSpc>
              <a:spcBef>
                <a:spcPts val="1600"/>
              </a:spcBef>
              <a:spcAft>
                <a:spcPts val="0"/>
              </a:spcAft>
              <a:buSzPts val="1200"/>
              <a:buChar char="○"/>
              <a:defRPr sz="1200"/>
            </a:lvl8pPr>
            <a:lvl9pPr indent="-304800" lvl="8" marL="4114800">
              <a:lnSpc>
                <a:spcPct val="100000"/>
              </a:lnSpc>
              <a:spcBef>
                <a:spcPts val="1600"/>
              </a:spcBef>
              <a:spcAft>
                <a:spcPts val="1600"/>
              </a:spcAft>
              <a:buSzPts val="1200"/>
              <a:buChar char="■"/>
              <a:defRPr sz="1200"/>
            </a:lvl9pPr>
          </a:lstStyle>
          <a:p/>
        </p:txBody>
      </p:sp>
      <p:grpSp>
        <p:nvGrpSpPr>
          <p:cNvPr id="1199" name="Google Shape;1199;p154"/>
          <p:cNvGrpSpPr/>
          <p:nvPr/>
        </p:nvGrpSpPr>
        <p:grpSpPr>
          <a:xfrm flipH="1">
            <a:off x="0" y="0"/>
            <a:ext cx="9144125" cy="5143625"/>
            <a:chOff x="0" y="0"/>
            <a:chExt cx="9144125" cy="5143625"/>
          </a:xfrm>
        </p:grpSpPr>
        <p:sp>
          <p:nvSpPr>
            <p:cNvPr id="1200" name="Google Shape;1200;p154"/>
            <p:cNvSpPr/>
            <p:nvPr/>
          </p:nvSpPr>
          <p:spPr>
            <a:xfrm>
              <a:off x="0" y="4608600"/>
              <a:ext cx="713100" cy="534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154"/>
            <p:cNvSpPr/>
            <p:nvPr/>
          </p:nvSpPr>
          <p:spPr>
            <a:xfrm>
              <a:off x="8796300" y="0"/>
              <a:ext cx="347700" cy="534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154"/>
            <p:cNvSpPr/>
            <p:nvPr/>
          </p:nvSpPr>
          <p:spPr>
            <a:xfrm>
              <a:off x="713225" y="4876025"/>
              <a:ext cx="8430900" cy="267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203" name="Shape 1203"/>
        <p:cNvGrpSpPr/>
        <p:nvPr/>
      </p:nvGrpSpPr>
      <p:grpSpPr>
        <a:xfrm>
          <a:off x="0" y="0"/>
          <a:ext cx="0" cy="0"/>
          <a:chOff x="0" y="0"/>
          <a:chExt cx="0" cy="0"/>
        </a:xfrm>
      </p:grpSpPr>
      <p:sp>
        <p:nvSpPr>
          <p:cNvPr id="1204" name="Google Shape;1204;p155"/>
          <p:cNvSpPr txBox="1"/>
          <p:nvPr>
            <p:ph type="title"/>
          </p:nvPr>
        </p:nvSpPr>
        <p:spPr>
          <a:xfrm>
            <a:off x="713225" y="444725"/>
            <a:ext cx="7717500" cy="552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205" name="Google Shape;1205;p155"/>
          <p:cNvSpPr txBox="1"/>
          <p:nvPr>
            <p:ph idx="1" type="subTitle"/>
          </p:nvPr>
        </p:nvSpPr>
        <p:spPr>
          <a:xfrm>
            <a:off x="3264850" y="1803700"/>
            <a:ext cx="3931500" cy="923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206" name="Google Shape;1206;p155"/>
          <p:cNvSpPr txBox="1"/>
          <p:nvPr>
            <p:ph idx="2" type="subTitle"/>
          </p:nvPr>
        </p:nvSpPr>
        <p:spPr>
          <a:xfrm>
            <a:off x="3264850" y="1328900"/>
            <a:ext cx="3931500" cy="523200"/>
          </a:xfrm>
          <a:prstGeom prst="rect">
            <a:avLst/>
          </a:prstGeom>
        </p:spPr>
        <p:txBody>
          <a:bodyPr anchorCtr="0" anchor="b" bIns="91425" lIns="91425" spcFirstLastPara="1" rIns="91425" wrap="square" tIns="91425">
            <a:noAutofit/>
          </a:bodyPr>
          <a:lstStyle>
            <a:lvl1pPr lvl="0">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1207" name="Google Shape;1207;p155"/>
          <p:cNvSpPr txBox="1"/>
          <p:nvPr>
            <p:ph idx="3" type="subTitle"/>
          </p:nvPr>
        </p:nvSpPr>
        <p:spPr>
          <a:xfrm>
            <a:off x="3264850" y="3492780"/>
            <a:ext cx="3931500" cy="923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208" name="Google Shape;1208;p155"/>
          <p:cNvSpPr txBox="1"/>
          <p:nvPr>
            <p:ph idx="4" type="subTitle"/>
          </p:nvPr>
        </p:nvSpPr>
        <p:spPr>
          <a:xfrm>
            <a:off x="3264851" y="3017980"/>
            <a:ext cx="3931500" cy="523200"/>
          </a:xfrm>
          <a:prstGeom prst="rect">
            <a:avLst/>
          </a:prstGeom>
        </p:spPr>
        <p:txBody>
          <a:bodyPr anchorCtr="0" anchor="b" bIns="91425" lIns="91425" spcFirstLastPara="1" rIns="91425" wrap="square" tIns="91425">
            <a:noAutofit/>
          </a:bodyPr>
          <a:lstStyle>
            <a:lvl1pPr lvl="0">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grpSp>
        <p:nvGrpSpPr>
          <p:cNvPr id="1209" name="Google Shape;1209;p155"/>
          <p:cNvGrpSpPr/>
          <p:nvPr/>
        </p:nvGrpSpPr>
        <p:grpSpPr>
          <a:xfrm>
            <a:off x="0" y="0"/>
            <a:ext cx="9144000" cy="5143625"/>
            <a:chOff x="0" y="0"/>
            <a:chExt cx="9144000" cy="5143625"/>
          </a:xfrm>
        </p:grpSpPr>
        <p:sp>
          <p:nvSpPr>
            <p:cNvPr id="1210" name="Google Shape;1210;p155"/>
            <p:cNvSpPr/>
            <p:nvPr/>
          </p:nvSpPr>
          <p:spPr>
            <a:xfrm>
              <a:off x="0" y="4876025"/>
              <a:ext cx="8257200" cy="267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155"/>
            <p:cNvSpPr/>
            <p:nvPr/>
          </p:nvSpPr>
          <p:spPr>
            <a:xfrm>
              <a:off x="0" y="0"/>
              <a:ext cx="347700" cy="1736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155"/>
            <p:cNvSpPr/>
            <p:nvPr/>
          </p:nvSpPr>
          <p:spPr>
            <a:xfrm>
              <a:off x="8257200" y="4608575"/>
              <a:ext cx="886800" cy="534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213" name="Shape 1213"/>
        <p:cNvGrpSpPr/>
        <p:nvPr/>
      </p:nvGrpSpPr>
      <p:grpSpPr>
        <a:xfrm>
          <a:off x="0" y="0"/>
          <a:ext cx="0" cy="0"/>
          <a:chOff x="0" y="0"/>
          <a:chExt cx="0" cy="0"/>
        </a:xfrm>
      </p:grpSpPr>
      <p:sp>
        <p:nvSpPr>
          <p:cNvPr id="1214" name="Google Shape;1214;p156"/>
          <p:cNvSpPr txBox="1"/>
          <p:nvPr>
            <p:ph type="title"/>
          </p:nvPr>
        </p:nvSpPr>
        <p:spPr>
          <a:xfrm>
            <a:off x="713225" y="444725"/>
            <a:ext cx="7717500" cy="552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grpSp>
        <p:nvGrpSpPr>
          <p:cNvPr id="1215" name="Google Shape;1215;p156"/>
          <p:cNvGrpSpPr/>
          <p:nvPr/>
        </p:nvGrpSpPr>
        <p:grpSpPr>
          <a:xfrm>
            <a:off x="0" y="0"/>
            <a:ext cx="9144125" cy="5143625"/>
            <a:chOff x="0" y="0"/>
            <a:chExt cx="9144125" cy="5143625"/>
          </a:xfrm>
        </p:grpSpPr>
        <p:sp>
          <p:nvSpPr>
            <p:cNvPr id="1216" name="Google Shape;1216;p156"/>
            <p:cNvSpPr/>
            <p:nvPr/>
          </p:nvSpPr>
          <p:spPr>
            <a:xfrm>
              <a:off x="0" y="4608600"/>
              <a:ext cx="713100" cy="534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156"/>
            <p:cNvSpPr/>
            <p:nvPr/>
          </p:nvSpPr>
          <p:spPr>
            <a:xfrm>
              <a:off x="8796300" y="0"/>
              <a:ext cx="347700" cy="534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156"/>
            <p:cNvSpPr/>
            <p:nvPr/>
          </p:nvSpPr>
          <p:spPr>
            <a:xfrm>
              <a:off x="713225" y="4876025"/>
              <a:ext cx="8430900" cy="267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219" name="Shape 1219"/>
        <p:cNvGrpSpPr/>
        <p:nvPr/>
      </p:nvGrpSpPr>
      <p:grpSpPr>
        <a:xfrm>
          <a:off x="0" y="0"/>
          <a:ext cx="0" cy="0"/>
          <a:chOff x="0" y="0"/>
          <a:chExt cx="0" cy="0"/>
        </a:xfrm>
      </p:grpSpPr>
      <p:sp>
        <p:nvSpPr>
          <p:cNvPr id="1220" name="Google Shape;1220;p157"/>
          <p:cNvSpPr txBox="1"/>
          <p:nvPr>
            <p:ph type="title"/>
          </p:nvPr>
        </p:nvSpPr>
        <p:spPr>
          <a:xfrm>
            <a:off x="4766475" y="984350"/>
            <a:ext cx="3542700" cy="11082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lnSpc>
                <a:spcPct val="90000"/>
              </a:lnSpc>
              <a:spcBef>
                <a:spcPts val="0"/>
              </a:spcBef>
              <a:spcAft>
                <a:spcPts val="0"/>
              </a:spcAft>
              <a:buSzPts val="3000"/>
              <a:buNone/>
              <a:defRPr/>
            </a:lvl2pPr>
            <a:lvl3pPr lvl="2">
              <a:lnSpc>
                <a:spcPct val="90000"/>
              </a:lnSpc>
              <a:spcBef>
                <a:spcPts val="0"/>
              </a:spcBef>
              <a:spcAft>
                <a:spcPts val="0"/>
              </a:spcAft>
              <a:buSzPts val="3000"/>
              <a:buNone/>
              <a:defRPr/>
            </a:lvl3pPr>
            <a:lvl4pPr lvl="3">
              <a:lnSpc>
                <a:spcPct val="90000"/>
              </a:lnSpc>
              <a:spcBef>
                <a:spcPts val="0"/>
              </a:spcBef>
              <a:spcAft>
                <a:spcPts val="0"/>
              </a:spcAft>
              <a:buSzPts val="3000"/>
              <a:buNone/>
              <a:defRPr/>
            </a:lvl4pPr>
            <a:lvl5pPr lvl="4">
              <a:lnSpc>
                <a:spcPct val="90000"/>
              </a:lnSpc>
              <a:spcBef>
                <a:spcPts val="0"/>
              </a:spcBef>
              <a:spcAft>
                <a:spcPts val="0"/>
              </a:spcAft>
              <a:buSzPts val="3000"/>
              <a:buNone/>
              <a:defRPr/>
            </a:lvl5pPr>
            <a:lvl6pPr lvl="5">
              <a:lnSpc>
                <a:spcPct val="90000"/>
              </a:lnSpc>
              <a:spcBef>
                <a:spcPts val="0"/>
              </a:spcBef>
              <a:spcAft>
                <a:spcPts val="0"/>
              </a:spcAft>
              <a:buSzPts val="3000"/>
              <a:buNone/>
              <a:defRPr/>
            </a:lvl6pPr>
            <a:lvl7pPr lvl="6">
              <a:lnSpc>
                <a:spcPct val="90000"/>
              </a:lnSpc>
              <a:spcBef>
                <a:spcPts val="0"/>
              </a:spcBef>
              <a:spcAft>
                <a:spcPts val="0"/>
              </a:spcAft>
              <a:buSzPts val="3000"/>
              <a:buNone/>
              <a:defRPr/>
            </a:lvl7pPr>
            <a:lvl8pPr lvl="7">
              <a:lnSpc>
                <a:spcPct val="90000"/>
              </a:lnSpc>
              <a:spcBef>
                <a:spcPts val="0"/>
              </a:spcBef>
              <a:spcAft>
                <a:spcPts val="0"/>
              </a:spcAft>
              <a:buSzPts val="3000"/>
              <a:buNone/>
              <a:defRPr/>
            </a:lvl8pPr>
            <a:lvl9pPr lvl="8">
              <a:lnSpc>
                <a:spcPct val="90000"/>
              </a:lnSpc>
              <a:spcBef>
                <a:spcPts val="0"/>
              </a:spcBef>
              <a:spcAft>
                <a:spcPts val="0"/>
              </a:spcAft>
              <a:buSzPts val="3000"/>
              <a:buNone/>
              <a:defRPr/>
            </a:lvl9pPr>
          </a:lstStyle>
          <a:p/>
        </p:txBody>
      </p:sp>
      <p:sp>
        <p:nvSpPr>
          <p:cNvPr id="1221" name="Google Shape;1221;p157"/>
          <p:cNvSpPr txBox="1"/>
          <p:nvPr>
            <p:ph idx="1" type="subTitle"/>
          </p:nvPr>
        </p:nvSpPr>
        <p:spPr>
          <a:xfrm>
            <a:off x="4766475" y="2138575"/>
            <a:ext cx="3542700" cy="19752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222" name="Google Shape;1222;p157"/>
          <p:cNvSpPr/>
          <p:nvPr>
            <p:ph idx="2" type="pic"/>
          </p:nvPr>
        </p:nvSpPr>
        <p:spPr>
          <a:xfrm>
            <a:off x="0" y="539500"/>
            <a:ext cx="3931500" cy="4604100"/>
          </a:xfrm>
          <a:prstGeom prst="rect">
            <a:avLst/>
          </a:prstGeom>
          <a:noFill/>
          <a:ln>
            <a:noFill/>
          </a:ln>
        </p:spPr>
      </p:sp>
      <p:grpSp>
        <p:nvGrpSpPr>
          <p:cNvPr id="1223" name="Google Shape;1223;p157"/>
          <p:cNvGrpSpPr/>
          <p:nvPr/>
        </p:nvGrpSpPr>
        <p:grpSpPr>
          <a:xfrm>
            <a:off x="3931500" y="0"/>
            <a:ext cx="5212650" cy="5143625"/>
            <a:chOff x="3931500" y="0"/>
            <a:chExt cx="5212650" cy="5143625"/>
          </a:xfrm>
        </p:grpSpPr>
        <p:sp>
          <p:nvSpPr>
            <p:cNvPr id="1224" name="Google Shape;1224;p157"/>
            <p:cNvSpPr/>
            <p:nvPr/>
          </p:nvSpPr>
          <p:spPr>
            <a:xfrm>
              <a:off x="7803175" y="4608600"/>
              <a:ext cx="1340700" cy="534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157"/>
            <p:cNvSpPr/>
            <p:nvPr/>
          </p:nvSpPr>
          <p:spPr>
            <a:xfrm>
              <a:off x="3931500" y="4876025"/>
              <a:ext cx="3871800" cy="267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157"/>
            <p:cNvSpPr/>
            <p:nvPr/>
          </p:nvSpPr>
          <p:spPr>
            <a:xfrm>
              <a:off x="6537750" y="0"/>
              <a:ext cx="2606400" cy="291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5" name="Shape 75"/>
        <p:cNvGrpSpPr/>
        <p:nvPr/>
      </p:nvGrpSpPr>
      <p:grpSpPr>
        <a:xfrm>
          <a:off x="0" y="0"/>
          <a:ext cx="0" cy="0"/>
          <a:chOff x="0" y="0"/>
          <a:chExt cx="0" cy="0"/>
        </a:xfrm>
      </p:grpSpPr>
      <p:sp>
        <p:nvSpPr>
          <p:cNvPr id="76" name="Google Shape;76;p17"/>
          <p:cNvSpPr txBox="1"/>
          <p:nvPr>
            <p:ph type="title"/>
          </p:nvPr>
        </p:nvSpPr>
        <p:spPr>
          <a:xfrm>
            <a:off x="713225" y="444725"/>
            <a:ext cx="7717500" cy="552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77" name="Google Shape;77;p17"/>
          <p:cNvSpPr txBox="1"/>
          <p:nvPr>
            <p:ph idx="1" type="subTitle"/>
          </p:nvPr>
        </p:nvSpPr>
        <p:spPr>
          <a:xfrm>
            <a:off x="3264850" y="1803700"/>
            <a:ext cx="3931500" cy="923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78" name="Google Shape;78;p17"/>
          <p:cNvSpPr txBox="1"/>
          <p:nvPr>
            <p:ph idx="2" type="subTitle"/>
          </p:nvPr>
        </p:nvSpPr>
        <p:spPr>
          <a:xfrm>
            <a:off x="3264850" y="1328900"/>
            <a:ext cx="3931500" cy="523200"/>
          </a:xfrm>
          <a:prstGeom prst="rect">
            <a:avLst/>
          </a:prstGeom>
        </p:spPr>
        <p:txBody>
          <a:bodyPr anchorCtr="0" anchor="b" bIns="91425" lIns="91425" spcFirstLastPara="1" rIns="91425" wrap="square" tIns="91425">
            <a:noAutofit/>
          </a:bodyPr>
          <a:lstStyle>
            <a:lvl1pPr lvl="0">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79" name="Google Shape;79;p17"/>
          <p:cNvSpPr txBox="1"/>
          <p:nvPr>
            <p:ph idx="3" type="subTitle"/>
          </p:nvPr>
        </p:nvSpPr>
        <p:spPr>
          <a:xfrm>
            <a:off x="3264850" y="3492780"/>
            <a:ext cx="3931500" cy="923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80" name="Google Shape;80;p17"/>
          <p:cNvSpPr txBox="1"/>
          <p:nvPr>
            <p:ph idx="4" type="subTitle"/>
          </p:nvPr>
        </p:nvSpPr>
        <p:spPr>
          <a:xfrm>
            <a:off x="3264851" y="3017980"/>
            <a:ext cx="3931500" cy="523200"/>
          </a:xfrm>
          <a:prstGeom prst="rect">
            <a:avLst/>
          </a:prstGeom>
        </p:spPr>
        <p:txBody>
          <a:bodyPr anchorCtr="0" anchor="b" bIns="91425" lIns="91425" spcFirstLastPara="1" rIns="91425" wrap="square" tIns="91425">
            <a:noAutofit/>
          </a:bodyPr>
          <a:lstStyle>
            <a:lvl1pPr lvl="0">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grpSp>
        <p:nvGrpSpPr>
          <p:cNvPr id="81" name="Google Shape;81;p17"/>
          <p:cNvGrpSpPr/>
          <p:nvPr/>
        </p:nvGrpSpPr>
        <p:grpSpPr>
          <a:xfrm>
            <a:off x="0" y="0"/>
            <a:ext cx="9144000" cy="5143625"/>
            <a:chOff x="0" y="0"/>
            <a:chExt cx="9144000" cy="5143625"/>
          </a:xfrm>
        </p:grpSpPr>
        <p:sp>
          <p:nvSpPr>
            <p:cNvPr id="82" name="Google Shape;82;p17"/>
            <p:cNvSpPr/>
            <p:nvPr/>
          </p:nvSpPr>
          <p:spPr>
            <a:xfrm>
              <a:off x="0" y="4876025"/>
              <a:ext cx="8257200" cy="267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17"/>
            <p:cNvSpPr/>
            <p:nvPr/>
          </p:nvSpPr>
          <p:spPr>
            <a:xfrm>
              <a:off x="0" y="0"/>
              <a:ext cx="347700" cy="1736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17"/>
            <p:cNvSpPr/>
            <p:nvPr/>
          </p:nvSpPr>
          <p:spPr>
            <a:xfrm>
              <a:off x="8257200" y="4608575"/>
              <a:ext cx="886800" cy="534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227" name="Shape 1227"/>
        <p:cNvGrpSpPr/>
        <p:nvPr/>
      </p:nvGrpSpPr>
      <p:grpSpPr>
        <a:xfrm>
          <a:off x="0" y="0"/>
          <a:ext cx="0" cy="0"/>
          <a:chOff x="0" y="0"/>
          <a:chExt cx="0" cy="0"/>
        </a:xfrm>
      </p:grpSpPr>
      <p:sp>
        <p:nvSpPr>
          <p:cNvPr id="1228" name="Google Shape;1228;p158"/>
          <p:cNvSpPr txBox="1"/>
          <p:nvPr>
            <p:ph type="title"/>
          </p:nvPr>
        </p:nvSpPr>
        <p:spPr>
          <a:xfrm>
            <a:off x="1972800" y="1411500"/>
            <a:ext cx="5198400" cy="2031900"/>
          </a:xfrm>
          <a:prstGeom prst="rect">
            <a:avLst/>
          </a:prstGeom>
        </p:spPr>
        <p:txBody>
          <a:bodyPr anchorCtr="0" anchor="ctr" bIns="91425" lIns="91425" spcFirstLastPara="1" rIns="91425" wrap="square" tIns="91425">
            <a:noAutofit/>
          </a:bodyPr>
          <a:lstStyle>
            <a:lvl1pPr lvl="0">
              <a:spcBef>
                <a:spcPts val="0"/>
              </a:spcBef>
              <a:spcAft>
                <a:spcPts val="0"/>
              </a:spcAft>
              <a:buSzPts val="6000"/>
              <a:buNone/>
              <a:defRPr sz="6000"/>
            </a:lvl1pPr>
            <a:lvl2pPr lvl="1">
              <a:lnSpc>
                <a:spcPct val="90000"/>
              </a:lnSpc>
              <a:spcBef>
                <a:spcPts val="0"/>
              </a:spcBef>
              <a:spcAft>
                <a:spcPts val="0"/>
              </a:spcAft>
              <a:buSzPts val="6000"/>
              <a:buNone/>
              <a:defRPr sz="6000"/>
            </a:lvl2pPr>
            <a:lvl3pPr lvl="2">
              <a:lnSpc>
                <a:spcPct val="90000"/>
              </a:lnSpc>
              <a:spcBef>
                <a:spcPts val="0"/>
              </a:spcBef>
              <a:spcAft>
                <a:spcPts val="0"/>
              </a:spcAft>
              <a:buSzPts val="6000"/>
              <a:buNone/>
              <a:defRPr sz="6000"/>
            </a:lvl3pPr>
            <a:lvl4pPr lvl="3">
              <a:lnSpc>
                <a:spcPct val="90000"/>
              </a:lnSpc>
              <a:spcBef>
                <a:spcPts val="0"/>
              </a:spcBef>
              <a:spcAft>
                <a:spcPts val="0"/>
              </a:spcAft>
              <a:buSzPts val="6000"/>
              <a:buNone/>
              <a:defRPr sz="6000"/>
            </a:lvl4pPr>
            <a:lvl5pPr lvl="4">
              <a:lnSpc>
                <a:spcPct val="90000"/>
              </a:lnSpc>
              <a:spcBef>
                <a:spcPts val="0"/>
              </a:spcBef>
              <a:spcAft>
                <a:spcPts val="0"/>
              </a:spcAft>
              <a:buSzPts val="6000"/>
              <a:buNone/>
              <a:defRPr sz="6000"/>
            </a:lvl5pPr>
            <a:lvl6pPr lvl="5">
              <a:lnSpc>
                <a:spcPct val="90000"/>
              </a:lnSpc>
              <a:spcBef>
                <a:spcPts val="0"/>
              </a:spcBef>
              <a:spcAft>
                <a:spcPts val="0"/>
              </a:spcAft>
              <a:buSzPts val="6000"/>
              <a:buNone/>
              <a:defRPr sz="6000"/>
            </a:lvl6pPr>
            <a:lvl7pPr lvl="6">
              <a:lnSpc>
                <a:spcPct val="90000"/>
              </a:lnSpc>
              <a:spcBef>
                <a:spcPts val="0"/>
              </a:spcBef>
              <a:spcAft>
                <a:spcPts val="0"/>
              </a:spcAft>
              <a:buSzPts val="6000"/>
              <a:buNone/>
              <a:defRPr sz="6000"/>
            </a:lvl7pPr>
            <a:lvl8pPr lvl="7">
              <a:lnSpc>
                <a:spcPct val="90000"/>
              </a:lnSpc>
              <a:spcBef>
                <a:spcPts val="0"/>
              </a:spcBef>
              <a:spcAft>
                <a:spcPts val="0"/>
              </a:spcAft>
              <a:buSzPts val="6000"/>
              <a:buNone/>
              <a:defRPr sz="6000"/>
            </a:lvl8pPr>
            <a:lvl9pPr lvl="8">
              <a:lnSpc>
                <a:spcPct val="90000"/>
              </a:lnSpc>
              <a:spcBef>
                <a:spcPts val="0"/>
              </a:spcBef>
              <a:spcAft>
                <a:spcPts val="0"/>
              </a:spcAft>
              <a:buSzPts val="6000"/>
              <a:buNone/>
              <a:defRPr sz="6000"/>
            </a:lvl9pPr>
          </a:lstStyle>
          <a:p/>
        </p:txBody>
      </p:sp>
      <p:grpSp>
        <p:nvGrpSpPr>
          <p:cNvPr id="1229" name="Google Shape;1229;p158"/>
          <p:cNvGrpSpPr/>
          <p:nvPr/>
        </p:nvGrpSpPr>
        <p:grpSpPr>
          <a:xfrm>
            <a:off x="0" y="0"/>
            <a:ext cx="9144000" cy="5143475"/>
            <a:chOff x="0" y="0"/>
            <a:chExt cx="9144000" cy="5143475"/>
          </a:xfrm>
        </p:grpSpPr>
        <p:grpSp>
          <p:nvGrpSpPr>
            <p:cNvPr id="1230" name="Google Shape;1230;p158"/>
            <p:cNvGrpSpPr/>
            <p:nvPr/>
          </p:nvGrpSpPr>
          <p:grpSpPr>
            <a:xfrm flipH="1" rot="10800000">
              <a:off x="0" y="0"/>
              <a:ext cx="713100" cy="5143475"/>
              <a:chOff x="0" y="0"/>
              <a:chExt cx="713100" cy="5143475"/>
            </a:xfrm>
          </p:grpSpPr>
          <p:sp>
            <p:nvSpPr>
              <p:cNvPr id="1231" name="Google Shape;1231;p158"/>
              <p:cNvSpPr/>
              <p:nvPr/>
            </p:nvSpPr>
            <p:spPr>
              <a:xfrm>
                <a:off x="0" y="0"/>
                <a:ext cx="347700" cy="4608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158"/>
              <p:cNvSpPr/>
              <p:nvPr/>
            </p:nvSpPr>
            <p:spPr>
              <a:xfrm>
                <a:off x="0" y="4608575"/>
                <a:ext cx="713100" cy="534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33" name="Google Shape;1233;p158"/>
            <p:cNvGrpSpPr/>
            <p:nvPr/>
          </p:nvGrpSpPr>
          <p:grpSpPr>
            <a:xfrm flipH="1">
              <a:off x="8430900" y="0"/>
              <a:ext cx="713100" cy="5143475"/>
              <a:chOff x="0" y="0"/>
              <a:chExt cx="713100" cy="5143475"/>
            </a:xfrm>
          </p:grpSpPr>
          <p:sp>
            <p:nvSpPr>
              <p:cNvPr id="1234" name="Google Shape;1234;p158"/>
              <p:cNvSpPr/>
              <p:nvPr/>
            </p:nvSpPr>
            <p:spPr>
              <a:xfrm>
                <a:off x="0" y="0"/>
                <a:ext cx="347700" cy="4608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158"/>
              <p:cNvSpPr/>
              <p:nvPr/>
            </p:nvSpPr>
            <p:spPr>
              <a:xfrm>
                <a:off x="0" y="4608575"/>
                <a:ext cx="713100" cy="534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236" name="Shape 1236"/>
        <p:cNvGrpSpPr/>
        <p:nvPr/>
      </p:nvGrpSpPr>
      <p:grpSpPr>
        <a:xfrm>
          <a:off x="0" y="0"/>
          <a:ext cx="0" cy="0"/>
          <a:chOff x="0" y="0"/>
          <a:chExt cx="0" cy="0"/>
        </a:xfrm>
      </p:grpSpPr>
      <p:sp>
        <p:nvSpPr>
          <p:cNvPr id="1237" name="Google Shape;1237;p159"/>
          <p:cNvSpPr txBox="1"/>
          <p:nvPr>
            <p:ph type="title"/>
          </p:nvPr>
        </p:nvSpPr>
        <p:spPr>
          <a:xfrm>
            <a:off x="2495100" y="1364150"/>
            <a:ext cx="4153800" cy="800400"/>
          </a:xfrm>
          <a:prstGeom prst="rect">
            <a:avLst/>
          </a:prstGeom>
        </p:spPr>
        <p:txBody>
          <a:bodyPr anchorCtr="0" anchor="t" bIns="91425" lIns="91425" spcFirstLastPara="1" rIns="91425" wrap="square" tIns="91425">
            <a:noAutofit/>
          </a:bodyPr>
          <a:lstStyle>
            <a:lvl1pPr lvl="0">
              <a:spcBef>
                <a:spcPts val="0"/>
              </a:spcBef>
              <a:spcAft>
                <a:spcPts val="0"/>
              </a:spcAft>
              <a:buSzPts val="6000"/>
              <a:buNone/>
              <a:defRPr sz="4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p:txBody>
      </p:sp>
      <p:sp>
        <p:nvSpPr>
          <p:cNvPr id="1238" name="Google Shape;1238;p159"/>
          <p:cNvSpPr txBox="1"/>
          <p:nvPr>
            <p:ph idx="1" type="subTitle"/>
          </p:nvPr>
        </p:nvSpPr>
        <p:spPr>
          <a:xfrm>
            <a:off x="2495100" y="2305368"/>
            <a:ext cx="4153800" cy="14160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sz="1400"/>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p:txBody>
      </p:sp>
      <p:grpSp>
        <p:nvGrpSpPr>
          <p:cNvPr id="1239" name="Google Shape;1239;p159"/>
          <p:cNvGrpSpPr/>
          <p:nvPr/>
        </p:nvGrpSpPr>
        <p:grpSpPr>
          <a:xfrm flipH="1">
            <a:off x="0" y="0"/>
            <a:ext cx="9144000" cy="5143625"/>
            <a:chOff x="0" y="0"/>
            <a:chExt cx="9144000" cy="5143625"/>
          </a:xfrm>
        </p:grpSpPr>
        <p:grpSp>
          <p:nvGrpSpPr>
            <p:cNvPr id="1240" name="Google Shape;1240;p159"/>
            <p:cNvGrpSpPr/>
            <p:nvPr/>
          </p:nvGrpSpPr>
          <p:grpSpPr>
            <a:xfrm flipH="1">
              <a:off x="0" y="0"/>
              <a:ext cx="7465150" cy="5143625"/>
              <a:chOff x="1679000" y="0"/>
              <a:chExt cx="7465150" cy="5143625"/>
            </a:xfrm>
          </p:grpSpPr>
          <p:sp>
            <p:nvSpPr>
              <p:cNvPr id="1241" name="Google Shape;1241;p159"/>
              <p:cNvSpPr/>
              <p:nvPr/>
            </p:nvSpPr>
            <p:spPr>
              <a:xfrm>
                <a:off x="7803175" y="4608600"/>
                <a:ext cx="1340700" cy="534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159"/>
              <p:cNvSpPr/>
              <p:nvPr/>
            </p:nvSpPr>
            <p:spPr>
              <a:xfrm>
                <a:off x="1679000" y="4876025"/>
                <a:ext cx="6124200" cy="267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159"/>
              <p:cNvSpPr/>
              <p:nvPr/>
            </p:nvSpPr>
            <p:spPr>
              <a:xfrm>
                <a:off x="6537750" y="0"/>
                <a:ext cx="2606400" cy="291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44" name="Google Shape;1244;p159"/>
            <p:cNvSpPr/>
            <p:nvPr/>
          </p:nvSpPr>
          <p:spPr>
            <a:xfrm>
              <a:off x="8796300" y="0"/>
              <a:ext cx="347700" cy="1736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245" name="Shape 1245"/>
        <p:cNvGrpSpPr/>
        <p:nvPr/>
      </p:nvGrpSpPr>
      <p:grpSpPr>
        <a:xfrm>
          <a:off x="0" y="0"/>
          <a:ext cx="0" cy="0"/>
          <a:chOff x="0" y="0"/>
          <a:chExt cx="0" cy="0"/>
        </a:xfrm>
      </p:grpSpPr>
      <p:sp>
        <p:nvSpPr>
          <p:cNvPr id="1246" name="Google Shape;1246;p160"/>
          <p:cNvSpPr/>
          <p:nvPr>
            <p:ph idx="2" type="pic"/>
          </p:nvPr>
        </p:nvSpPr>
        <p:spPr>
          <a:xfrm>
            <a:off x="-100" y="0"/>
            <a:ext cx="9144000" cy="5143500"/>
          </a:xfrm>
          <a:prstGeom prst="rect">
            <a:avLst/>
          </a:prstGeom>
          <a:noFill/>
          <a:ln>
            <a:noFill/>
          </a:ln>
        </p:spPr>
      </p:sp>
      <p:sp>
        <p:nvSpPr>
          <p:cNvPr id="1247" name="Google Shape;1247;p160"/>
          <p:cNvSpPr txBox="1"/>
          <p:nvPr>
            <p:ph type="title"/>
          </p:nvPr>
        </p:nvSpPr>
        <p:spPr>
          <a:xfrm>
            <a:off x="3762775" y="3377075"/>
            <a:ext cx="4668000" cy="1231500"/>
          </a:xfrm>
          <a:prstGeom prst="rect">
            <a:avLst/>
          </a:prstGeom>
          <a:solidFill>
            <a:schemeClr val="lt1"/>
          </a:solidFill>
        </p:spPr>
        <p:txBody>
          <a:bodyPr anchorCtr="0" anchor="t" bIns="91425" lIns="91425" spcFirstLastPara="1" rIns="91425" wrap="square" tIns="91425">
            <a:noAutofit/>
          </a:bodyPr>
          <a:lstStyle>
            <a:lvl1pPr lvl="0">
              <a:spcBef>
                <a:spcPts val="0"/>
              </a:spcBef>
              <a:spcAft>
                <a:spcPts val="0"/>
              </a:spcAft>
              <a:buSzPts val="3000"/>
              <a:buNone/>
              <a:defRPr/>
            </a:lvl1pPr>
            <a:lvl2pPr lvl="1" algn="l">
              <a:spcBef>
                <a:spcPts val="0"/>
              </a:spcBef>
              <a:spcAft>
                <a:spcPts val="0"/>
              </a:spcAft>
              <a:buSzPts val="3000"/>
              <a:buNone/>
              <a:defRPr/>
            </a:lvl2pPr>
            <a:lvl3pPr lvl="2" algn="l">
              <a:spcBef>
                <a:spcPts val="0"/>
              </a:spcBef>
              <a:spcAft>
                <a:spcPts val="0"/>
              </a:spcAft>
              <a:buSzPts val="3000"/>
              <a:buNone/>
              <a:defRPr/>
            </a:lvl3pPr>
            <a:lvl4pPr lvl="3" algn="l">
              <a:spcBef>
                <a:spcPts val="0"/>
              </a:spcBef>
              <a:spcAft>
                <a:spcPts val="0"/>
              </a:spcAft>
              <a:buSzPts val="3000"/>
              <a:buNone/>
              <a:defRPr/>
            </a:lvl4pPr>
            <a:lvl5pPr lvl="4" algn="l">
              <a:spcBef>
                <a:spcPts val="0"/>
              </a:spcBef>
              <a:spcAft>
                <a:spcPts val="0"/>
              </a:spcAft>
              <a:buSzPts val="3000"/>
              <a:buNone/>
              <a:defRPr/>
            </a:lvl5pPr>
            <a:lvl6pPr lvl="5" algn="l">
              <a:spcBef>
                <a:spcPts val="0"/>
              </a:spcBef>
              <a:spcAft>
                <a:spcPts val="0"/>
              </a:spcAft>
              <a:buSzPts val="3000"/>
              <a:buNone/>
              <a:defRPr/>
            </a:lvl6pPr>
            <a:lvl7pPr lvl="6" algn="l">
              <a:spcBef>
                <a:spcPts val="0"/>
              </a:spcBef>
              <a:spcAft>
                <a:spcPts val="0"/>
              </a:spcAft>
              <a:buSzPts val="3000"/>
              <a:buNone/>
              <a:defRPr/>
            </a:lvl7pPr>
            <a:lvl8pPr lvl="7" algn="l">
              <a:spcBef>
                <a:spcPts val="0"/>
              </a:spcBef>
              <a:spcAft>
                <a:spcPts val="0"/>
              </a:spcAft>
              <a:buSzPts val="3000"/>
              <a:buNone/>
              <a:defRPr/>
            </a:lvl8pPr>
            <a:lvl9pPr lvl="8" algn="l">
              <a:spcBef>
                <a:spcPts val="0"/>
              </a:spcBef>
              <a:spcAft>
                <a:spcPts val="0"/>
              </a:spcAft>
              <a:buSzPts val="3000"/>
              <a:buNone/>
              <a:defRPr/>
            </a:lvl9pPr>
          </a:lstStyle>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248" name="Shape 1248"/>
        <p:cNvGrpSpPr/>
        <p:nvPr/>
      </p:nvGrpSpPr>
      <p:grpSpPr>
        <a:xfrm>
          <a:off x="0" y="0"/>
          <a:ext cx="0" cy="0"/>
          <a:chOff x="0" y="0"/>
          <a:chExt cx="0" cy="0"/>
        </a:xfrm>
      </p:grpSpPr>
      <p:sp>
        <p:nvSpPr>
          <p:cNvPr id="1249" name="Google Shape;1249;p161"/>
          <p:cNvSpPr txBox="1"/>
          <p:nvPr>
            <p:ph hasCustomPrompt="1" type="title"/>
          </p:nvPr>
        </p:nvSpPr>
        <p:spPr>
          <a:xfrm>
            <a:off x="1128150" y="1601150"/>
            <a:ext cx="6887700" cy="1092900"/>
          </a:xfrm>
          <a:prstGeom prst="rect">
            <a:avLst/>
          </a:prstGeom>
        </p:spPr>
        <p:txBody>
          <a:bodyPr anchorCtr="0" anchor="b" bIns="91425" lIns="91425" spcFirstLastPara="1" rIns="91425" wrap="square" tIns="91425">
            <a:noAutofit/>
          </a:bodyPr>
          <a:lstStyle>
            <a:lvl1pPr lvl="0" algn="ctr">
              <a:spcBef>
                <a:spcPts val="0"/>
              </a:spcBef>
              <a:spcAft>
                <a:spcPts val="0"/>
              </a:spcAft>
              <a:buSzPts val="13000"/>
              <a:buNone/>
              <a:defRPr sz="5900"/>
            </a:lvl1pPr>
            <a:lvl2pPr lvl="1" algn="ctr">
              <a:spcBef>
                <a:spcPts val="0"/>
              </a:spcBef>
              <a:spcAft>
                <a:spcPts val="0"/>
              </a:spcAft>
              <a:buSzPts val="13000"/>
              <a:buNone/>
              <a:defRPr sz="13000"/>
            </a:lvl2pPr>
            <a:lvl3pPr lvl="2" algn="ctr">
              <a:spcBef>
                <a:spcPts val="0"/>
              </a:spcBef>
              <a:spcAft>
                <a:spcPts val="0"/>
              </a:spcAft>
              <a:buSzPts val="13000"/>
              <a:buNone/>
              <a:defRPr sz="13000"/>
            </a:lvl3pPr>
            <a:lvl4pPr lvl="3" algn="ctr">
              <a:spcBef>
                <a:spcPts val="0"/>
              </a:spcBef>
              <a:spcAft>
                <a:spcPts val="0"/>
              </a:spcAft>
              <a:buSzPts val="13000"/>
              <a:buNone/>
              <a:defRPr sz="13000"/>
            </a:lvl4pPr>
            <a:lvl5pPr lvl="4" algn="ctr">
              <a:spcBef>
                <a:spcPts val="0"/>
              </a:spcBef>
              <a:spcAft>
                <a:spcPts val="0"/>
              </a:spcAft>
              <a:buSzPts val="13000"/>
              <a:buNone/>
              <a:defRPr sz="13000"/>
            </a:lvl5pPr>
            <a:lvl6pPr lvl="5" algn="ctr">
              <a:spcBef>
                <a:spcPts val="0"/>
              </a:spcBef>
              <a:spcAft>
                <a:spcPts val="0"/>
              </a:spcAft>
              <a:buSzPts val="13000"/>
              <a:buNone/>
              <a:defRPr sz="13000"/>
            </a:lvl6pPr>
            <a:lvl7pPr lvl="6" algn="ctr">
              <a:spcBef>
                <a:spcPts val="0"/>
              </a:spcBef>
              <a:spcAft>
                <a:spcPts val="0"/>
              </a:spcAft>
              <a:buSzPts val="13000"/>
              <a:buNone/>
              <a:defRPr sz="13000"/>
            </a:lvl7pPr>
            <a:lvl8pPr lvl="7" algn="ctr">
              <a:spcBef>
                <a:spcPts val="0"/>
              </a:spcBef>
              <a:spcAft>
                <a:spcPts val="0"/>
              </a:spcAft>
              <a:buSzPts val="13000"/>
              <a:buNone/>
              <a:defRPr sz="13000"/>
            </a:lvl8pPr>
            <a:lvl9pPr lvl="8" algn="ctr">
              <a:spcBef>
                <a:spcPts val="0"/>
              </a:spcBef>
              <a:spcAft>
                <a:spcPts val="0"/>
              </a:spcAft>
              <a:buSzPts val="13000"/>
              <a:buNone/>
              <a:defRPr sz="13000"/>
            </a:lvl9pPr>
          </a:lstStyle>
          <a:p>
            <a:r>
              <a:t>xx%</a:t>
            </a:r>
          </a:p>
        </p:txBody>
      </p:sp>
      <p:sp>
        <p:nvSpPr>
          <p:cNvPr id="1250" name="Google Shape;1250;p161"/>
          <p:cNvSpPr txBox="1"/>
          <p:nvPr>
            <p:ph idx="1" type="subTitle"/>
          </p:nvPr>
        </p:nvSpPr>
        <p:spPr>
          <a:xfrm>
            <a:off x="1676050" y="2861550"/>
            <a:ext cx="5789100" cy="400200"/>
          </a:xfrm>
          <a:prstGeom prst="rect">
            <a:avLst/>
          </a:prstGeom>
          <a:solidFill>
            <a:schemeClr val="dk2"/>
          </a:solidFill>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sz="1400"/>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p:txBody>
      </p:sp>
      <p:grpSp>
        <p:nvGrpSpPr>
          <p:cNvPr id="1251" name="Google Shape;1251;p161"/>
          <p:cNvGrpSpPr/>
          <p:nvPr/>
        </p:nvGrpSpPr>
        <p:grpSpPr>
          <a:xfrm>
            <a:off x="0" y="0"/>
            <a:ext cx="9144000" cy="5143625"/>
            <a:chOff x="0" y="0"/>
            <a:chExt cx="9144000" cy="5143625"/>
          </a:xfrm>
        </p:grpSpPr>
        <p:grpSp>
          <p:nvGrpSpPr>
            <p:cNvPr id="1252" name="Google Shape;1252;p161"/>
            <p:cNvGrpSpPr/>
            <p:nvPr/>
          </p:nvGrpSpPr>
          <p:grpSpPr>
            <a:xfrm flipH="1">
              <a:off x="0" y="0"/>
              <a:ext cx="7465150" cy="5143625"/>
              <a:chOff x="1679000" y="0"/>
              <a:chExt cx="7465150" cy="5143625"/>
            </a:xfrm>
          </p:grpSpPr>
          <p:sp>
            <p:nvSpPr>
              <p:cNvPr id="1253" name="Google Shape;1253;p161"/>
              <p:cNvSpPr/>
              <p:nvPr/>
            </p:nvSpPr>
            <p:spPr>
              <a:xfrm>
                <a:off x="7803175" y="4608600"/>
                <a:ext cx="1340700" cy="534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161"/>
              <p:cNvSpPr/>
              <p:nvPr/>
            </p:nvSpPr>
            <p:spPr>
              <a:xfrm>
                <a:off x="1679000" y="4876025"/>
                <a:ext cx="6124200" cy="267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161"/>
              <p:cNvSpPr/>
              <p:nvPr/>
            </p:nvSpPr>
            <p:spPr>
              <a:xfrm>
                <a:off x="6537750" y="0"/>
                <a:ext cx="2606400" cy="291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6" name="Google Shape;1256;p161"/>
            <p:cNvSpPr/>
            <p:nvPr/>
          </p:nvSpPr>
          <p:spPr>
            <a:xfrm>
              <a:off x="8796300" y="0"/>
              <a:ext cx="347700" cy="1736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1257" name="Shape 1257"/>
        <p:cNvGrpSpPr/>
        <p:nvPr/>
      </p:nvGrpSpPr>
      <p:grpSpPr>
        <a:xfrm>
          <a:off x="0" y="0"/>
          <a:ext cx="0" cy="0"/>
          <a:chOff x="0" y="0"/>
          <a:chExt cx="0" cy="0"/>
        </a:xfrm>
      </p:grpSpPr>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1258" name="Shape 1258"/>
        <p:cNvGrpSpPr/>
        <p:nvPr/>
      </p:nvGrpSpPr>
      <p:grpSpPr>
        <a:xfrm>
          <a:off x="0" y="0"/>
          <a:ext cx="0" cy="0"/>
          <a:chOff x="0" y="0"/>
          <a:chExt cx="0" cy="0"/>
        </a:xfrm>
      </p:grpSpPr>
      <p:sp>
        <p:nvSpPr>
          <p:cNvPr id="1259" name="Google Shape;1259;p163"/>
          <p:cNvSpPr txBox="1"/>
          <p:nvPr>
            <p:ph type="title"/>
          </p:nvPr>
        </p:nvSpPr>
        <p:spPr>
          <a:xfrm>
            <a:off x="713225" y="444725"/>
            <a:ext cx="7717500" cy="552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260" name="Google Shape;1260;p163"/>
          <p:cNvSpPr txBox="1"/>
          <p:nvPr>
            <p:ph idx="1" type="subTitle"/>
          </p:nvPr>
        </p:nvSpPr>
        <p:spPr>
          <a:xfrm>
            <a:off x="1938875" y="1354575"/>
            <a:ext cx="2429700" cy="738900"/>
          </a:xfrm>
          <a:prstGeom prst="rect">
            <a:avLst/>
          </a:prstGeom>
        </p:spPr>
        <p:txBody>
          <a:bodyPr anchorCtr="0" anchor="t" bIns="91425" lIns="91425" spcFirstLastPara="1" rIns="91425" wrap="square" tIns="91425">
            <a:noAutofit/>
          </a:bodyPr>
          <a:lstStyle>
            <a:lvl1pPr lvl="0">
              <a:lnSpc>
                <a:spcPct val="9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1261" name="Google Shape;1261;p163"/>
          <p:cNvSpPr txBox="1"/>
          <p:nvPr>
            <p:ph hasCustomPrompt="1" idx="2" type="title"/>
          </p:nvPr>
        </p:nvSpPr>
        <p:spPr>
          <a:xfrm>
            <a:off x="1091550" y="1381425"/>
            <a:ext cx="795000" cy="685200"/>
          </a:xfrm>
          <a:prstGeom prst="rect">
            <a:avLst/>
          </a:prstGeom>
          <a:solidFill>
            <a:schemeClr val="dk2"/>
          </a:solidFill>
        </p:spPr>
        <p:txBody>
          <a:bodyPr anchorCtr="0" anchor="ctr" bIns="91425" lIns="91425" spcFirstLastPara="1" rIns="91425" wrap="square" tIns="91425">
            <a:noAutofit/>
          </a:bodyPr>
          <a:lstStyle>
            <a:lvl1pPr lvl="0" algn="ctr">
              <a:spcBef>
                <a:spcPts val="0"/>
              </a:spcBef>
              <a:spcAft>
                <a:spcPts val="0"/>
              </a:spcAft>
              <a:buSzPts val="4600"/>
              <a:buNone/>
              <a:defRPr/>
            </a:lvl1pPr>
            <a:lvl2pPr lvl="1" algn="ctr">
              <a:spcBef>
                <a:spcPts val="0"/>
              </a:spcBef>
              <a:spcAft>
                <a:spcPts val="0"/>
              </a:spcAft>
              <a:buSzPts val="4600"/>
              <a:buNone/>
              <a:defRPr sz="4600"/>
            </a:lvl2pPr>
            <a:lvl3pPr lvl="2" algn="ctr">
              <a:spcBef>
                <a:spcPts val="0"/>
              </a:spcBef>
              <a:spcAft>
                <a:spcPts val="0"/>
              </a:spcAft>
              <a:buSzPts val="4600"/>
              <a:buNone/>
              <a:defRPr sz="4600"/>
            </a:lvl3pPr>
            <a:lvl4pPr lvl="3" algn="ctr">
              <a:spcBef>
                <a:spcPts val="0"/>
              </a:spcBef>
              <a:spcAft>
                <a:spcPts val="0"/>
              </a:spcAft>
              <a:buSzPts val="4600"/>
              <a:buNone/>
              <a:defRPr sz="4600"/>
            </a:lvl4pPr>
            <a:lvl5pPr lvl="4" algn="ctr">
              <a:spcBef>
                <a:spcPts val="0"/>
              </a:spcBef>
              <a:spcAft>
                <a:spcPts val="0"/>
              </a:spcAft>
              <a:buSzPts val="4600"/>
              <a:buNone/>
              <a:defRPr sz="4600"/>
            </a:lvl5pPr>
            <a:lvl6pPr lvl="5" algn="ctr">
              <a:spcBef>
                <a:spcPts val="0"/>
              </a:spcBef>
              <a:spcAft>
                <a:spcPts val="0"/>
              </a:spcAft>
              <a:buSzPts val="4600"/>
              <a:buNone/>
              <a:defRPr sz="4600"/>
            </a:lvl6pPr>
            <a:lvl7pPr lvl="6" algn="ctr">
              <a:spcBef>
                <a:spcPts val="0"/>
              </a:spcBef>
              <a:spcAft>
                <a:spcPts val="0"/>
              </a:spcAft>
              <a:buSzPts val="4600"/>
              <a:buNone/>
              <a:defRPr sz="4600"/>
            </a:lvl7pPr>
            <a:lvl8pPr lvl="7" algn="ctr">
              <a:spcBef>
                <a:spcPts val="0"/>
              </a:spcBef>
              <a:spcAft>
                <a:spcPts val="0"/>
              </a:spcAft>
              <a:buSzPts val="4600"/>
              <a:buNone/>
              <a:defRPr sz="4600"/>
            </a:lvl8pPr>
            <a:lvl9pPr lvl="8" algn="ctr">
              <a:spcBef>
                <a:spcPts val="0"/>
              </a:spcBef>
              <a:spcAft>
                <a:spcPts val="0"/>
              </a:spcAft>
              <a:buSzPts val="4600"/>
              <a:buNone/>
              <a:defRPr sz="4600"/>
            </a:lvl9pPr>
          </a:lstStyle>
          <a:p>
            <a:r>
              <a:t>xx%</a:t>
            </a:r>
          </a:p>
        </p:txBody>
      </p:sp>
      <p:sp>
        <p:nvSpPr>
          <p:cNvPr id="1262" name="Google Shape;1262;p163"/>
          <p:cNvSpPr txBox="1"/>
          <p:nvPr>
            <p:ph idx="3" type="subTitle"/>
          </p:nvPr>
        </p:nvSpPr>
        <p:spPr>
          <a:xfrm>
            <a:off x="1938875" y="2519439"/>
            <a:ext cx="2429700" cy="738900"/>
          </a:xfrm>
          <a:prstGeom prst="rect">
            <a:avLst/>
          </a:prstGeom>
        </p:spPr>
        <p:txBody>
          <a:bodyPr anchorCtr="0" anchor="t" bIns="91425" lIns="91425" spcFirstLastPara="1" rIns="91425" wrap="square" tIns="91425">
            <a:noAutofit/>
          </a:bodyPr>
          <a:lstStyle>
            <a:lvl1pPr lvl="0">
              <a:lnSpc>
                <a:spcPct val="9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1263" name="Google Shape;1263;p163"/>
          <p:cNvSpPr txBox="1"/>
          <p:nvPr>
            <p:ph hasCustomPrompt="1" idx="4" type="title"/>
          </p:nvPr>
        </p:nvSpPr>
        <p:spPr>
          <a:xfrm>
            <a:off x="1091550" y="2546289"/>
            <a:ext cx="795000" cy="685200"/>
          </a:xfrm>
          <a:prstGeom prst="rect">
            <a:avLst/>
          </a:prstGeom>
          <a:solidFill>
            <a:schemeClr val="dk2"/>
          </a:solidFill>
        </p:spPr>
        <p:txBody>
          <a:bodyPr anchorCtr="0" anchor="ctr" bIns="91425" lIns="91425" spcFirstLastPara="1" rIns="91425" wrap="square" tIns="91425">
            <a:noAutofit/>
          </a:bodyPr>
          <a:lstStyle>
            <a:lvl1pPr lvl="0" algn="ctr">
              <a:spcBef>
                <a:spcPts val="0"/>
              </a:spcBef>
              <a:spcAft>
                <a:spcPts val="0"/>
              </a:spcAft>
              <a:buSzPts val="4600"/>
              <a:buNone/>
              <a:defRPr/>
            </a:lvl1pPr>
            <a:lvl2pPr lvl="1" algn="ctr">
              <a:spcBef>
                <a:spcPts val="0"/>
              </a:spcBef>
              <a:spcAft>
                <a:spcPts val="0"/>
              </a:spcAft>
              <a:buSzPts val="4600"/>
              <a:buNone/>
              <a:defRPr sz="4600"/>
            </a:lvl2pPr>
            <a:lvl3pPr lvl="2" algn="ctr">
              <a:spcBef>
                <a:spcPts val="0"/>
              </a:spcBef>
              <a:spcAft>
                <a:spcPts val="0"/>
              </a:spcAft>
              <a:buSzPts val="4600"/>
              <a:buNone/>
              <a:defRPr sz="4600"/>
            </a:lvl3pPr>
            <a:lvl4pPr lvl="3" algn="ctr">
              <a:spcBef>
                <a:spcPts val="0"/>
              </a:spcBef>
              <a:spcAft>
                <a:spcPts val="0"/>
              </a:spcAft>
              <a:buSzPts val="4600"/>
              <a:buNone/>
              <a:defRPr sz="4600"/>
            </a:lvl4pPr>
            <a:lvl5pPr lvl="4" algn="ctr">
              <a:spcBef>
                <a:spcPts val="0"/>
              </a:spcBef>
              <a:spcAft>
                <a:spcPts val="0"/>
              </a:spcAft>
              <a:buSzPts val="4600"/>
              <a:buNone/>
              <a:defRPr sz="4600"/>
            </a:lvl5pPr>
            <a:lvl6pPr lvl="5" algn="ctr">
              <a:spcBef>
                <a:spcPts val="0"/>
              </a:spcBef>
              <a:spcAft>
                <a:spcPts val="0"/>
              </a:spcAft>
              <a:buSzPts val="4600"/>
              <a:buNone/>
              <a:defRPr sz="4600"/>
            </a:lvl6pPr>
            <a:lvl7pPr lvl="6" algn="ctr">
              <a:spcBef>
                <a:spcPts val="0"/>
              </a:spcBef>
              <a:spcAft>
                <a:spcPts val="0"/>
              </a:spcAft>
              <a:buSzPts val="4600"/>
              <a:buNone/>
              <a:defRPr sz="4600"/>
            </a:lvl7pPr>
            <a:lvl8pPr lvl="7" algn="ctr">
              <a:spcBef>
                <a:spcPts val="0"/>
              </a:spcBef>
              <a:spcAft>
                <a:spcPts val="0"/>
              </a:spcAft>
              <a:buSzPts val="4600"/>
              <a:buNone/>
              <a:defRPr sz="4600"/>
            </a:lvl8pPr>
            <a:lvl9pPr lvl="8" algn="ctr">
              <a:spcBef>
                <a:spcPts val="0"/>
              </a:spcBef>
              <a:spcAft>
                <a:spcPts val="0"/>
              </a:spcAft>
              <a:buSzPts val="4600"/>
              <a:buNone/>
              <a:defRPr sz="4600"/>
            </a:lvl9pPr>
          </a:lstStyle>
          <a:p>
            <a:r>
              <a:t>xx%</a:t>
            </a:r>
          </a:p>
        </p:txBody>
      </p:sp>
      <p:sp>
        <p:nvSpPr>
          <p:cNvPr id="1264" name="Google Shape;1264;p163"/>
          <p:cNvSpPr txBox="1"/>
          <p:nvPr>
            <p:ph idx="5" type="subTitle"/>
          </p:nvPr>
        </p:nvSpPr>
        <p:spPr>
          <a:xfrm>
            <a:off x="6000925" y="1354575"/>
            <a:ext cx="2429700" cy="738900"/>
          </a:xfrm>
          <a:prstGeom prst="rect">
            <a:avLst/>
          </a:prstGeom>
        </p:spPr>
        <p:txBody>
          <a:bodyPr anchorCtr="0" anchor="t" bIns="91425" lIns="91425" spcFirstLastPara="1" rIns="91425" wrap="square" tIns="91425">
            <a:noAutofit/>
          </a:bodyPr>
          <a:lstStyle>
            <a:lvl1pPr lvl="0">
              <a:lnSpc>
                <a:spcPct val="9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1265" name="Google Shape;1265;p163"/>
          <p:cNvSpPr txBox="1"/>
          <p:nvPr>
            <p:ph hasCustomPrompt="1" idx="6" type="title"/>
          </p:nvPr>
        </p:nvSpPr>
        <p:spPr>
          <a:xfrm>
            <a:off x="5153575" y="1381425"/>
            <a:ext cx="795000" cy="685200"/>
          </a:xfrm>
          <a:prstGeom prst="rect">
            <a:avLst/>
          </a:prstGeom>
          <a:solidFill>
            <a:schemeClr val="dk2"/>
          </a:solidFill>
        </p:spPr>
        <p:txBody>
          <a:bodyPr anchorCtr="0" anchor="ctr" bIns="91425" lIns="91425" spcFirstLastPara="1" rIns="91425" wrap="square" tIns="91425">
            <a:noAutofit/>
          </a:bodyPr>
          <a:lstStyle>
            <a:lvl1pPr lvl="0" algn="ctr">
              <a:spcBef>
                <a:spcPts val="0"/>
              </a:spcBef>
              <a:spcAft>
                <a:spcPts val="0"/>
              </a:spcAft>
              <a:buSzPts val="4600"/>
              <a:buNone/>
              <a:defRPr/>
            </a:lvl1pPr>
            <a:lvl2pPr lvl="1" algn="ctr">
              <a:spcBef>
                <a:spcPts val="0"/>
              </a:spcBef>
              <a:spcAft>
                <a:spcPts val="0"/>
              </a:spcAft>
              <a:buSzPts val="4600"/>
              <a:buNone/>
              <a:defRPr sz="4600"/>
            </a:lvl2pPr>
            <a:lvl3pPr lvl="2" algn="ctr">
              <a:spcBef>
                <a:spcPts val="0"/>
              </a:spcBef>
              <a:spcAft>
                <a:spcPts val="0"/>
              </a:spcAft>
              <a:buSzPts val="4600"/>
              <a:buNone/>
              <a:defRPr sz="4600"/>
            </a:lvl3pPr>
            <a:lvl4pPr lvl="3" algn="ctr">
              <a:spcBef>
                <a:spcPts val="0"/>
              </a:spcBef>
              <a:spcAft>
                <a:spcPts val="0"/>
              </a:spcAft>
              <a:buSzPts val="4600"/>
              <a:buNone/>
              <a:defRPr sz="4600"/>
            </a:lvl4pPr>
            <a:lvl5pPr lvl="4" algn="ctr">
              <a:spcBef>
                <a:spcPts val="0"/>
              </a:spcBef>
              <a:spcAft>
                <a:spcPts val="0"/>
              </a:spcAft>
              <a:buSzPts val="4600"/>
              <a:buNone/>
              <a:defRPr sz="4600"/>
            </a:lvl5pPr>
            <a:lvl6pPr lvl="5" algn="ctr">
              <a:spcBef>
                <a:spcPts val="0"/>
              </a:spcBef>
              <a:spcAft>
                <a:spcPts val="0"/>
              </a:spcAft>
              <a:buSzPts val="4600"/>
              <a:buNone/>
              <a:defRPr sz="4600"/>
            </a:lvl6pPr>
            <a:lvl7pPr lvl="6" algn="ctr">
              <a:spcBef>
                <a:spcPts val="0"/>
              </a:spcBef>
              <a:spcAft>
                <a:spcPts val="0"/>
              </a:spcAft>
              <a:buSzPts val="4600"/>
              <a:buNone/>
              <a:defRPr sz="4600"/>
            </a:lvl7pPr>
            <a:lvl8pPr lvl="7" algn="ctr">
              <a:spcBef>
                <a:spcPts val="0"/>
              </a:spcBef>
              <a:spcAft>
                <a:spcPts val="0"/>
              </a:spcAft>
              <a:buSzPts val="4600"/>
              <a:buNone/>
              <a:defRPr sz="4600"/>
            </a:lvl8pPr>
            <a:lvl9pPr lvl="8" algn="ctr">
              <a:spcBef>
                <a:spcPts val="0"/>
              </a:spcBef>
              <a:spcAft>
                <a:spcPts val="0"/>
              </a:spcAft>
              <a:buSzPts val="4600"/>
              <a:buNone/>
              <a:defRPr sz="4600"/>
            </a:lvl9pPr>
          </a:lstStyle>
          <a:p>
            <a:r>
              <a:t>xx%</a:t>
            </a:r>
          </a:p>
        </p:txBody>
      </p:sp>
      <p:sp>
        <p:nvSpPr>
          <p:cNvPr id="1266" name="Google Shape;1266;p163"/>
          <p:cNvSpPr txBox="1"/>
          <p:nvPr>
            <p:ph idx="7" type="subTitle"/>
          </p:nvPr>
        </p:nvSpPr>
        <p:spPr>
          <a:xfrm>
            <a:off x="6000925" y="2519439"/>
            <a:ext cx="2429700" cy="738900"/>
          </a:xfrm>
          <a:prstGeom prst="rect">
            <a:avLst/>
          </a:prstGeom>
        </p:spPr>
        <p:txBody>
          <a:bodyPr anchorCtr="0" anchor="t" bIns="91425" lIns="91425" spcFirstLastPara="1" rIns="91425" wrap="square" tIns="91425">
            <a:noAutofit/>
          </a:bodyPr>
          <a:lstStyle>
            <a:lvl1pPr lvl="0">
              <a:lnSpc>
                <a:spcPct val="9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1267" name="Google Shape;1267;p163"/>
          <p:cNvSpPr txBox="1"/>
          <p:nvPr>
            <p:ph hasCustomPrompt="1" idx="8" type="title"/>
          </p:nvPr>
        </p:nvSpPr>
        <p:spPr>
          <a:xfrm>
            <a:off x="5153575" y="2546289"/>
            <a:ext cx="795000" cy="685200"/>
          </a:xfrm>
          <a:prstGeom prst="rect">
            <a:avLst/>
          </a:prstGeom>
          <a:solidFill>
            <a:schemeClr val="dk2"/>
          </a:solidFill>
        </p:spPr>
        <p:txBody>
          <a:bodyPr anchorCtr="0" anchor="ctr" bIns="91425" lIns="91425" spcFirstLastPara="1" rIns="91425" wrap="square" tIns="91425">
            <a:noAutofit/>
          </a:bodyPr>
          <a:lstStyle>
            <a:lvl1pPr lvl="0" algn="ctr">
              <a:spcBef>
                <a:spcPts val="0"/>
              </a:spcBef>
              <a:spcAft>
                <a:spcPts val="0"/>
              </a:spcAft>
              <a:buSzPts val="4600"/>
              <a:buNone/>
              <a:defRPr/>
            </a:lvl1pPr>
            <a:lvl2pPr lvl="1" algn="ctr">
              <a:spcBef>
                <a:spcPts val="0"/>
              </a:spcBef>
              <a:spcAft>
                <a:spcPts val="0"/>
              </a:spcAft>
              <a:buSzPts val="4600"/>
              <a:buNone/>
              <a:defRPr sz="4600"/>
            </a:lvl2pPr>
            <a:lvl3pPr lvl="2" algn="ctr">
              <a:spcBef>
                <a:spcPts val="0"/>
              </a:spcBef>
              <a:spcAft>
                <a:spcPts val="0"/>
              </a:spcAft>
              <a:buSzPts val="4600"/>
              <a:buNone/>
              <a:defRPr sz="4600"/>
            </a:lvl3pPr>
            <a:lvl4pPr lvl="3" algn="ctr">
              <a:spcBef>
                <a:spcPts val="0"/>
              </a:spcBef>
              <a:spcAft>
                <a:spcPts val="0"/>
              </a:spcAft>
              <a:buSzPts val="4600"/>
              <a:buNone/>
              <a:defRPr sz="4600"/>
            </a:lvl4pPr>
            <a:lvl5pPr lvl="4" algn="ctr">
              <a:spcBef>
                <a:spcPts val="0"/>
              </a:spcBef>
              <a:spcAft>
                <a:spcPts val="0"/>
              </a:spcAft>
              <a:buSzPts val="4600"/>
              <a:buNone/>
              <a:defRPr sz="4600"/>
            </a:lvl5pPr>
            <a:lvl6pPr lvl="5" algn="ctr">
              <a:spcBef>
                <a:spcPts val="0"/>
              </a:spcBef>
              <a:spcAft>
                <a:spcPts val="0"/>
              </a:spcAft>
              <a:buSzPts val="4600"/>
              <a:buNone/>
              <a:defRPr sz="4600"/>
            </a:lvl6pPr>
            <a:lvl7pPr lvl="6" algn="ctr">
              <a:spcBef>
                <a:spcPts val="0"/>
              </a:spcBef>
              <a:spcAft>
                <a:spcPts val="0"/>
              </a:spcAft>
              <a:buSzPts val="4600"/>
              <a:buNone/>
              <a:defRPr sz="4600"/>
            </a:lvl7pPr>
            <a:lvl8pPr lvl="7" algn="ctr">
              <a:spcBef>
                <a:spcPts val="0"/>
              </a:spcBef>
              <a:spcAft>
                <a:spcPts val="0"/>
              </a:spcAft>
              <a:buSzPts val="4600"/>
              <a:buNone/>
              <a:defRPr sz="4600"/>
            </a:lvl8pPr>
            <a:lvl9pPr lvl="8" algn="ctr">
              <a:spcBef>
                <a:spcPts val="0"/>
              </a:spcBef>
              <a:spcAft>
                <a:spcPts val="0"/>
              </a:spcAft>
              <a:buSzPts val="4600"/>
              <a:buNone/>
              <a:defRPr sz="4600"/>
            </a:lvl9pPr>
          </a:lstStyle>
          <a:p>
            <a:r>
              <a:t>xx%</a:t>
            </a:r>
          </a:p>
        </p:txBody>
      </p:sp>
      <p:sp>
        <p:nvSpPr>
          <p:cNvPr id="1268" name="Google Shape;1268;p163"/>
          <p:cNvSpPr txBox="1"/>
          <p:nvPr>
            <p:ph idx="9" type="subTitle"/>
          </p:nvPr>
        </p:nvSpPr>
        <p:spPr>
          <a:xfrm>
            <a:off x="1938875" y="3684302"/>
            <a:ext cx="2429700" cy="738900"/>
          </a:xfrm>
          <a:prstGeom prst="rect">
            <a:avLst/>
          </a:prstGeom>
        </p:spPr>
        <p:txBody>
          <a:bodyPr anchorCtr="0" anchor="t" bIns="91425" lIns="91425" spcFirstLastPara="1" rIns="91425" wrap="square" tIns="91425">
            <a:noAutofit/>
          </a:bodyPr>
          <a:lstStyle>
            <a:lvl1pPr lvl="0">
              <a:lnSpc>
                <a:spcPct val="9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1269" name="Google Shape;1269;p163"/>
          <p:cNvSpPr txBox="1"/>
          <p:nvPr>
            <p:ph hasCustomPrompt="1" idx="13" type="title"/>
          </p:nvPr>
        </p:nvSpPr>
        <p:spPr>
          <a:xfrm>
            <a:off x="1091550" y="3711152"/>
            <a:ext cx="795000" cy="685200"/>
          </a:xfrm>
          <a:prstGeom prst="rect">
            <a:avLst/>
          </a:prstGeom>
          <a:solidFill>
            <a:schemeClr val="dk2"/>
          </a:solidFill>
        </p:spPr>
        <p:txBody>
          <a:bodyPr anchorCtr="0" anchor="ctr" bIns="91425" lIns="91425" spcFirstLastPara="1" rIns="91425" wrap="square" tIns="91425">
            <a:noAutofit/>
          </a:bodyPr>
          <a:lstStyle>
            <a:lvl1pPr lvl="0" algn="ctr">
              <a:spcBef>
                <a:spcPts val="0"/>
              </a:spcBef>
              <a:spcAft>
                <a:spcPts val="0"/>
              </a:spcAft>
              <a:buSzPts val="4600"/>
              <a:buNone/>
              <a:defRPr/>
            </a:lvl1pPr>
            <a:lvl2pPr lvl="1" algn="ctr">
              <a:spcBef>
                <a:spcPts val="0"/>
              </a:spcBef>
              <a:spcAft>
                <a:spcPts val="0"/>
              </a:spcAft>
              <a:buSzPts val="4600"/>
              <a:buNone/>
              <a:defRPr sz="4600"/>
            </a:lvl2pPr>
            <a:lvl3pPr lvl="2" algn="ctr">
              <a:spcBef>
                <a:spcPts val="0"/>
              </a:spcBef>
              <a:spcAft>
                <a:spcPts val="0"/>
              </a:spcAft>
              <a:buSzPts val="4600"/>
              <a:buNone/>
              <a:defRPr sz="4600"/>
            </a:lvl3pPr>
            <a:lvl4pPr lvl="3" algn="ctr">
              <a:spcBef>
                <a:spcPts val="0"/>
              </a:spcBef>
              <a:spcAft>
                <a:spcPts val="0"/>
              </a:spcAft>
              <a:buSzPts val="4600"/>
              <a:buNone/>
              <a:defRPr sz="4600"/>
            </a:lvl4pPr>
            <a:lvl5pPr lvl="4" algn="ctr">
              <a:spcBef>
                <a:spcPts val="0"/>
              </a:spcBef>
              <a:spcAft>
                <a:spcPts val="0"/>
              </a:spcAft>
              <a:buSzPts val="4600"/>
              <a:buNone/>
              <a:defRPr sz="4600"/>
            </a:lvl5pPr>
            <a:lvl6pPr lvl="5" algn="ctr">
              <a:spcBef>
                <a:spcPts val="0"/>
              </a:spcBef>
              <a:spcAft>
                <a:spcPts val="0"/>
              </a:spcAft>
              <a:buSzPts val="4600"/>
              <a:buNone/>
              <a:defRPr sz="4600"/>
            </a:lvl6pPr>
            <a:lvl7pPr lvl="6" algn="ctr">
              <a:spcBef>
                <a:spcPts val="0"/>
              </a:spcBef>
              <a:spcAft>
                <a:spcPts val="0"/>
              </a:spcAft>
              <a:buSzPts val="4600"/>
              <a:buNone/>
              <a:defRPr sz="4600"/>
            </a:lvl7pPr>
            <a:lvl8pPr lvl="7" algn="ctr">
              <a:spcBef>
                <a:spcPts val="0"/>
              </a:spcBef>
              <a:spcAft>
                <a:spcPts val="0"/>
              </a:spcAft>
              <a:buSzPts val="4600"/>
              <a:buNone/>
              <a:defRPr sz="4600"/>
            </a:lvl8pPr>
            <a:lvl9pPr lvl="8" algn="ctr">
              <a:spcBef>
                <a:spcPts val="0"/>
              </a:spcBef>
              <a:spcAft>
                <a:spcPts val="0"/>
              </a:spcAft>
              <a:buSzPts val="4600"/>
              <a:buNone/>
              <a:defRPr sz="4600"/>
            </a:lvl9pPr>
          </a:lstStyle>
          <a:p>
            <a:r>
              <a:t>xx%</a:t>
            </a:r>
          </a:p>
        </p:txBody>
      </p:sp>
      <p:sp>
        <p:nvSpPr>
          <p:cNvPr id="1270" name="Google Shape;1270;p163"/>
          <p:cNvSpPr txBox="1"/>
          <p:nvPr>
            <p:ph idx="14" type="subTitle"/>
          </p:nvPr>
        </p:nvSpPr>
        <p:spPr>
          <a:xfrm>
            <a:off x="6000925" y="3684302"/>
            <a:ext cx="2429700" cy="738900"/>
          </a:xfrm>
          <a:prstGeom prst="rect">
            <a:avLst/>
          </a:prstGeom>
        </p:spPr>
        <p:txBody>
          <a:bodyPr anchorCtr="0" anchor="t" bIns="91425" lIns="91425" spcFirstLastPara="1" rIns="91425" wrap="square" tIns="91425">
            <a:noAutofit/>
          </a:bodyPr>
          <a:lstStyle>
            <a:lvl1pPr lvl="0">
              <a:lnSpc>
                <a:spcPct val="9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1271" name="Google Shape;1271;p163"/>
          <p:cNvSpPr txBox="1"/>
          <p:nvPr>
            <p:ph hasCustomPrompt="1" idx="15" type="title"/>
          </p:nvPr>
        </p:nvSpPr>
        <p:spPr>
          <a:xfrm>
            <a:off x="5153575" y="3711152"/>
            <a:ext cx="795000" cy="685200"/>
          </a:xfrm>
          <a:prstGeom prst="rect">
            <a:avLst/>
          </a:prstGeom>
          <a:solidFill>
            <a:schemeClr val="dk2"/>
          </a:solidFill>
        </p:spPr>
        <p:txBody>
          <a:bodyPr anchorCtr="0" anchor="ctr" bIns="91425" lIns="91425" spcFirstLastPara="1" rIns="91425" wrap="square" tIns="91425">
            <a:noAutofit/>
          </a:bodyPr>
          <a:lstStyle>
            <a:lvl1pPr lvl="0" algn="ctr">
              <a:spcBef>
                <a:spcPts val="0"/>
              </a:spcBef>
              <a:spcAft>
                <a:spcPts val="0"/>
              </a:spcAft>
              <a:buSzPts val="4600"/>
              <a:buNone/>
              <a:defRPr/>
            </a:lvl1pPr>
            <a:lvl2pPr lvl="1" algn="ctr">
              <a:spcBef>
                <a:spcPts val="0"/>
              </a:spcBef>
              <a:spcAft>
                <a:spcPts val="0"/>
              </a:spcAft>
              <a:buSzPts val="4600"/>
              <a:buNone/>
              <a:defRPr sz="4600"/>
            </a:lvl2pPr>
            <a:lvl3pPr lvl="2" algn="ctr">
              <a:spcBef>
                <a:spcPts val="0"/>
              </a:spcBef>
              <a:spcAft>
                <a:spcPts val="0"/>
              </a:spcAft>
              <a:buSzPts val="4600"/>
              <a:buNone/>
              <a:defRPr sz="4600"/>
            </a:lvl3pPr>
            <a:lvl4pPr lvl="3" algn="ctr">
              <a:spcBef>
                <a:spcPts val="0"/>
              </a:spcBef>
              <a:spcAft>
                <a:spcPts val="0"/>
              </a:spcAft>
              <a:buSzPts val="4600"/>
              <a:buNone/>
              <a:defRPr sz="4600"/>
            </a:lvl4pPr>
            <a:lvl5pPr lvl="4" algn="ctr">
              <a:spcBef>
                <a:spcPts val="0"/>
              </a:spcBef>
              <a:spcAft>
                <a:spcPts val="0"/>
              </a:spcAft>
              <a:buSzPts val="4600"/>
              <a:buNone/>
              <a:defRPr sz="4600"/>
            </a:lvl5pPr>
            <a:lvl6pPr lvl="5" algn="ctr">
              <a:spcBef>
                <a:spcPts val="0"/>
              </a:spcBef>
              <a:spcAft>
                <a:spcPts val="0"/>
              </a:spcAft>
              <a:buSzPts val="4600"/>
              <a:buNone/>
              <a:defRPr sz="4600"/>
            </a:lvl6pPr>
            <a:lvl7pPr lvl="6" algn="ctr">
              <a:spcBef>
                <a:spcPts val="0"/>
              </a:spcBef>
              <a:spcAft>
                <a:spcPts val="0"/>
              </a:spcAft>
              <a:buSzPts val="4600"/>
              <a:buNone/>
              <a:defRPr sz="4600"/>
            </a:lvl7pPr>
            <a:lvl8pPr lvl="7" algn="ctr">
              <a:spcBef>
                <a:spcPts val="0"/>
              </a:spcBef>
              <a:spcAft>
                <a:spcPts val="0"/>
              </a:spcAft>
              <a:buSzPts val="4600"/>
              <a:buNone/>
              <a:defRPr sz="4600"/>
            </a:lvl8pPr>
            <a:lvl9pPr lvl="8" algn="ctr">
              <a:spcBef>
                <a:spcPts val="0"/>
              </a:spcBef>
              <a:spcAft>
                <a:spcPts val="0"/>
              </a:spcAft>
              <a:buSzPts val="4600"/>
              <a:buNone/>
              <a:defRPr sz="4600"/>
            </a:lvl9pPr>
          </a:lstStyle>
          <a:p>
            <a:r>
              <a:t>xx%</a:t>
            </a:r>
          </a:p>
        </p:txBody>
      </p:sp>
      <p:grpSp>
        <p:nvGrpSpPr>
          <p:cNvPr id="1272" name="Google Shape;1272;p163"/>
          <p:cNvGrpSpPr/>
          <p:nvPr/>
        </p:nvGrpSpPr>
        <p:grpSpPr>
          <a:xfrm>
            <a:off x="0" y="0"/>
            <a:ext cx="9144000" cy="5143600"/>
            <a:chOff x="0" y="0"/>
            <a:chExt cx="9144000" cy="5143600"/>
          </a:xfrm>
        </p:grpSpPr>
        <p:sp>
          <p:nvSpPr>
            <p:cNvPr id="1273" name="Google Shape;1273;p163"/>
            <p:cNvSpPr/>
            <p:nvPr/>
          </p:nvSpPr>
          <p:spPr>
            <a:xfrm>
              <a:off x="8796300" y="3711150"/>
              <a:ext cx="347700" cy="1432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163"/>
            <p:cNvSpPr/>
            <p:nvPr/>
          </p:nvSpPr>
          <p:spPr>
            <a:xfrm>
              <a:off x="0" y="4876000"/>
              <a:ext cx="3990600" cy="267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163"/>
            <p:cNvSpPr/>
            <p:nvPr/>
          </p:nvSpPr>
          <p:spPr>
            <a:xfrm>
              <a:off x="0" y="0"/>
              <a:ext cx="347700" cy="206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2_1_1">
    <p:spTree>
      <p:nvGrpSpPr>
        <p:cNvPr id="1276" name="Shape 1276"/>
        <p:cNvGrpSpPr/>
        <p:nvPr/>
      </p:nvGrpSpPr>
      <p:grpSpPr>
        <a:xfrm>
          <a:off x="0" y="0"/>
          <a:ext cx="0" cy="0"/>
          <a:chOff x="0" y="0"/>
          <a:chExt cx="0" cy="0"/>
        </a:xfrm>
      </p:grpSpPr>
      <p:sp>
        <p:nvSpPr>
          <p:cNvPr id="1277" name="Google Shape;1277;p164"/>
          <p:cNvSpPr txBox="1"/>
          <p:nvPr>
            <p:ph type="title"/>
          </p:nvPr>
        </p:nvSpPr>
        <p:spPr>
          <a:xfrm>
            <a:off x="713225" y="444725"/>
            <a:ext cx="7717500" cy="552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grpSp>
        <p:nvGrpSpPr>
          <p:cNvPr id="1278" name="Google Shape;1278;p164"/>
          <p:cNvGrpSpPr/>
          <p:nvPr/>
        </p:nvGrpSpPr>
        <p:grpSpPr>
          <a:xfrm>
            <a:off x="0" y="0"/>
            <a:ext cx="9144000" cy="5143650"/>
            <a:chOff x="0" y="0"/>
            <a:chExt cx="9144000" cy="5143650"/>
          </a:xfrm>
        </p:grpSpPr>
        <p:sp>
          <p:nvSpPr>
            <p:cNvPr id="1279" name="Google Shape;1279;p164"/>
            <p:cNvSpPr/>
            <p:nvPr/>
          </p:nvSpPr>
          <p:spPr>
            <a:xfrm>
              <a:off x="0" y="0"/>
              <a:ext cx="713100" cy="539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164"/>
            <p:cNvSpPr/>
            <p:nvPr/>
          </p:nvSpPr>
          <p:spPr>
            <a:xfrm>
              <a:off x="8796300" y="1379250"/>
              <a:ext cx="347700" cy="3764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164"/>
            <p:cNvSpPr/>
            <p:nvPr/>
          </p:nvSpPr>
          <p:spPr>
            <a:xfrm>
              <a:off x="0" y="4876025"/>
              <a:ext cx="4141200" cy="267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2_1_1_1">
    <p:spTree>
      <p:nvGrpSpPr>
        <p:cNvPr id="1282" name="Shape 1282"/>
        <p:cNvGrpSpPr/>
        <p:nvPr/>
      </p:nvGrpSpPr>
      <p:grpSpPr>
        <a:xfrm>
          <a:off x="0" y="0"/>
          <a:ext cx="0" cy="0"/>
          <a:chOff x="0" y="0"/>
          <a:chExt cx="0" cy="0"/>
        </a:xfrm>
      </p:grpSpPr>
      <p:sp>
        <p:nvSpPr>
          <p:cNvPr id="1283" name="Google Shape;1283;p165"/>
          <p:cNvSpPr txBox="1"/>
          <p:nvPr>
            <p:ph type="title"/>
          </p:nvPr>
        </p:nvSpPr>
        <p:spPr>
          <a:xfrm>
            <a:off x="713225" y="444725"/>
            <a:ext cx="7717500" cy="552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grpSp>
        <p:nvGrpSpPr>
          <p:cNvPr id="1284" name="Google Shape;1284;p165"/>
          <p:cNvGrpSpPr/>
          <p:nvPr/>
        </p:nvGrpSpPr>
        <p:grpSpPr>
          <a:xfrm flipH="1">
            <a:off x="0" y="-50"/>
            <a:ext cx="9144000" cy="5143600"/>
            <a:chOff x="0" y="0"/>
            <a:chExt cx="9144000" cy="5143600"/>
          </a:xfrm>
        </p:grpSpPr>
        <p:sp>
          <p:nvSpPr>
            <p:cNvPr id="1285" name="Google Shape;1285;p165"/>
            <p:cNvSpPr/>
            <p:nvPr/>
          </p:nvSpPr>
          <p:spPr>
            <a:xfrm>
              <a:off x="8796300" y="3711150"/>
              <a:ext cx="347700" cy="1432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165"/>
            <p:cNvSpPr/>
            <p:nvPr/>
          </p:nvSpPr>
          <p:spPr>
            <a:xfrm>
              <a:off x="0" y="0"/>
              <a:ext cx="347700" cy="206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165"/>
            <p:cNvSpPr/>
            <p:nvPr/>
          </p:nvSpPr>
          <p:spPr>
            <a:xfrm>
              <a:off x="0" y="4876000"/>
              <a:ext cx="4572000" cy="267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2_1_1_1_1_1_1_1">
    <p:spTree>
      <p:nvGrpSpPr>
        <p:cNvPr id="1288" name="Shape 1288"/>
        <p:cNvGrpSpPr/>
        <p:nvPr/>
      </p:nvGrpSpPr>
      <p:grpSpPr>
        <a:xfrm>
          <a:off x="0" y="0"/>
          <a:ext cx="0" cy="0"/>
          <a:chOff x="0" y="0"/>
          <a:chExt cx="0" cy="0"/>
        </a:xfrm>
      </p:grpSpPr>
      <p:sp>
        <p:nvSpPr>
          <p:cNvPr id="1289" name="Google Shape;1289;p166"/>
          <p:cNvSpPr txBox="1"/>
          <p:nvPr>
            <p:ph type="title"/>
          </p:nvPr>
        </p:nvSpPr>
        <p:spPr>
          <a:xfrm>
            <a:off x="5054000" y="1553650"/>
            <a:ext cx="2395500" cy="6465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lgn="r">
              <a:spcBef>
                <a:spcPts val="0"/>
              </a:spcBef>
              <a:spcAft>
                <a:spcPts val="0"/>
              </a:spcAft>
              <a:buSzPts val="3000"/>
              <a:buNone/>
              <a:defRPr/>
            </a:lvl2pPr>
            <a:lvl3pPr lvl="2" algn="r">
              <a:spcBef>
                <a:spcPts val="0"/>
              </a:spcBef>
              <a:spcAft>
                <a:spcPts val="0"/>
              </a:spcAft>
              <a:buSzPts val="3000"/>
              <a:buNone/>
              <a:defRPr/>
            </a:lvl3pPr>
            <a:lvl4pPr lvl="3" algn="r">
              <a:spcBef>
                <a:spcPts val="0"/>
              </a:spcBef>
              <a:spcAft>
                <a:spcPts val="0"/>
              </a:spcAft>
              <a:buSzPts val="3000"/>
              <a:buNone/>
              <a:defRPr/>
            </a:lvl4pPr>
            <a:lvl5pPr lvl="4" algn="r">
              <a:spcBef>
                <a:spcPts val="0"/>
              </a:spcBef>
              <a:spcAft>
                <a:spcPts val="0"/>
              </a:spcAft>
              <a:buSzPts val="3000"/>
              <a:buNone/>
              <a:defRPr/>
            </a:lvl5pPr>
            <a:lvl6pPr lvl="5" algn="r">
              <a:spcBef>
                <a:spcPts val="0"/>
              </a:spcBef>
              <a:spcAft>
                <a:spcPts val="0"/>
              </a:spcAft>
              <a:buSzPts val="3000"/>
              <a:buNone/>
              <a:defRPr/>
            </a:lvl6pPr>
            <a:lvl7pPr lvl="6" algn="r">
              <a:spcBef>
                <a:spcPts val="0"/>
              </a:spcBef>
              <a:spcAft>
                <a:spcPts val="0"/>
              </a:spcAft>
              <a:buSzPts val="3000"/>
              <a:buNone/>
              <a:defRPr/>
            </a:lvl7pPr>
            <a:lvl8pPr lvl="7" algn="r">
              <a:spcBef>
                <a:spcPts val="0"/>
              </a:spcBef>
              <a:spcAft>
                <a:spcPts val="0"/>
              </a:spcAft>
              <a:buSzPts val="3000"/>
              <a:buNone/>
              <a:defRPr/>
            </a:lvl8pPr>
            <a:lvl9pPr lvl="8" algn="r">
              <a:spcBef>
                <a:spcPts val="0"/>
              </a:spcBef>
              <a:spcAft>
                <a:spcPts val="0"/>
              </a:spcAft>
              <a:buSzPts val="3000"/>
              <a:buNone/>
              <a:defRPr/>
            </a:lvl9pPr>
          </a:lstStyle>
          <a:p/>
        </p:txBody>
      </p:sp>
      <p:sp>
        <p:nvSpPr>
          <p:cNvPr id="1290" name="Google Shape;1290;p166"/>
          <p:cNvSpPr txBox="1"/>
          <p:nvPr>
            <p:ph idx="1" type="subTitle"/>
          </p:nvPr>
        </p:nvSpPr>
        <p:spPr>
          <a:xfrm>
            <a:off x="5054000" y="2248025"/>
            <a:ext cx="2395500" cy="12930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r">
              <a:lnSpc>
                <a:spcPct val="100000"/>
              </a:lnSpc>
              <a:spcBef>
                <a:spcPts val="0"/>
              </a:spcBef>
              <a:spcAft>
                <a:spcPts val="0"/>
              </a:spcAft>
              <a:buSzPts val="1200"/>
              <a:buNone/>
              <a:defRPr/>
            </a:lvl2pPr>
            <a:lvl3pPr lvl="2" algn="r">
              <a:lnSpc>
                <a:spcPct val="100000"/>
              </a:lnSpc>
              <a:spcBef>
                <a:spcPts val="0"/>
              </a:spcBef>
              <a:spcAft>
                <a:spcPts val="0"/>
              </a:spcAft>
              <a:buSzPts val="1200"/>
              <a:buNone/>
              <a:defRPr/>
            </a:lvl3pPr>
            <a:lvl4pPr lvl="3" algn="r">
              <a:lnSpc>
                <a:spcPct val="100000"/>
              </a:lnSpc>
              <a:spcBef>
                <a:spcPts val="0"/>
              </a:spcBef>
              <a:spcAft>
                <a:spcPts val="0"/>
              </a:spcAft>
              <a:buSzPts val="1200"/>
              <a:buNone/>
              <a:defRPr/>
            </a:lvl4pPr>
            <a:lvl5pPr lvl="4" algn="r">
              <a:lnSpc>
                <a:spcPct val="100000"/>
              </a:lnSpc>
              <a:spcBef>
                <a:spcPts val="0"/>
              </a:spcBef>
              <a:spcAft>
                <a:spcPts val="0"/>
              </a:spcAft>
              <a:buSzPts val="1200"/>
              <a:buNone/>
              <a:defRPr/>
            </a:lvl5pPr>
            <a:lvl6pPr lvl="5" algn="r">
              <a:lnSpc>
                <a:spcPct val="100000"/>
              </a:lnSpc>
              <a:spcBef>
                <a:spcPts val="0"/>
              </a:spcBef>
              <a:spcAft>
                <a:spcPts val="0"/>
              </a:spcAft>
              <a:buSzPts val="1200"/>
              <a:buNone/>
              <a:defRPr/>
            </a:lvl6pPr>
            <a:lvl7pPr lvl="6" algn="r">
              <a:lnSpc>
                <a:spcPct val="100000"/>
              </a:lnSpc>
              <a:spcBef>
                <a:spcPts val="0"/>
              </a:spcBef>
              <a:spcAft>
                <a:spcPts val="0"/>
              </a:spcAft>
              <a:buSzPts val="1200"/>
              <a:buNone/>
              <a:defRPr/>
            </a:lvl7pPr>
            <a:lvl8pPr lvl="7" algn="r">
              <a:lnSpc>
                <a:spcPct val="100000"/>
              </a:lnSpc>
              <a:spcBef>
                <a:spcPts val="0"/>
              </a:spcBef>
              <a:spcAft>
                <a:spcPts val="0"/>
              </a:spcAft>
              <a:buSzPts val="1200"/>
              <a:buNone/>
              <a:defRPr/>
            </a:lvl8pPr>
            <a:lvl9pPr lvl="8" algn="r">
              <a:lnSpc>
                <a:spcPct val="100000"/>
              </a:lnSpc>
              <a:spcBef>
                <a:spcPts val="0"/>
              </a:spcBef>
              <a:spcAft>
                <a:spcPts val="0"/>
              </a:spcAft>
              <a:buSzPts val="1200"/>
              <a:buNone/>
              <a:defRPr/>
            </a:lvl9pPr>
          </a:lstStyle>
          <a:p/>
        </p:txBody>
      </p:sp>
      <p:grpSp>
        <p:nvGrpSpPr>
          <p:cNvPr id="1291" name="Google Shape;1291;p166"/>
          <p:cNvGrpSpPr/>
          <p:nvPr/>
        </p:nvGrpSpPr>
        <p:grpSpPr>
          <a:xfrm flipH="1">
            <a:off x="0" y="0"/>
            <a:ext cx="9144000" cy="5143625"/>
            <a:chOff x="0" y="0"/>
            <a:chExt cx="9144000" cy="5143625"/>
          </a:xfrm>
        </p:grpSpPr>
        <p:sp>
          <p:nvSpPr>
            <p:cNvPr id="1292" name="Google Shape;1292;p166"/>
            <p:cNvSpPr/>
            <p:nvPr/>
          </p:nvSpPr>
          <p:spPr>
            <a:xfrm>
              <a:off x="0" y="0"/>
              <a:ext cx="713100" cy="539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166"/>
            <p:cNvSpPr/>
            <p:nvPr/>
          </p:nvSpPr>
          <p:spPr>
            <a:xfrm>
              <a:off x="0" y="4876025"/>
              <a:ext cx="9144000" cy="267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166"/>
            <p:cNvSpPr/>
            <p:nvPr/>
          </p:nvSpPr>
          <p:spPr>
            <a:xfrm>
              <a:off x="713100" y="0"/>
              <a:ext cx="3858900" cy="291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3">
    <p:spTree>
      <p:nvGrpSpPr>
        <p:cNvPr id="1295" name="Shape 1295"/>
        <p:cNvGrpSpPr/>
        <p:nvPr/>
      </p:nvGrpSpPr>
      <p:grpSpPr>
        <a:xfrm>
          <a:off x="0" y="0"/>
          <a:ext cx="0" cy="0"/>
          <a:chOff x="0" y="0"/>
          <a:chExt cx="0" cy="0"/>
        </a:xfrm>
      </p:grpSpPr>
      <p:sp>
        <p:nvSpPr>
          <p:cNvPr id="1296" name="Google Shape;1296;p167"/>
          <p:cNvSpPr txBox="1"/>
          <p:nvPr>
            <p:ph type="title"/>
          </p:nvPr>
        </p:nvSpPr>
        <p:spPr>
          <a:xfrm>
            <a:off x="713225" y="444725"/>
            <a:ext cx="7717500" cy="552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297" name="Google Shape;1297;p167"/>
          <p:cNvSpPr txBox="1"/>
          <p:nvPr>
            <p:ph idx="1" type="body"/>
          </p:nvPr>
        </p:nvSpPr>
        <p:spPr>
          <a:xfrm>
            <a:off x="799050" y="1562000"/>
            <a:ext cx="3607800" cy="2058600"/>
          </a:xfrm>
          <a:prstGeom prst="rect">
            <a:avLst/>
          </a:prstGeom>
        </p:spPr>
        <p:txBody>
          <a:bodyPr anchorCtr="0" anchor="t" bIns="91425" lIns="91425" spcFirstLastPara="1" rIns="91425" wrap="square" tIns="91425">
            <a:noAutofit/>
          </a:bodyPr>
          <a:lstStyle>
            <a:lvl1pPr indent="-311150" lvl="0" marL="457200">
              <a:lnSpc>
                <a:spcPct val="100000"/>
              </a:lnSpc>
              <a:spcBef>
                <a:spcPts val="0"/>
              </a:spcBef>
              <a:spcAft>
                <a:spcPts val="0"/>
              </a:spcAft>
              <a:buClr>
                <a:schemeClr val="dk2"/>
              </a:buClr>
              <a:buSzPts val="1300"/>
              <a:buChar char="■"/>
              <a:defRPr sz="1200"/>
            </a:lvl1pPr>
            <a:lvl2pPr indent="-304800" lvl="1" marL="914400">
              <a:lnSpc>
                <a:spcPct val="100000"/>
              </a:lnSpc>
              <a:spcBef>
                <a:spcPts val="0"/>
              </a:spcBef>
              <a:spcAft>
                <a:spcPts val="0"/>
              </a:spcAft>
              <a:buSzPts val="1200"/>
              <a:buChar char="○"/>
              <a:defRPr sz="1200"/>
            </a:lvl2pPr>
            <a:lvl3pPr indent="-304800" lvl="2" marL="1371600">
              <a:lnSpc>
                <a:spcPct val="100000"/>
              </a:lnSpc>
              <a:spcBef>
                <a:spcPts val="1600"/>
              </a:spcBef>
              <a:spcAft>
                <a:spcPts val="0"/>
              </a:spcAft>
              <a:buSzPts val="1200"/>
              <a:buChar char="■"/>
              <a:defRPr sz="1200"/>
            </a:lvl3pPr>
            <a:lvl4pPr indent="-304800" lvl="3" marL="1828800">
              <a:lnSpc>
                <a:spcPct val="100000"/>
              </a:lnSpc>
              <a:spcBef>
                <a:spcPts val="1600"/>
              </a:spcBef>
              <a:spcAft>
                <a:spcPts val="0"/>
              </a:spcAft>
              <a:buSzPts val="1200"/>
              <a:buChar char="●"/>
              <a:defRPr sz="1200"/>
            </a:lvl4pPr>
            <a:lvl5pPr indent="-304800" lvl="4" marL="2286000">
              <a:lnSpc>
                <a:spcPct val="100000"/>
              </a:lnSpc>
              <a:spcBef>
                <a:spcPts val="1600"/>
              </a:spcBef>
              <a:spcAft>
                <a:spcPts val="0"/>
              </a:spcAft>
              <a:buSzPts val="1200"/>
              <a:buChar char="○"/>
              <a:defRPr sz="1200"/>
            </a:lvl5pPr>
            <a:lvl6pPr indent="-304800" lvl="5" marL="2743200">
              <a:lnSpc>
                <a:spcPct val="100000"/>
              </a:lnSpc>
              <a:spcBef>
                <a:spcPts val="1600"/>
              </a:spcBef>
              <a:spcAft>
                <a:spcPts val="0"/>
              </a:spcAft>
              <a:buSzPts val="1200"/>
              <a:buChar char="■"/>
              <a:defRPr sz="1200"/>
            </a:lvl6pPr>
            <a:lvl7pPr indent="-304800" lvl="6" marL="3200400">
              <a:lnSpc>
                <a:spcPct val="100000"/>
              </a:lnSpc>
              <a:spcBef>
                <a:spcPts val="1600"/>
              </a:spcBef>
              <a:spcAft>
                <a:spcPts val="0"/>
              </a:spcAft>
              <a:buSzPts val="1200"/>
              <a:buChar char="●"/>
              <a:defRPr sz="1200"/>
            </a:lvl7pPr>
            <a:lvl8pPr indent="-304800" lvl="7" marL="3657600">
              <a:lnSpc>
                <a:spcPct val="100000"/>
              </a:lnSpc>
              <a:spcBef>
                <a:spcPts val="1600"/>
              </a:spcBef>
              <a:spcAft>
                <a:spcPts val="0"/>
              </a:spcAft>
              <a:buSzPts val="1200"/>
              <a:buChar char="○"/>
              <a:defRPr sz="1200"/>
            </a:lvl8pPr>
            <a:lvl9pPr indent="-304800" lvl="8" marL="4114800">
              <a:lnSpc>
                <a:spcPct val="100000"/>
              </a:lnSpc>
              <a:spcBef>
                <a:spcPts val="1600"/>
              </a:spcBef>
              <a:spcAft>
                <a:spcPts val="1600"/>
              </a:spcAft>
              <a:buSzPts val="1200"/>
              <a:buChar char="■"/>
              <a:defRPr sz="1200"/>
            </a:lvl9pPr>
          </a:lstStyle>
          <a:p/>
        </p:txBody>
      </p:sp>
      <p:sp>
        <p:nvSpPr>
          <p:cNvPr id="1298" name="Google Shape;1298;p167"/>
          <p:cNvSpPr txBox="1"/>
          <p:nvPr>
            <p:ph idx="2" type="body"/>
          </p:nvPr>
        </p:nvSpPr>
        <p:spPr>
          <a:xfrm>
            <a:off x="4737150" y="1562000"/>
            <a:ext cx="3607800" cy="2058600"/>
          </a:xfrm>
          <a:prstGeom prst="rect">
            <a:avLst/>
          </a:prstGeom>
        </p:spPr>
        <p:txBody>
          <a:bodyPr anchorCtr="0" anchor="t" bIns="91425" lIns="91425" spcFirstLastPara="1" rIns="91425" wrap="square" tIns="91425">
            <a:noAutofit/>
          </a:bodyPr>
          <a:lstStyle>
            <a:lvl1pPr indent="-311150" lvl="0" marL="457200">
              <a:lnSpc>
                <a:spcPct val="100000"/>
              </a:lnSpc>
              <a:spcBef>
                <a:spcPts val="0"/>
              </a:spcBef>
              <a:spcAft>
                <a:spcPts val="0"/>
              </a:spcAft>
              <a:buClr>
                <a:schemeClr val="dk2"/>
              </a:buClr>
              <a:buSzPts val="1300"/>
              <a:buChar char="■"/>
              <a:defRPr sz="1200"/>
            </a:lvl1pPr>
            <a:lvl2pPr indent="-304800" lvl="1" marL="914400">
              <a:lnSpc>
                <a:spcPct val="100000"/>
              </a:lnSpc>
              <a:spcBef>
                <a:spcPts val="0"/>
              </a:spcBef>
              <a:spcAft>
                <a:spcPts val="0"/>
              </a:spcAft>
              <a:buSzPts val="1200"/>
              <a:buChar char="○"/>
              <a:defRPr sz="1200"/>
            </a:lvl2pPr>
            <a:lvl3pPr indent="-304800" lvl="2" marL="1371600">
              <a:lnSpc>
                <a:spcPct val="100000"/>
              </a:lnSpc>
              <a:spcBef>
                <a:spcPts val="1600"/>
              </a:spcBef>
              <a:spcAft>
                <a:spcPts val="0"/>
              </a:spcAft>
              <a:buSzPts val="1200"/>
              <a:buChar char="■"/>
              <a:defRPr sz="1200"/>
            </a:lvl3pPr>
            <a:lvl4pPr indent="-304800" lvl="3" marL="1828800">
              <a:lnSpc>
                <a:spcPct val="100000"/>
              </a:lnSpc>
              <a:spcBef>
                <a:spcPts val="1600"/>
              </a:spcBef>
              <a:spcAft>
                <a:spcPts val="0"/>
              </a:spcAft>
              <a:buSzPts val="1200"/>
              <a:buChar char="●"/>
              <a:defRPr sz="1200"/>
            </a:lvl4pPr>
            <a:lvl5pPr indent="-304800" lvl="4" marL="2286000">
              <a:lnSpc>
                <a:spcPct val="100000"/>
              </a:lnSpc>
              <a:spcBef>
                <a:spcPts val="1600"/>
              </a:spcBef>
              <a:spcAft>
                <a:spcPts val="0"/>
              </a:spcAft>
              <a:buSzPts val="1200"/>
              <a:buChar char="○"/>
              <a:defRPr sz="1200"/>
            </a:lvl5pPr>
            <a:lvl6pPr indent="-304800" lvl="5" marL="2743200">
              <a:lnSpc>
                <a:spcPct val="100000"/>
              </a:lnSpc>
              <a:spcBef>
                <a:spcPts val="1600"/>
              </a:spcBef>
              <a:spcAft>
                <a:spcPts val="0"/>
              </a:spcAft>
              <a:buSzPts val="1200"/>
              <a:buChar char="■"/>
              <a:defRPr sz="1200"/>
            </a:lvl6pPr>
            <a:lvl7pPr indent="-304800" lvl="6" marL="3200400">
              <a:lnSpc>
                <a:spcPct val="100000"/>
              </a:lnSpc>
              <a:spcBef>
                <a:spcPts val="1600"/>
              </a:spcBef>
              <a:spcAft>
                <a:spcPts val="0"/>
              </a:spcAft>
              <a:buSzPts val="1200"/>
              <a:buChar char="●"/>
              <a:defRPr sz="1200"/>
            </a:lvl7pPr>
            <a:lvl8pPr indent="-304800" lvl="7" marL="3657600">
              <a:lnSpc>
                <a:spcPct val="100000"/>
              </a:lnSpc>
              <a:spcBef>
                <a:spcPts val="1600"/>
              </a:spcBef>
              <a:spcAft>
                <a:spcPts val="0"/>
              </a:spcAft>
              <a:buSzPts val="1200"/>
              <a:buChar char="○"/>
              <a:defRPr sz="1200"/>
            </a:lvl8pPr>
            <a:lvl9pPr indent="-304800" lvl="8" marL="4114800">
              <a:lnSpc>
                <a:spcPct val="100000"/>
              </a:lnSpc>
              <a:spcBef>
                <a:spcPts val="1600"/>
              </a:spcBef>
              <a:spcAft>
                <a:spcPts val="1600"/>
              </a:spcAft>
              <a:buSzPts val="1200"/>
              <a:buChar char="■"/>
              <a:defRPr sz="1200"/>
            </a:lvl9pPr>
          </a:lstStyle>
          <a:p/>
        </p:txBody>
      </p:sp>
      <p:sp>
        <p:nvSpPr>
          <p:cNvPr id="1299" name="Google Shape;1299;p167"/>
          <p:cNvSpPr txBox="1"/>
          <p:nvPr>
            <p:ph idx="3" type="subTitle"/>
          </p:nvPr>
        </p:nvSpPr>
        <p:spPr>
          <a:xfrm>
            <a:off x="713250" y="1129750"/>
            <a:ext cx="7717500" cy="3849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sz="1200"/>
            </a:lvl2pPr>
            <a:lvl3pPr lvl="2" algn="ctr">
              <a:lnSpc>
                <a:spcPct val="100000"/>
              </a:lnSpc>
              <a:spcBef>
                <a:spcPts val="0"/>
              </a:spcBef>
              <a:spcAft>
                <a:spcPts val="0"/>
              </a:spcAft>
              <a:buSzPts val="1200"/>
              <a:buNone/>
              <a:defRPr sz="1200"/>
            </a:lvl3pPr>
            <a:lvl4pPr lvl="3" algn="ctr">
              <a:lnSpc>
                <a:spcPct val="100000"/>
              </a:lnSpc>
              <a:spcBef>
                <a:spcPts val="0"/>
              </a:spcBef>
              <a:spcAft>
                <a:spcPts val="0"/>
              </a:spcAft>
              <a:buSzPts val="1200"/>
              <a:buNone/>
              <a:defRPr sz="1200"/>
            </a:lvl4pPr>
            <a:lvl5pPr lvl="4" algn="ctr">
              <a:lnSpc>
                <a:spcPct val="100000"/>
              </a:lnSpc>
              <a:spcBef>
                <a:spcPts val="0"/>
              </a:spcBef>
              <a:spcAft>
                <a:spcPts val="0"/>
              </a:spcAft>
              <a:buSzPts val="1200"/>
              <a:buNone/>
              <a:defRPr sz="1200"/>
            </a:lvl5pPr>
            <a:lvl6pPr lvl="5" algn="ctr">
              <a:lnSpc>
                <a:spcPct val="100000"/>
              </a:lnSpc>
              <a:spcBef>
                <a:spcPts val="0"/>
              </a:spcBef>
              <a:spcAft>
                <a:spcPts val="0"/>
              </a:spcAft>
              <a:buSzPts val="1200"/>
              <a:buNone/>
              <a:defRPr sz="1200"/>
            </a:lvl6pPr>
            <a:lvl7pPr lvl="6" algn="ctr">
              <a:lnSpc>
                <a:spcPct val="100000"/>
              </a:lnSpc>
              <a:spcBef>
                <a:spcPts val="0"/>
              </a:spcBef>
              <a:spcAft>
                <a:spcPts val="0"/>
              </a:spcAft>
              <a:buSzPts val="1200"/>
              <a:buNone/>
              <a:defRPr sz="1200"/>
            </a:lvl7pPr>
            <a:lvl8pPr lvl="7" algn="ctr">
              <a:lnSpc>
                <a:spcPct val="100000"/>
              </a:lnSpc>
              <a:spcBef>
                <a:spcPts val="0"/>
              </a:spcBef>
              <a:spcAft>
                <a:spcPts val="0"/>
              </a:spcAft>
              <a:buSzPts val="1200"/>
              <a:buNone/>
              <a:defRPr sz="1200"/>
            </a:lvl8pPr>
            <a:lvl9pPr lvl="8" algn="ctr">
              <a:lnSpc>
                <a:spcPct val="100000"/>
              </a:lnSpc>
              <a:spcBef>
                <a:spcPts val="0"/>
              </a:spcBef>
              <a:spcAft>
                <a:spcPts val="0"/>
              </a:spcAft>
              <a:buSzPts val="1200"/>
              <a:buNone/>
              <a:defRPr sz="1200"/>
            </a:lvl9pPr>
          </a:lstStyle>
          <a:p/>
        </p:txBody>
      </p:sp>
      <p:grpSp>
        <p:nvGrpSpPr>
          <p:cNvPr id="1300" name="Google Shape;1300;p167"/>
          <p:cNvGrpSpPr/>
          <p:nvPr/>
        </p:nvGrpSpPr>
        <p:grpSpPr>
          <a:xfrm flipH="1">
            <a:off x="-75" y="0"/>
            <a:ext cx="9144175" cy="5143625"/>
            <a:chOff x="0" y="0"/>
            <a:chExt cx="9144175" cy="5143625"/>
          </a:xfrm>
        </p:grpSpPr>
        <p:sp>
          <p:nvSpPr>
            <p:cNvPr id="1301" name="Google Shape;1301;p167"/>
            <p:cNvSpPr/>
            <p:nvPr/>
          </p:nvSpPr>
          <p:spPr>
            <a:xfrm>
              <a:off x="0" y="0"/>
              <a:ext cx="347700" cy="2673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167"/>
            <p:cNvSpPr/>
            <p:nvPr/>
          </p:nvSpPr>
          <p:spPr>
            <a:xfrm>
              <a:off x="0" y="0"/>
              <a:ext cx="713100" cy="539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167"/>
            <p:cNvSpPr/>
            <p:nvPr/>
          </p:nvSpPr>
          <p:spPr>
            <a:xfrm>
              <a:off x="1744975" y="4876025"/>
              <a:ext cx="7399200" cy="267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5" name="Shape 85"/>
        <p:cNvGrpSpPr/>
        <p:nvPr/>
      </p:nvGrpSpPr>
      <p:grpSpPr>
        <a:xfrm>
          <a:off x="0" y="0"/>
          <a:ext cx="0" cy="0"/>
          <a:chOff x="0" y="0"/>
          <a:chExt cx="0" cy="0"/>
        </a:xfrm>
      </p:grpSpPr>
      <p:sp>
        <p:nvSpPr>
          <p:cNvPr id="86" name="Google Shape;86;p18"/>
          <p:cNvSpPr txBox="1"/>
          <p:nvPr>
            <p:ph type="title"/>
          </p:nvPr>
        </p:nvSpPr>
        <p:spPr>
          <a:xfrm>
            <a:off x="713225" y="444725"/>
            <a:ext cx="7717500" cy="552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grpSp>
        <p:nvGrpSpPr>
          <p:cNvPr id="87" name="Google Shape;87;p18"/>
          <p:cNvGrpSpPr/>
          <p:nvPr/>
        </p:nvGrpSpPr>
        <p:grpSpPr>
          <a:xfrm>
            <a:off x="0" y="0"/>
            <a:ext cx="9144125" cy="5143625"/>
            <a:chOff x="0" y="0"/>
            <a:chExt cx="9144125" cy="5143625"/>
          </a:xfrm>
        </p:grpSpPr>
        <p:sp>
          <p:nvSpPr>
            <p:cNvPr id="88" name="Google Shape;88;p18"/>
            <p:cNvSpPr/>
            <p:nvPr/>
          </p:nvSpPr>
          <p:spPr>
            <a:xfrm>
              <a:off x="0" y="4608600"/>
              <a:ext cx="713100" cy="534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18"/>
            <p:cNvSpPr/>
            <p:nvPr/>
          </p:nvSpPr>
          <p:spPr>
            <a:xfrm>
              <a:off x="8796300" y="0"/>
              <a:ext cx="347700" cy="534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8"/>
            <p:cNvSpPr/>
            <p:nvPr/>
          </p:nvSpPr>
          <p:spPr>
            <a:xfrm>
              <a:off x="713225" y="4876025"/>
              <a:ext cx="8430900" cy="267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4">
    <p:spTree>
      <p:nvGrpSpPr>
        <p:cNvPr id="1304" name="Shape 1304"/>
        <p:cNvGrpSpPr/>
        <p:nvPr/>
      </p:nvGrpSpPr>
      <p:grpSpPr>
        <a:xfrm>
          <a:off x="0" y="0"/>
          <a:ext cx="0" cy="0"/>
          <a:chOff x="0" y="0"/>
          <a:chExt cx="0" cy="0"/>
        </a:xfrm>
      </p:grpSpPr>
      <p:sp>
        <p:nvSpPr>
          <p:cNvPr id="1305" name="Google Shape;1305;p168"/>
          <p:cNvSpPr txBox="1"/>
          <p:nvPr>
            <p:ph type="title"/>
          </p:nvPr>
        </p:nvSpPr>
        <p:spPr>
          <a:xfrm>
            <a:off x="713225" y="444725"/>
            <a:ext cx="7717500" cy="552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306" name="Google Shape;1306;p168"/>
          <p:cNvSpPr txBox="1"/>
          <p:nvPr>
            <p:ph idx="1" type="subTitle"/>
          </p:nvPr>
        </p:nvSpPr>
        <p:spPr>
          <a:xfrm>
            <a:off x="865687" y="3069176"/>
            <a:ext cx="2238600" cy="1477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307" name="Google Shape;1307;p168"/>
          <p:cNvSpPr txBox="1"/>
          <p:nvPr>
            <p:ph idx="2" type="subTitle"/>
          </p:nvPr>
        </p:nvSpPr>
        <p:spPr>
          <a:xfrm>
            <a:off x="865687" y="2320575"/>
            <a:ext cx="2238600" cy="800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1308" name="Google Shape;1308;p168"/>
          <p:cNvSpPr txBox="1"/>
          <p:nvPr>
            <p:ph idx="3" type="subTitle"/>
          </p:nvPr>
        </p:nvSpPr>
        <p:spPr>
          <a:xfrm>
            <a:off x="6040013" y="3069176"/>
            <a:ext cx="2238300" cy="1477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309" name="Google Shape;1309;p168"/>
          <p:cNvSpPr txBox="1"/>
          <p:nvPr>
            <p:ph idx="4" type="subTitle"/>
          </p:nvPr>
        </p:nvSpPr>
        <p:spPr>
          <a:xfrm>
            <a:off x="6040013" y="2320575"/>
            <a:ext cx="2238300" cy="800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1310" name="Google Shape;1310;p168"/>
          <p:cNvSpPr txBox="1"/>
          <p:nvPr>
            <p:ph idx="5" type="subTitle"/>
          </p:nvPr>
        </p:nvSpPr>
        <p:spPr>
          <a:xfrm>
            <a:off x="3452850" y="3069176"/>
            <a:ext cx="2238300" cy="1477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311" name="Google Shape;1311;p168"/>
          <p:cNvSpPr txBox="1"/>
          <p:nvPr>
            <p:ph idx="6" type="subTitle"/>
          </p:nvPr>
        </p:nvSpPr>
        <p:spPr>
          <a:xfrm>
            <a:off x="3452850" y="2320575"/>
            <a:ext cx="2238300" cy="800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grpSp>
        <p:nvGrpSpPr>
          <p:cNvPr id="1312" name="Google Shape;1312;p168"/>
          <p:cNvGrpSpPr/>
          <p:nvPr/>
        </p:nvGrpSpPr>
        <p:grpSpPr>
          <a:xfrm>
            <a:off x="-50" y="0"/>
            <a:ext cx="9144050" cy="5143625"/>
            <a:chOff x="-50" y="0"/>
            <a:chExt cx="9144050" cy="5143625"/>
          </a:xfrm>
        </p:grpSpPr>
        <p:sp>
          <p:nvSpPr>
            <p:cNvPr id="1313" name="Google Shape;1313;p168"/>
            <p:cNvSpPr/>
            <p:nvPr/>
          </p:nvSpPr>
          <p:spPr>
            <a:xfrm>
              <a:off x="8796300" y="0"/>
              <a:ext cx="347700" cy="886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168"/>
            <p:cNvSpPr/>
            <p:nvPr/>
          </p:nvSpPr>
          <p:spPr>
            <a:xfrm>
              <a:off x="-50" y="0"/>
              <a:ext cx="347700" cy="886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168"/>
            <p:cNvSpPr/>
            <p:nvPr/>
          </p:nvSpPr>
          <p:spPr>
            <a:xfrm>
              <a:off x="0" y="4876025"/>
              <a:ext cx="9144000" cy="267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6">
    <p:spTree>
      <p:nvGrpSpPr>
        <p:cNvPr id="1316" name="Shape 1316"/>
        <p:cNvGrpSpPr/>
        <p:nvPr/>
      </p:nvGrpSpPr>
      <p:grpSpPr>
        <a:xfrm>
          <a:off x="0" y="0"/>
          <a:ext cx="0" cy="0"/>
          <a:chOff x="0" y="0"/>
          <a:chExt cx="0" cy="0"/>
        </a:xfrm>
      </p:grpSpPr>
      <p:sp>
        <p:nvSpPr>
          <p:cNvPr id="1317" name="Google Shape;1317;p169"/>
          <p:cNvSpPr txBox="1"/>
          <p:nvPr>
            <p:ph type="title"/>
          </p:nvPr>
        </p:nvSpPr>
        <p:spPr>
          <a:xfrm>
            <a:off x="713225" y="444725"/>
            <a:ext cx="7717500" cy="552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318" name="Google Shape;1318;p169"/>
          <p:cNvSpPr txBox="1"/>
          <p:nvPr>
            <p:ph idx="1" type="subTitle"/>
          </p:nvPr>
        </p:nvSpPr>
        <p:spPr>
          <a:xfrm>
            <a:off x="1676225" y="1684061"/>
            <a:ext cx="2715900" cy="1091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a:lvl1pPr>
            <a:lvl2pPr lvl="1">
              <a:lnSpc>
                <a:spcPct val="100000"/>
              </a:lnSpc>
              <a:spcBef>
                <a:spcPts val="0"/>
              </a:spcBef>
              <a:spcAft>
                <a:spcPts val="0"/>
              </a:spcAft>
              <a:buSzPts val="1200"/>
              <a:buNone/>
              <a:defRPr/>
            </a:lvl2pPr>
            <a:lvl3pPr lvl="2">
              <a:lnSpc>
                <a:spcPct val="100000"/>
              </a:lnSpc>
              <a:spcBef>
                <a:spcPts val="0"/>
              </a:spcBef>
              <a:spcAft>
                <a:spcPts val="0"/>
              </a:spcAft>
              <a:buSzPts val="1200"/>
              <a:buNone/>
              <a:defRPr/>
            </a:lvl3pPr>
            <a:lvl4pPr lvl="3">
              <a:lnSpc>
                <a:spcPct val="100000"/>
              </a:lnSpc>
              <a:spcBef>
                <a:spcPts val="0"/>
              </a:spcBef>
              <a:spcAft>
                <a:spcPts val="0"/>
              </a:spcAft>
              <a:buSzPts val="1200"/>
              <a:buNone/>
              <a:defRPr/>
            </a:lvl4pPr>
            <a:lvl5pPr lvl="4">
              <a:lnSpc>
                <a:spcPct val="100000"/>
              </a:lnSpc>
              <a:spcBef>
                <a:spcPts val="0"/>
              </a:spcBef>
              <a:spcAft>
                <a:spcPts val="0"/>
              </a:spcAft>
              <a:buSzPts val="1200"/>
              <a:buNone/>
              <a:defRPr/>
            </a:lvl5pPr>
            <a:lvl6pPr lvl="5">
              <a:lnSpc>
                <a:spcPct val="100000"/>
              </a:lnSpc>
              <a:spcBef>
                <a:spcPts val="0"/>
              </a:spcBef>
              <a:spcAft>
                <a:spcPts val="0"/>
              </a:spcAft>
              <a:buSzPts val="1200"/>
              <a:buNone/>
              <a:defRPr/>
            </a:lvl6pPr>
            <a:lvl7pPr lvl="6">
              <a:lnSpc>
                <a:spcPct val="100000"/>
              </a:lnSpc>
              <a:spcBef>
                <a:spcPts val="0"/>
              </a:spcBef>
              <a:spcAft>
                <a:spcPts val="0"/>
              </a:spcAft>
              <a:buSzPts val="1200"/>
              <a:buNone/>
              <a:defRPr/>
            </a:lvl7pPr>
            <a:lvl8pPr lvl="7">
              <a:lnSpc>
                <a:spcPct val="100000"/>
              </a:lnSpc>
              <a:spcBef>
                <a:spcPts val="0"/>
              </a:spcBef>
              <a:spcAft>
                <a:spcPts val="0"/>
              </a:spcAft>
              <a:buSzPts val="1200"/>
              <a:buNone/>
              <a:defRPr/>
            </a:lvl8pPr>
            <a:lvl9pPr lvl="8">
              <a:lnSpc>
                <a:spcPct val="100000"/>
              </a:lnSpc>
              <a:spcBef>
                <a:spcPts val="0"/>
              </a:spcBef>
              <a:spcAft>
                <a:spcPts val="0"/>
              </a:spcAft>
              <a:buSzPts val="1200"/>
              <a:buNone/>
              <a:defRPr/>
            </a:lvl9pPr>
          </a:lstStyle>
          <a:p/>
        </p:txBody>
      </p:sp>
      <p:sp>
        <p:nvSpPr>
          <p:cNvPr id="1319" name="Google Shape;1319;p169"/>
          <p:cNvSpPr txBox="1"/>
          <p:nvPr>
            <p:ph idx="2" type="subTitle"/>
          </p:nvPr>
        </p:nvSpPr>
        <p:spPr>
          <a:xfrm>
            <a:off x="1676225" y="1209263"/>
            <a:ext cx="2715900" cy="4926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1320" name="Google Shape;1320;p169"/>
          <p:cNvSpPr txBox="1"/>
          <p:nvPr>
            <p:ph idx="3" type="subTitle"/>
          </p:nvPr>
        </p:nvSpPr>
        <p:spPr>
          <a:xfrm>
            <a:off x="1676225" y="3435225"/>
            <a:ext cx="2715900" cy="1091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a:lvl1pPr>
            <a:lvl2pPr lvl="1">
              <a:lnSpc>
                <a:spcPct val="100000"/>
              </a:lnSpc>
              <a:spcBef>
                <a:spcPts val="0"/>
              </a:spcBef>
              <a:spcAft>
                <a:spcPts val="0"/>
              </a:spcAft>
              <a:buSzPts val="1200"/>
              <a:buNone/>
              <a:defRPr/>
            </a:lvl2pPr>
            <a:lvl3pPr lvl="2">
              <a:lnSpc>
                <a:spcPct val="100000"/>
              </a:lnSpc>
              <a:spcBef>
                <a:spcPts val="0"/>
              </a:spcBef>
              <a:spcAft>
                <a:spcPts val="0"/>
              </a:spcAft>
              <a:buSzPts val="1200"/>
              <a:buNone/>
              <a:defRPr/>
            </a:lvl3pPr>
            <a:lvl4pPr lvl="3">
              <a:lnSpc>
                <a:spcPct val="100000"/>
              </a:lnSpc>
              <a:spcBef>
                <a:spcPts val="0"/>
              </a:spcBef>
              <a:spcAft>
                <a:spcPts val="0"/>
              </a:spcAft>
              <a:buSzPts val="1200"/>
              <a:buNone/>
              <a:defRPr/>
            </a:lvl4pPr>
            <a:lvl5pPr lvl="4">
              <a:lnSpc>
                <a:spcPct val="100000"/>
              </a:lnSpc>
              <a:spcBef>
                <a:spcPts val="0"/>
              </a:spcBef>
              <a:spcAft>
                <a:spcPts val="0"/>
              </a:spcAft>
              <a:buSzPts val="1200"/>
              <a:buNone/>
              <a:defRPr/>
            </a:lvl5pPr>
            <a:lvl6pPr lvl="5">
              <a:lnSpc>
                <a:spcPct val="100000"/>
              </a:lnSpc>
              <a:spcBef>
                <a:spcPts val="0"/>
              </a:spcBef>
              <a:spcAft>
                <a:spcPts val="0"/>
              </a:spcAft>
              <a:buSzPts val="1200"/>
              <a:buNone/>
              <a:defRPr/>
            </a:lvl6pPr>
            <a:lvl7pPr lvl="6">
              <a:lnSpc>
                <a:spcPct val="100000"/>
              </a:lnSpc>
              <a:spcBef>
                <a:spcPts val="0"/>
              </a:spcBef>
              <a:spcAft>
                <a:spcPts val="0"/>
              </a:spcAft>
              <a:buSzPts val="1200"/>
              <a:buNone/>
              <a:defRPr/>
            </a:lvl7pPr>
            <a:lvl8pPr lvl="7">
              <a:lnSpc>
                <a:spcPct val="100000"/>
              </a:lnSpc>
              <a:spcBef>
                <a:spcPts val="0"/>
              </a:spcBef>
              <a:spcAft>
                <a:spcPts val="0"/>
              </a:spcAft>
              <a:buSzPts val="1200"/>
              <a:buNone/>
              <a:defRPr/>
            </a:lvl8pPr>
            <a:lvl9pPr lvl="8">
              <a:lnSpc>
                <a:spcPct val="100000"/>
              </a:lnSpc>
              <a:spcBef>
                <a:spcPts val="0"/>
              </a:spcBef>
              <a:spcAft>
                <a:spcPts val="0"/>
              </a:spcAft>
              <a:buSzPts val="1200"/>
              <a:buNone/>
              <a:defRPr/>
            </a:lvl9pPr>
          </a:lstStyle>
          <a:p/>
        </p:txBody>
      </p:sp>
      <p:sp>
        <p:nvSpPr>
          <p:cNvPr id="1321" name="Google Shape;1321;p169"/>
          <p:cNvSpPr txBox="1"/>
          <p:nvPr>
            <p:ph idx="4" type="subTitle"/>
          </p:nvPr>
        </p:nvSpPr>
        <p:spPr>
          <a:xfrm>
            <a:off x="1676225" y="2960428"/>
            <a:ext cx="2715900" cy="4926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1322" name="Google Shape;1322;p169"/>
          <p:cNvSpPr txBox="1"/>
          <p:nvPr>
            <p:ph idx="5" type="subTitle"/>
          </p:nvPr>
        </p:nvSpPr>
        <p:spPr>
          <a:xfrm>
            <a:off x="5716375" y="1684050"/>
            <a:ext cx="2714400" cy="1091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a:lvl1pPr>
            <a:lvl2pPr lvl="1">
              <a:lnSpc>
                <a:spcPct val="100000"/>
              </a:lnSpc>
              <a:spcBef>
                <a:spcPts val="0"/>
              </a:spcBef>
              <a:spcAft>
                <a:spcPts val="0"/>
              </a:spcAft>
              <a:buSzPts val="1200"/>
              <a:buNone/>
              <a:defRPr/>
            </a:lvl2pPr>
            <a:lvl3pPr lvl="2">
              <a:lnSpc>
                <a:spcPct val="100000"/>
              </a:lnSpc>
              <a:spcBef>
                <a:spcPts val="0"/>
              </a:spcBef>
              <a:spcAft>
                <a:spcPts val="0"/>
              </a:spcAft>
              <a:buSzPts val="1200"/>
              <a:buNone/>
              <a:defRPr/>
            </a:lvl3pPr>
            <a:lvl4pPr lvl="3">
              <a:lnSpc>
                <a:spcPct val="100000"/>
              </a:lnSpc>
              <a:spcBef>
                <a:spcPts val="0"/>
              </a:spcBef>
              <a:spcAft>
                <a:spcPts val="0"/>
              </a:spcAft>
              <a:buSzPts val="1200"/>
              <a:buNone/>
              <a:defRPr/>
            </a:lvl4pPr>
            <a:lvl5pPr lvl="4">
              <a:lnSpc>
                <a:spcPct val="100000"/>
              </a:lnSpc>
              <a:spcBef>
                <a:spcPts val="0"/>
              </a:spcBef>
              <a:spcAft>
                <a:spcPts val="0"/>
              </a:spcAft>
              <a:buSzPts val="1200"/>
              <a:buNone/>
              <a:defRPr/>
            </a:lvl5pPr>
            <a:lvl6pPr lvl="5">
              <a:lnSpc>
                <a:spcPct val="100000"/>
              </a:lnSpc>
              <a:spcBef>
                <a:spcPts val="0"/>
              </a:spcBef>
              <a:spcAft>
                <a:spcPts val="0"/>
              </a:spcAft>
              <a:buSzPts val="1200"/>
              <a:buNone/>
              <a:defRPr/>
            </a:lvl6pPr>
            <a:lvl7pPr lvl="6">
              <a:lnSpc>
                <a:spcPct val="100000"/>
              </a:lnSpc>
              <a:spcBef>
                <a:spcPts val="0"/>
              </a:spcBef>
              <a:spcAft>
                <a:spcPts val="0"/>
              </a:spcAft>
              <a:buSzPts val="1200"/>
              <a:buNone/>
              <a:defRPr/>
            </a:lvl7pPr>
            <a:lvl8pPr lvl="7">
              <a:lnSpc>
                <a:spcPct val="100000"/>
              </a:lnSpc>
              <a:spcBef>
                <a:spcPts val="0"/>
              </a:spcBef>
              <a:spcAft>
                <a:spcPts val="0"/>
              </a:spcAft>
              <a:buSzPts val="1200"/>
              <a:buNone/>
              <a:defRPr/>
            </a:lvl8pPr>
            <a:lvl9pPr lvl="8">
              <a:lnSpc>
                <a:spcPct val="100000"/>
              </a:lnSpc>
              <a:spcBef>
                <a:spcPts val="0"/>
              </a:spcBef>
              <a:spcAft>
                <a:spcPts val="0"/>
              </a:spcAft>
              <a:buSzPts val="1200"/>
              <a:buNone/>
              <a:defRPr/>
            </a:lvl9pPr>
          </a:lstStyle>
          <a:p/>
        </p:txBody>
      </p:sp>
      <p:sp>
        <p:nvSpPr>
          <p:cNvPr id="1323" name="Google Shape;1323;p169"/>
          <p:cNvSpPr txBox="1"/>
          <p:nvPr>
            <p:ph idx="6" type="subTitle"/>
          </p:nvPr>
        </p:nvSpPr>
        <p:spPr>
          <a:xfrm>
            <a:off x="5716379" y="1209250"/>
            <a:ext cx="2714400" cy="4926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1324" name="Google Shape;1324;p169"/>
          <p:cNvSpPr txBox="1"/>
          <p:nvPr>
            <p:ph idx="7" type="subTitle"/>
          </p:nvPr>
        </p:nvSpPr>
        <p:spPr>
          <a:xfrm>
            <a:off x="5716375" y="3435225"/>
            <a:ext cx="2714400" cy="1091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a:lvl1pPr>
            <a:lvl2pPr lvl="1">
              <a:lnSpc>
                <a:spcPct val="100000"/>
              </a:lnSpc>
              <a:spcBef>
                <a:spcPts val="0"/>
              </a:spcBef>
              <a:spcAft>
                <a:spcPts val="0"/>
              </a:spcAft>
              <a:buSzPts val="1200"/>
              <a:buNone/>
              <a:defRPr/>
            </a:lvl2pPr>
            <a:lvl3pPr lvl="2">
              <a:lnSpc>
                <a:spcPct val="100000"/>
              </a:lnSpc>
              <a:spcBef>
                <a:spcPts val="0"/>
              </a:spcBef>
              <a:spcAft>
                <a:spcPts val="0"/>
              </a:spcAft>
              <a:buSzPts val="1200"/>
              <a:buNone/>
              <a:defRPr/>
            </a:lvl3pPr>
            <a:lvl4pPr lvl="3">
              <a:lnSpc>
                <a:spcPct val="100000"/>
              </a:lnSpc>
              <a:spcBef>
                <a:spcPts val="0"/>
              </a:spcBef>
              <a:spcAft>
                <a:spcPts val="0"/>
              </a:spcAft>
              <a:buSzPts val="1200"/>
              <a:buNone/>
              <a:defRPr/>
            </a:lvl4pPr>
            <a:lvl5pPr lvl="4">
              <a:lnSpc>
                <a:spcPct val="100000"/>
              </a:lnSpc>
              <a:spcBef>
                <a:spcPts val="0"/>
              </a:spcBef>
              <a:spcAft>
                <a:spcPts val="0"/>
              </a:spcAft>
              <a:buSzPts val="1200"/>
              <a:buNone/>
              <a:defRPr/>
            </a:lvl5pPr>
            <a:lvl6pPr lvl="5">
              <a:lnSpc>
                <a:spcPct val="100000"/>
              </a:lnSpc>
              <a:spcBef>
                <a:spcPts val="0"/>
              </a:spcBef>
              <a:spcAft>
                <a:spcPts val="0"/>
              </a:spcAft>
              <a:buSzPts val="1200"/>
              <a:buNone/>
              <a:defRPr/>
            </a:lvl6pPr>
            <a:lvl7pPr lvl="6">
              <a:lnSpc>
                <a:spcPct val="100000"/>
              </a:lnSpc>
              <a:spcBef>
                <a:spcPts val="0"/>
              </a:spcBef>
              <a:spcAft>
                <a:spcPts val="0"/>
              </a:spcAft>
              <a:buSzPts val="1200"/>
              <a:buNone/>
              <a:defRPr/>
            </a:lvl7pPr>
            <a:lvl8pPr lvl="7">
              <a:lnSpc>
                <a:spcPct val="100000"/>
              </a:lnSpc>
              <a:spcBef>
                <a:spcPts val="0"/>
              </a:spcBef>
              <a:spcAft>
                <a:spcPts val="0"/>
              </a:spcAft>
              <a:buSzPts val="1200"/>
              <a:buNone/>
              <a:defRPr/>
            </a:lvl8pPr>
            <a:lvl9pPr lvl="8">
              <a:lnSpc>
                <a:spcPct val="100000"/>
              </a:lnSpc>
              <a:spcBef>
                <a:spcPts val="0"/>
              </a:spcBef>
              <a:spcAft>
                <a:spcPts val="0"/>
              </a:spcAft>
              <a:buSzPts val="1200"/>
              <a:buNone/>
              <a:defRPr/>
            </a:lvl9pPr>
          </a:lstStyle>
          <a:p/>
        </p:txBody>
      </p:sp>
      <p:sp>
        <p:nvSpPr>
          <p:cNvPr id="1325" name="Google Shape;1325;p169"/>
          <p:cNvSpPr txBox="1"/>
          <p:nvPr>
            <p:ph idx="8" type="subTitle"/>
          </p:nvPr>
        </p:nvSpPr>
        <p:spPr>
          <a:xfrm>
            <a:off x="5716379" y="2960426"/>
            <a:ext cx="2714400" cy="4926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grpSp>
        <p:nvGrpSpPr>
          <p:cNvPr id="1326" name="Google Shape;1326;p169"/>
          <p:cNvGrpSpPr/>
          <p:nvPr/>
        </p:nvGrpSpPr>
        <p:grpSpPr>
          <a:xfrm>
            <a:off x="0" y="0"/>
            <a:ext cx="9144000" cy="5143650"/>
            <a:chOff x="0" y="0"/>
            <a:chExt cx="9144000" cy="5143650"/>
          </a:xfrm>
        </p:grpSpPr>
        <p:sp>
          <p:nvSpPr>
            <p:cNvPr id="1327" name="Google Shape;1327;p169"/>
            <p:cNvSpPr/>
            <p:nvPr/>
          </p:nvSpPr>
          <p:spPr>
            <a:xfrm>
              <a:off x="0" y="0"/>
              <a:ext cx="1670700" cy="291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169"/>
            <p:cNvSpPr/>
            <p:nvPr/>
          </p:nvSpPr>
          <p:spPr>
            <a:xfrm>
              <a:off x="8796300" y="1379250"/>
              <a:ext cx="347700" cy="3764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1329" name="Shape 1329"/>
        <p:cNvGrpSpPr/>
        <p:nvPr/>
      </p:nvGrpSpPr>
      <p:grpSpPr>
        <a:xfrm>
          <a:off x="0" y="0"/>
          <a:ext cx="0" cy="0"/>
          <a:chOff x="0" y="0"/>
          <a:chExt cx="0" cy="0"/>
        </a:xfrm>
      </p:grpSpPr>
      <p:sp>
        <p:nvSpPr>
          <p:cNvPr id="1330" name="Google Shape;1330;p170"/>
          <p:cNvSpPr txBox="1"/>
          <p:nvPr>
            <p:ph type="title"/>
          </p:nvPr>
        </p:nvSpPr>
        <p:spPr>
          <a:xfrm>
            <a:off x="713225" y="444725"/>
            <a:ext cx="7717500" cy="552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331" name="Google Shape;1331;p170"/>
          <p:cNvSpPr txBox="1"/>
          <p:nvPr>
            <p:ph idx="1" type="subTitle"/>
          </p:nvPr>
        </p:nvSpPr>
        <p:spPr>
          <a:xfrm>
            <a:off x="713250" y="1887625"/>
            <a:ext cx="2238600" cy="923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nSpc>
                <a:spcPct val="100000"/>
              </a:lnSpc>
              <a:spcBef>
                <a:spcPts val="0"/>
              </a:spcBef>
              <a:spcAft>
                <a:spcPts val="0"/>
              </a:spcAft>
              <a:buSzPts val="1200"/>
              <a:buNone/>
              <a:defRPr/>
            </a:lvl2pPr>
            <a:lvl3pPr lvl="2">
              <a:lnSpc>
                <a:spcPct val="100000"/>
              </a:lnSpc>
              <a:spcBef>
                <a:spcPts val="0"/>
              </a:spcBef>
              <a:spcAft>
                <a:spcPts val="0"/>
              </a:spcAft>
              <a:buSzPts val="1200"/>
              <a:buNone/>
              <a:defRPr/>
            </a:lvl3pPr>
            <a:lvl4pPr lvl="3">
              <a:lnSpc>
                <a:spcPct val="100000"/>
              </a:lnSpc>
              <a:spcBef>
                <a:spcPts val="0"/>
              </a:spcBef>
              <a:spcAft>
                <a:spcPts val="0"/>
              </a:spcAft>
              <a:buSzPts val="1200"/>
              <a:buNone/>
              <a:defRPr/>
            </a:lvl4pPr>
            <a:lvl5pPr lvl="4">
              <a:lnSpc>
                <a:spcPct val="100000"/>
              </a:lnSpc>
              <a:spcBef>
                <a:spcPts val="0"/>
              </a:spcBef>
              <a:spcAft>
                <a:spcPts val="0"/>
              </a:spcAft>
              <a:buSzPts val="1200"/>
              <a:buNone/>
              <a:defRPr/>
            </a:lvl5pPr>
            <a:lvl6pPr lvl="5">
              <a:lnSpc>
                <a:spcPct val="100000"/>
              </a:lnSpc>
              <a:spcBef>
                <a:spcPts val="0"/>
              </a:spcBef>
              <a:spcAft>
                <a:spcPts val="0"/>
              </a:spcAft>
              <a:buSzPts val="1200"/>
              <a:buNone/>
              <a:defRPr/>
            </a:lvl6pPr>
            <a:lvl7pPr lvl="6">
              <a:lnSpc>
                <a:spcPct val="100000"/>
              </a:lnSpc>
              <a:spcBef>
                <a:spcPts val="0"/>
              </a:spcBef>
              <a:spcAft>
                <a:spcPts val="0"/>
              </a:spcAft>
              <a:buSzPts val="1200"/>
              <a:buNone/>
              <a:defRPr/>
            </a:lvl7pPr>
            <a:lvl8pPr lvl="7">
              <a:lnSpc>
                <a:spcPct val="100000"/>
              </a:lnSpc>
              <a:spcBef>
                <a:spcPts val="0"/>
              </a:spcBef>
              <a:spcAft>
                <a:spcPts val="0"/>
              </a:spcAft>
              <a:buSzPts val="1200"/>
              <a:buNone/>
              <a:defRPr/>
            </a:lvl8pPr>
            <a:lvl9pPr lvl="8">
              <a:lnSpc>
                <a:spcPct val="100000"/>
              </a:lnSpc>
              <a:spcBef>
                <a:spcPts val="0"/>
              </a:spcBef>
              <a:spcAft>
                <a:spcPts val="0"/>
              </a:spcAft>
              <a:buSzPts val="1200"/>
              <a:buNone/>
              <a:defRPr/>
            </a:lvl9pPr>
          </a:lstStyle>
          <a:p/>
        </p:txBody>
      </p:sp>
      <p:sp>
        <p:nvSpPr>
          <p:cNvPr id="1332" name="Google Shape;1332;p170"/>
          <p:cNvSpPr txBox="1"/>
          <p:nvPr>
            <p:ph idx="2" type="subTitle"/>
          </p:nvPr>
        </p:nvSpPr>
        <p:spPr>
          <a:xfrm>
            <a:off x="713250" y="1159675"/>
            <a:ext cx="2238600" cy="800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1333" name="Google Shape;1333;p170"/>
          <p:cNvSpPr txBox="1"/>
          <p:nvPr>
            <p:ph idx="3" type="subTitle"/>
          </p:nvPr>
        </p:nvSpPr>
        <p:spPr>
          <a:xfrm>
            <a:off x="6192150" y="1887625"/>
            <a:ext cx="2238600" cy="923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nSpc>
                <a:spcPct val="100000"/>
              </a:lnSpc>
              <a:spcBef>
                <a:spcPts val="0"/>
              </a:spcBef>
              <a:spcAft>
                <a:spcPts val="0"/>
              </a:spcAft>
              <a:buSzPts val="1200"/>
              <a:buNone/>
              <a:defRPr/>
            </a:lvl2pPr>
            <a:lvl3pPr lvl="2">
              <a:lnSpc>
                <a:spcPct val="100000"/>
              </a:lnSpc>
              <a:spcBef>
                <a:spcPts val="0"/>
              </a:spcBef>
              <a:spcAft>
                <a:spcPts val="0"/>
              </a:spcAft>
              <a:buSzPts val="1200"/>
              <a:buNone/>
              <a:defRPr/>
            </a:lvl3pPr>
            <a:lvl4pPr lvl="3">
              <a:lnSpc>
                <a:spcPct val="100000"/>
              </a:lnSpc>
              <a:spcBef>
                <a:spcPts val="0"/>
              </a:spcBef>
              <a:spcAft>
                <a:spcPts val="0"/>
              </a:spcAft>
              <a:buSzPts val="1200"/>
              <a:buNone/>
              <a:defRPr/>
            </a:lvl4pPr>
            <a:lvl5pPr lvl="4">
              <a:lnSpc>
                <a:spcPct val="100000"/>
              </a:lnSpc>
              <a:spcBef>
                <a:spcPts val="0"/>
              </a:spcBef>
              <a:spcAft>
                <a:spcPts val="0"/>
              </a:spcAft>
              <a:buSzPts val="1200"/>
              <a:buNone/>
              <a:defRPr/>
            </a:lvl5pPr>
            <a:lvl6pPr lvl="5">
              <a:lnSpc>
                <a:spcPct val="100000"/>
              </a:lnSpc>
              <a:spcBef>
                <a:spcPts val="0"/>
              </a:spcBef>
              <a:spcAft>
                <a:spcPts val="0"/>
              </a:spcAft>
              <a:buSzPts val="1200"/>
              <a:buNone/>
              <a:defRPr/>
            </a:lvl6pPr>
            <a:lvl7pPr lvl="6">
              <a:lnSpc>
                <a:spcPct val="100000"/>
              </a:lnSpc>
              <a:spcBef>
                <a:spcPts val="0"/>
              </a:spcBef>
              <a:spcAft>
                <a:spcPts val="0"/>
              </a:spcAft>
              <a:buSzPts val="1200"/>
              <a:buNone/>
              <a:defRPr/>
            </a:lvl7pPr>
            <a:lvl8pPr lvl="7">
              <a:lnSpc>
                <a:spcPct val="100000"/>
              </a:lnSpc>
              <a:spcBef>
                <a:spcPts val="0"/>
              </a:spcBef>
              <a:spcAft>
                <a:spcPts val="0"/>
              </a:spcAft>
              <a:buSzPts val="1200"/>
              <a:buNone/>
              <a:defRPr/>
            </a:lvl8pPr>
            <a:lvl9pPr lvl="8">
              <a:lnSpc>
                <a:spcPct val="100000"/>
              </a:lnSpc>
              <a:spcBef>
                <a:spcPts val="0"/>
              </a:spcBef>
              <a:spcAft>
                <a:spcPts val="0"/>
              </a:spcAft>
              <a:buSzPts val="1200"/>
              <a:buNone/>
              <a:defRPr/>
            </a:lvl9pPr>
          </a:lstStyle>
          <a:p/>
        </p:txBody>
      </p:sp>
      <p:sp>
        <p:nvSpPr>
          <p:cNvPr id="1334" name="Google Shape;1334;p170"/>
          <p:cNvSpPr txBox="1"/>
          <p:nvPr>
            <p:ph idx="4" type="subTitle"/>
          </p:nvPr>
        </p:nvSpPr>
        <p:spPr>
          <a:xfrm>
            <a:off x="6192150" y="1159675"/>
            <a:ext cx="2238600" cy="800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1335" name="Google Shape;1335;p170"/>
          <p:cNvSpPr txBox="1"/>
          <p:nvPr>
            <p:ph idx="5" type="subTitle"/>
          </p:nvPr>
        </p:nvSpPr>
        <p:spPr>
          <a:xfrm>
            <a:off x="3452700" y="1887625"/>
            <a:ext cx="2238600" cy="923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nSpc>
                <a:spcPct val="100000"/>
              </a:lnSpc>
              <a:spcBef>
                <a:spcPts val="0"/>
              </a:spcBef>
              <a:spcAft>
                <a:spcPts val="0"/>
              </a:spcAft>
              <a:buSzPts val="1200"/>
              <a:buNone/>
              <a:defRPr/>
            </a:lvl2pPr>
            <a:lvl3pPr lvl="2">
              <a:lnSpc>
                <a:spcPct val="100000"/>
              </a:lnSpc>
              <a:spcBef>
                <a:spcPts val="0"/>
              </a:spcBef>
              <a:spcAft>
                <a:spcPts val="0"/>
              </a:spcAft>
              <a:buSzPts val="1200"/>
              <a:buNone/>
              <a:defRPr/>
            </a:lvl3pPr>
            <a:lvl4pPr lvl="3">
              <a:lnSpc>
                <a:spcPct val="100000"/>
              </a:lnSpc>
              <a:spcBef>
                <a:spcPts val="0"/>
              </a:spcBef>
              <a:spcAft>
                <a:spcPts val="0"/>
              </a:spcAft>
              <a:buSzPts val="1200"/>
              <a:buNone/>
              <a:defRPr/>
            </a:lvl4pPr>
            <a:lvl5pPr lvl="4">
              <a:lnSpc>
                <a:spcPct val="100000"/>
              </a:lnSpc>
              <a:spcBef>
                <a:spcPts val="0"/>
              </a:spcBef>
              <a:spcAft>
                <a:spcPts val="0"/>
              </a:spcAft>
              <a:buSzPts val="1200"/>
              <a:buNone/>
              <a:defRPr/>
            </a:lvl5pPr>
            <a:lvl6pPr lvl="5">
              <a:lnSpc>
                <a:spcPct val="100000"/>
              </a:lnSpc>
              <a:spcBef>
                <a:spcPts val="0"/>
              </a:spcBef>
              <a:spcAft>
                <a:spcPts val="0"/>
              </a:spcAft>
              <a:buSzPts val="1200"/>
              <a:buNone/>
              <a:defRPr/>
            </a:lvl6pPr>
            <a:lvl7pPr lvl="6">
              <a:lnSpc>
                <a:spcPct val="100000"/>
              </a:lnSpc>
              <a:spcBef>
                <a:spcPts val="0"/>
              </a:spcBef>
              <a:spcAft>
                <a:spcPts val="0"/>
              </a:spcAft>
              <a:buSzPts val="1200"/>
              <a:buNone/>
              <a:defRPr/>
            </a:lvl7pPr>
            <a:lvl8pPr lvl="7">
              <a:lnSpc>
                <a:spcPct val="100000"/>
              </a:lnSpc>
              <a:spcBef>
                <a:spcPts val="0"/>
              </a:spcBef>
              <a:spcAft>
                <a:spcPts val="0"/>
              </a:spcAft>
              <a:buSzPts val="1200"/>
              <a:buNone/>
              <a:defRPr/>
            </a:lvl8pPr>
            <a:lvl9pPr lvl="8">
              <a:lnSpc>
                <a:spcPct val="100000"/>
              </a:lnSpc>
              <a:spcBef>
                <a:spcPts val="0"/>
              </a:spcBef>
              <a:spcAft>
                <a:spcPts val="0"/>
              </a:spcAft>
              <a:buSzPts val="1200"/>
              <a:buNone/>
              <a:defRPr/>
            </a:lvl9pPr>
          </a:lstStyle>
          <a:p/>
        </p:txBody>
      </p:sp>
      <p:sp>
        <p:nvSpPr>
          <p:cNvPr id="1336" name="Google Shape;1336;p170"/>
          <p:cNvSpPr txBox="1"/>
          <p:nvPr>
            <p:ph idx="6" type="subTitle"/>
          </p:nvPr>
        </p:nvSpPr>
        <p:spPr>
          <a:xfrm>
            <a:off x="3452700" y="1159675"/>
            <a:ext cx="2238600" cy="800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1337" name="Google Shape;1337;p170"/>
          <p:cNvSpPr txBox="1"/>
          <p:nvPr>
            <p:ph idx="7" type="subTitle"/>
          </p:nvPr>
        </p:nvSpPr>
        <p:spPr>
          <a:xfrm>
            <a:off x="713250" y="3666200"/>
            <a:ext cx="2238600" cy="923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nSpc>
                <a:spcPct val="100000"/>
              </a:lnSpc>
              <a:spcBef>
                <a:spcPts val="0"/>
              </a:spcBef>
              <a:spcAft>
                <a:spcPts val="0"/>
              </a:spcAft>
              <a:buSzPts val="1200"/>
              <a:buNone/>
              <a:defRPr/>
            </a:lvl2pPr>
            <a:lvl3pPr lvl="2">
              <a:lnSpc>
                <a:spcPct val="100000"/>
              </a:lnSpc>
              <a:spcBef>
                <a:spcPts val="0"/>
              </a:spcBef>
              <a:spcAft>
                <a:spcPts val="0"/>
              </a:spcAft>
              <a:buSzPts val="1200"/>
              <a:buNone/>
              <a:defRPr/>
            </a:lvl3pPr>
            <a:lvl4pPr lvl="3">
              <a:lnSpc>
                <a:spcPct val="100000"/>
              </a:lnSpc>
              <a:spcBef>
                <a:spcPts val="0"/>
              </a:spcBef>
              <a:spcAft>
                <a:spcPts val="0"/>
              </a:spcAft>
              <a:buSzPts val="1200"/>
              <a:buNone/>
              <a:defRPr/>
            </a:lvl4pPr>
            <a:lvl5pPr lvl="4">
              <a:lnSpc>
                <a:spcPct val="100000"/>
              </a:lnSpc>
              <a:spcBef>
                <a:spcPts val="0"/>
              </a:spcBef>
              <a:spcAft>
                <a:spcPts val="0"/>
              </a:spcAft>
              <a:buSzPts val="1200"/>
              <a:buNone/>
              <a:defRPr/>
            </a:lvl5pPr>
            <a:lvl6pPr lvl="5">
              <a:lnSpc>
                <a:spcPct val="100000"/>
              </a:lnSpc>
              <a:spcBef>
                <a:spcPts val="0"/>
              </a:spcBef>
              <a:spcAft>
                <a:spcPts val="0"/>
              </a:spcAft>
              <a:buSzPts val="1200"/>
              <a:buNone/>
              <a:defRPr/>
            </a:lvl6pPr>
            <a:lvl7pPr lvl="6">
              <a:lnSpc>
                <a:spcPct val="100000"/>
              </a:lnSpc>
              <a:spcBef>
                <a:spcPts val="0"/>
              </a:spcBef>
              <a:spcAft>
                <a:spcPts val="0"/>
              </a:spcAft>
              <a:buSzPts val="1200"/>
              <a:buNone/>
              <a:defRPr/>
            </a:lvl7pPr>
            <a:lvl8pPr lvl="7">
              <a:lnSpc>
                <a:spcPct val="100000"/>
              </a:lnSpc>
              <a:spcBef>
                <a:spcPts val="0"/>
              </a:spcBef>
              <a:spcAft>
                <a:spcPts val="0"/>
              </a:spcAft>
              <a:buSzPts val="1200"/>
              <a:buNone/>
              <a:defRPr/>
            </a:lvl8pPr>
            <a:lvl9pPr lvl="8">
              <a:lnSpc>
                <a:spcPct val="100000"/>
              </a:lnSpc>
              <a:spcBef>
                <a:spcPts val="0"/>
              </a:spcBef>
              <a:spcAft>
                <a:spcPts val="0"/>
              </a:spcAft>
              <a:buSzPts val="1200"/>
              <a:buNone/>
              <a:defRPr/>
            </a:lvl9pPr>
          </a:lstStyle>
          <a:p/>
        </p:txBody>
      </p:sp>
      <p:sp>
        <p:nvSpPr>
          <p:cNvPr id="1338" name="Google Shape;1338;p170"/>
          <p:cNvSpPr txBox="1"/>
          <p:nvPr>
            <p:ph idx="8" type="subTitle"/>
          </p:nvPr>
        </p:nvSpPr>
        <p:spPr>
          <a:xfrm>
            <a:off x="713250" y="2938250"/>
            <a:ext cx="2238600" cy="800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1339" name="Google Shape;1339;p170"/>
          <p:cNvSpPr txBox="1"/>
          <p:nvPr>
            <p:ph idx="9" type="subTitle"/>
          </p:nvPr>
        </p:nvSpPr>
        <p:spPr>
          <a:xfrm>
            <a:off x="6192150" y="3666200"/>
            <a:ext cx="2238600" cy="923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nSpc>
                <a:spcPct val="100000"/>
              </a:lnSpc>
              <a:spcBef>
                <a:spcPts val="0"/>
              </a:spcBef>
              <a:spcAft>
                <a:spcPts val="0"/>
              </a:spcAft>
              <a:buSzPts val="1200"/>
              <a:buNone/>
              <a:defRPr/>
            </a:lvl2pPr>
            <a:lvl3pPr lvl="2">
              <a:lnSpc>
                <a:spcPct val="100000"/>
              </a:lnSpc>
              <a:spcBef>
                <a:spcPts val="0"/>
              </a:spcBef>
              <a:spcAft>
                <a:spcPts val="0"/>
              </a:spcAft>
              <a:buSzPts val="1200"/>
              <a:buNone/>
              <a:defRPr/>
            </a:lvl3pPr>
            <a:lvl4pPr lvl="3">
              <a:lnSpc>
                <a:spcPct val="100000"/>
              </a:lnSpc>
              <a:spcBef>
                <a:spcPts val="0"/>
              </a:spcBef>
              <a:spcAft>
                <a:spcPts val="0"/>
              </a:spcAft>
              <a:buSzPts val="1200"/>
              <a:buNone/>
              <a:defRPr/>
            </a:lvl4pPr>
            <a:lvl5pPr lvl="4">
              <a:lnSpc>
                <a:spcPct val="100000"/>
              </a:lnSpc>
              <a:spcBef>
                <a:spcPts val="0"/>
              </a:spcBef>
              <a:spcAft>
                <a:spcPts val="0"/>
              </a:spcAft>
              <a:buSzPts val="1200"/>
              <a:buNone/>
              <a:defRPr/>
            </a:lvl5pPr>
            <a:lvl6pPr lvl="5">
              <a:lnSpc>
                <a:spcPct val="100000"/>
              </a:lnSpc>
              <a:spcBef>
                <a:spcPts val="0"/>
              </a:spcBef>
              <a:spcAft>
                <a:spcPts val="0"/>
              </a:spcAft>
              <a:buSzPts val="1200"/>
              <a:buNone/>
              <a:defRPr/>
            </a:lvl6pPr>
            <a:lvl7pPr lvl="6">
              <a:lnSpc>
                <a:spcPct val="100000"/>
              </a:lnSpc>
              <a:spcBef>
                <a:spcPts val="0"/>
              </a:spcBef>
              <a:spcAft>
                <a:spcPts val="0"/>
              </a:spcAft>
              <a:buSzPts val="1200"/>
              <a:buNone/>
              <a:defRPr/>
            </a:lvl7pPr>
            <a:lvl8pPr lvl="7">
              <a:lnSpc>
                <a:spcPct val="100000"/>
              </a:lnSpc>
              <a:spcBef>
                <a:spcPts val="0"/>
              </a:spcBef>
              <a:spcAft>
                <a:spcPts val="0"/>
              </a:spcAft>
              <a:buSzPts val="1200"/>
              <a:buNone/>
              <a:defRPr/>
            </a:lvl8pPr>
            <a:lvl9pPr lvl="8">
              <a:lnSpc>
                <a:spcPct val="100000"/>
              </a:lnSpc>
              <a:spcBef>
                <a:spcPts val="0"/>
              </a:spcBef>
              <a:spcAft>
                <a:spcPts val="0"/>
              </a:spcAft>
              <a:buSzPts val="1200"/>
              <a:buNone/>
              <a:defRPr/>
            </a:lvl9pPr>
          </a:lstStyle>
          <a:p/>
        </p:txBody>
      </p:sp>
      <p:sp>
        <p:nvSpPr>
          <p:cNvPr id="1340" name="Google Shape;1340;p170"/>
          <p:cNvSpPr txBox="1"/>
          <p:nvPr>
            <p:ph idx="13" type="subTitle"/>
          </p:nvPr>
        </p:nvSpPr>
        <p:spPr>
          <a:xfrm>
            <a:off x="6192150" y="2938250"/>
            <a:ext cx="2238600" cy="800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1341" name="Google Shape;1341;p170"/>
          <p:cNvSpPr txBox="1"/>
          <p:nvPr>
            <p:ph idx="14" type="subTitle"/>
          </p:nvPr>
        </p:nvSpPr>
        <p:spPr>
          <a:xfrm>
            <a:off x="3452700" y="3666200"/>
            <a:ext cx="2238600" cy="923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nSpc>
                <a:spcPct val="100000"/>
              </a:lnSpc>
              <a:spcBef>
                <a:spcPts val="0"/>
              </a:spcBef>
              <a:spcAft>
                <a:spcPts val="0"/>
              </a:spcAft>
              <a:buSzPts val="1200"/>
              <a:buNone/>
              <a:defRPr/>
            </a:lvl2pPr>
            <a:lvl3pPr lvl="2">
              <a:lnSpc>
                <a:spcPct val="100000"/>
              </a:lnSpc>
              <a:spcBef>
                <a:spcPts val="0"/>
              </a:spcBef>
              <a:spcAft>
                <a:spcPts val="0"/>
              </a:spcAft>
              <a:buSzPts val="1200"/>
              <a:buNone/>
              <a:defRPr/>
            </a:lvl3pPr>
            <a:lvl4pPr lvl="3">
              <a:lnSpc>
                <a:spcPct val="100000"/>
              </a:lnSpc>
              <a:spcBef>
                <a:spcPts val="0"/>
              </a:spcBef>
              <a:spcAft>
                <a:spcPts val="0"/>
              </a:spcAft>
              <a:buSzPts val="1200"/>
              <a:buNone/>
              <a:defRPr/>
            </a:lvl4pPr>
            <a:lvl5pPr lvl="4">
              <a:lnSpc>
                <a:spcPct val="100000"/>
              </a:lnSpc>
              <a:spcBef>
                <a:spcPts val="0"/>
              </a:spcBef>
              <a:spcAft>
                <a:spcPts val="0"/>
              </a:spcAft>
              <a:buSzPts val="1200"/>
              <a:buNone/>
              <a:defRPr/>
            </a:lvl5pPr>
            <a:lvl6pPr lvl="5">
              <a:lnSpc>
                <a:spcPct val="100000"/>
              </a:lnSpc>
              <a:spcBef>
                <a:spcPts val="0"/>
              </a:spcBef>
              <a:spcAft>
                <a:spcPts val="0"/>
              </a:spcAft>
              <a:buSzPts val="1200"/>
              <a:buNone/>
              <a:defRPr/>
            </a:lvl6pPr>
            <a:lvl7pPr lvl="6">
              <a:lnSpc>
                <a:spcPct val="100000"/>
              </a:lnSpc>
              <a:spcBef>
                <a:spcPts val="0"/>
              </a:spcBef>
              <a:spcAft>
                <a:spcPts val="0"/>
              </a:spcAft>
              <a:buSzPts val="1200"/>
              <a:buNone/>
              <a:defRPr/>
            </a:lvl7pPr>
            <a:lvl8pPr lvl="7">
              <a:lnSpc>
                <a:spcPct val="100000"/>
              </a:lnSpc>
              <a:spcBef>
                <a:spcPts val="0"/>
              </a:spcBef>
              <a:spcAft>
                <a:spcPts val="0"/>
              </a:spcAft>
              <a:buSzPts val="1200"/>
              <a:buNone/>
              <a:defRPr/>
            </a:lvl8pPr>
            <a:lvl9pPr lvl="8">
              <a:lnSpc>
                <a:spcPct val="100000"/>
              </a:lnSpc>
              <a:spcBef>
                <a:spcPts val="0"/>
              </a:spcBef>
              <a:spcAft>
                <a:spcPts val="0"/>
              </a:spcAft>
              <a:buSzPts val="1200"/>
              <a:buNone/>
              <a:defRPr/>
            </a:lvl9pPr>
          </a:lstStyle>
          <a:p/>
        </p:txBody>
      </p:sp>
      <p:sp>
        <p:nvSpPr>
          <p:cNvPr id="1342" name="Google Shape;1342;p170"/>
          <p:cNvSpPr txBox="1"/>
          <p:nvPr>
            <p:ph idx="15" type="subTitle"/>
          </p:nvPr>
        </p:nvSpPr>
        <p:spPr>
          <a:xfrm>
            <a:off x="3452700" y="2938250"/>
            <a:ext cx="2238600" cy="800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grpSp>
        <p:nvGrpSpPr>
          <p:cNvPr id="1343" name="Google Shape;1343;p170"/>
          <p:cNvGrpSpPr/>
          <p:nvPr/>
        </p:nvGrpSpPr>
        <p:grpSpPr>
          <a:xfrm>
            <a:off x="0" y="0"/>
            <a:ext cx="9144100" cy="5143625"/>
            <a:chOff x="0" y="0"/>
            <a:chExt cx="9144100" cy="5143625"/>
          </a:xfrm>
        </p:grpSpPr>
        <p:sp>
          <p:nvSpPr>
            <p:cNvPr id="1344" name="Google Shape;1344;p170"/>
            <p:cNvSpPr/>
            <p:nvPr/>
          </p:nvSpPr>
          <p:spPr>
            <a:xfrm>
              <a:off x="0" y="0"/>
              <a:ext cx="347700" cy="2673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170"/>
            <p:cNvSpPr/>
            <p:nvPr/>
          </p:nvSpPr>
          <p:spPr>
            <a:xfrm>
              <a:off x="0" y="0"/>
              <a:ext cx="713100" cy="539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170"/>
            <p:cNvSpPr/>
            <p:nvPr/>
          </p:nvSpPr>
          <p:spPr>
            <a:xfrm>
              <a:off x="3632800" y="4876025"/>
              <a:ext cx="5511300" cy="267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8">
    <p:spTree>
      <p:nvGrpSpPr>
        <p:cNvPr id="1347" name="Shape 1347"/>
        <p:cNvGrpSpPr/>
        <p:nvPr/>
      </p:nvGrpSpPr>
      <p:grpSpPr>
        <a:xfrm>
          <a:off x="0" y="0"/>
          <a:ext cx="0" cy="0"/>
          <a:chOff x="0" y="0"/>
          <a:chExt cx="0" cy="0"/>
        </a:xfrm>
      </p:grpSpPr>
      <p:sp>
        <p:nvSpPr>
          <p:cNvPr id="1348" name="Google Shape;1348;p171"/>
          <p:cNvSpPr txBox="1"/>
          <p:nvPr>
            <p:ph type="title"/>
          </p:nvPr>
        </p:nvSpPr>
        <p:spPr>
          <a:xfrm>
            <a:off x="4869450" y="690875"/>
            <a:ext cx="3336600" cy="1031400"/>
          </a:xfrm>
          <a:prstGeom prst="rect">
            <a:avLst/>
          </a:prstGeom>
        </p:spPr>
        <p:txBody>
          <a:bodyPr anchorCtr="0" anchor="t" bIns="91425" lIns="91425" spcFirstLastPara="1" rIns="91425" wrap="square" tIns="91425">
            <a:noAutofit/>
          </a:bodyPr>
          <a:lstStyle>
            <a:lvl1pPr lvl="0">
              <a:spcBef>
                <a:spcPts val="0"/>
              </a:spcBef>
              <a:spcAft>
                <a:spcPts val="0"/>
              </a:spcAft>
              <a:buSzPts val="7200"/>
              <a:buNone/>
              <a:defRPr sz="5500"/>
            </a:lvl1pPr>
            <a:lvl2pPr lvl="1">
              <a:spcBef>
                <a:spcPts val="0"/>
              </a:spcBef>
              <a:spcAft>
                <a:spcPts val="0"/>
              </a:spcAft>
              <a:buSzPts val="7200"/>
              <a:buNone/>
              <a:defRPr sz="7200"/>
            </a:lvl2pPr>
            <a:lvl3pPr lvl="2">
              <a:spcBef>
                <a:spcPts val="0"/>
              </a:spcBef>
              <a:spcAft>
                <a:spcPts val="0"/>
              </a:spcAft>
              <a:buSzPts val="7200"/>
              <a:buNone/>
              <a:defRPr sz="7200"/>
            </a:lvl3pPr>
            <a:lvl4pPr lvl="3">
              <a:spcBef>
                <a:spcPts val="0"/>
              </a:spcBef>
              <a:spcAft>
                <a:spcPts val="0"/>
              </a:spcAft>
              <a:buSzPts val="7200"/>
              <a:buNone/>
              <a:defRPr sz="7200"/>
            </a:lvl4pPr>
            <a:lvl5pPr lvl="4">
              <a:spcBef>
                <a:spcPts val="0"/>
              </a:spcBef>
              <a:spcAft>
                <a:spcPts val="0"/>
              </a:spcAft>
              <a:buSzPts val="7200"/>
              <a:buNone/>
              <a:defRPr sz="7200"/>
            </a:lvl5pPr>
            <a:lvl6pPr lvl="5">
              <a:spcBef>
                <a:spcPts val="0"/>
              </a:spcBef>
              <a:spcAft>
                <a:spcPts val="0"/>
              </a:spcAft>
              <a:buSzPts val="7200"/>
              <a:buNone/>
              <a:defRPr sz="7200"/>
            </a:lvl6pPr>
            <a:lvl7pPr lvl="6">
              <a:spcBef>
                <a:spcPts val="0"/>
              </a:spcBef>
              <a:spcAft>
                <a:spcPts val="0"/>
              </a:spcAft>
              <a:buSzPts val="7200"/>
              <a:buNone/>
              <a:defRPr sz="7200"/>
            </a:lvl7pPr>
            <a:lvl8pPr lvl="7">
              <a:spcBef>
                <a:spcPts val="0"/>
              </a:spcBef>
              <a:spcAft>
                <a:spcPts val="0"/>
              </a:spcAft>
              <a:buSzPts val="7200"/>
              <a:buNone/>
              <a:defRPr sz="7200"/>
            </a:lvl8pPr>
            <a:lvl9pPr lvl="8">
              <a:spcBef>
                <a:spcPts val="0"/>
              </a:spcBef>
              <a:spcAft>
                <a:spcPts val="0"/>
              </a:spcAft>
              <a:buSzPts val="7200"/>
              <a:buNone/>
              <a:defRPr sz="7200"/>
            </a:lvl9pPr>
          </a:lstStyle>
          <a:p/>
        </p:txBody>
      </p:sp>
      <p:sp>
        <p:nvSpPr>
          <p:cNvPr id="1349" name="Google Shape;1349;p171"/>
          <p:cNvSpPr txBox="1"/>
          <p:nvPr>
            <p:ph idx="1" type="subTitle"/>
          </p:nvPr>
        </p:nvSpPr>
        <p:spPr>
          <a:xfrm>
            <a:off x="4869461" y="2427126"/>
            <a:ext cx="3336600" cy="8313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650"/>
              <a:buNone/>
              <a:defRPr b="1" sz="1400"/>
            </a:lvl1pPr>
            <a:lvl2pPr lvl="1" algn="ctr">
              <a:lnSpc>
                <a:spcPct val="100000"/>
              </a:lnSpc>
              <a:spcBef>
                <a:spcPts val="0"/>
              </a:spcBef>
              <a:spcAft>
                <a:spcPts val="0"/>
              </a:spcAft>
              <a:buSzPts val="1650"/>
              <a:buNone/>
              <a:defRPr b="1" sz="1650"/>
            </a:lvl2pPr>
            <a:lvl3pPr lvl="2" algn="ctr">
              <a:lnSpc>
                <a:spcPct val="100000"/>
              </a:lnSpc>
              <a:spcBef>
                <a:spcPts val="0"/>
              </a:spcBef>
              <a:spcAft>
                <a:spcPts val="0"/>
              </a:spcAft>
              <a:buSzPts val="1650"/>
              <a:buNone/>
              <a:defRPr b="1" sz="1650"/>
            </a:lvl3pPr>
            <a:lvl4pPr lvl="3" algn="ctr">
              <a:lnSpc>
                <a:spcPct val="100000"/>
              </a:lnSpc>
              <a:spcBef>
                <a:spcPts val="0"/>
              </a:spcBef>
              <a:spcAft>
                <a:spcPts val="0"/>
              </a:spcAft>
              <a:buSzPts val="1650"/>
              <a:buNone/>
              <a:defRPr b="1" sz="1650"/>
            </a:lvl4pPr>
            <a:lvl5pPr lvl="4" algn="ctr">
              <a:lnSpc>
                <a:spcPct val="100000"/>
              </a:lnSpc>
              <a:spcBef>
                <a:spcPts val="0"/>
              </a:spcBef>
              <a:spcAft>
                <a:spcPts val="0"/>
              </a:spcAft>
              <a:buSzPts val="1650"/>
              <a:buNone/>
              <a:defRPr b="1" sz="1650"/>
            </a:lvl5pPr>
            <a:lvl6pPr lvl="5" algn="ctr">
              <a:lnSpc>
                <a:spcPct val="100000"/>
              </a:lnSpc>
              <a:spcBef>
                <a:spcPts val="0"/>
              </a:spcBef>
              <a:spcAft>
                <a:spcPts val="0"/>
              </a:spcAft>
              <a:buSzPts val="1650"/>
              <a:buNone/>
              <a:defRPr b="1" sz="1650"/>
            </a:lvl6pPr>
            <a:lvl7pPr lvl="6" algn="ctr">
              <a:lnSpc>
                <a:spcPct val="100000"/>
              </a:lnSpc>
              <a:spcBef>
                <a:spcPts val="0"/>
              </a:spcBef>
              <a:spcAft>
                <a:spcPts val="0"/>
              </a:spcAft>
              <a:buSzPts val="1650"/>
              <a:buNone/>
              <a:defRPr b="1" sz="1650"/>
            </a:lvl7pPr>
            <a:lvl8pPr lvl="7" algn="ctr">
              <a:lnSpc>
                <a:spcPct val="100000"/>
              </a:lnSpc>
              <a:spcBef>
                <a:spcPts val="0"/>
              </a:spcBef>
              <a:spcAft>
                <a:spcPts val="0"/>
              </a:spcAft>
              <a:buSzPts val="1650"/>
              <a:buNone/>
              <a:defRPr b="1" sz="1650"/>
            </a:lvl8pPr>
            <a:lvl9pPr lvl="8" algn="ctr">
              <a:lnSpc>
                <a:spcPct val="100000"/>
              </a:lnSpc>
              <a:spcBef>
                <a:spcPts val="0"/>
              </a:spcBef>
              <a:spcAft>
                <a:spcPts val="0"/>
              </a:spcAft>
              <a:buSzPts val="1650"/>
              <a:buNone/>
              <a:defRPr b="1" sz="1650"/>
            </a:lvl9pPr>
          </a:lstStyle>
          <a:p/>
        </p:txBody>
      </p:sp>
      <p:sp>
        <p:nvSpPr>
          <p:cNvPr id="1350" name="Google Shape;1350;p171"/>
          <p:cNvSpPr txBox="1"/>
          <p:nvPr>
            <p:ph idx="2" type="subTitle"/>
          </p:nvPr>
        </p:nvSpPr>
        <p:spPr>
          <a:xfrm>
            <a:off x="4869450" y="3951875"/>
            <a:ext cx="3336600" cy="3540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000"/>
              <a:buNone/>
              <a:defRPr sz="1100"/>
            </a:lvl1pPr>
            <a:lvl2pPr lvl="1" algn="ctr">
              <a:lnSpc>
                <a:spcPct val="100000"/>
              </a:lnSpc>
              <a:spcBef>
                <a:spcPts val="0"/>
              </a:spcBef>
              <a:spcAft>
                <a:spcPts val="0"/>
              </a:spcAft>
              <a:buSzPts val="1000"/>
              <a:buNone/>
              <a:defRPr b="1" sz="1000"/>
            </a:lvl2pPr>
            <a:lvl3pPr lvl="2" algn="ctr">
              <a:lnSpc>
                <a:spcPct val="100000"/>
              </a:lnSpc>
              <a:spcBef>
                <a:spcPts val="0"/>
              </a:spcBef>
              <a:spcAft>
                <a:spcPts val="0"/>
              </a:spcAft>
              <a:buSzPts val="1000"/>
              <a:buNone/>
              <a:defRPr b="1" sz="1000"/>
            </a:lvl3pPr>
            <a:lvl4pPr lvl="3" algn="ctr">
              <a:lnSpc>
                <a:spcPct val="100000"/>
              </a:lnSpc>
              <a:spcBef>
                <a:spcPts val="0"/>
              </a:spcBef>
              <a:spcAft>
                <a:spcPts val="0"/>
              </a:spcAft>
              <a:buSzPts val="1000"/>
              <a:buNone/>
              <a:defRPr b="1" sz="1000"/>
            </a:lvl4pPr>
            <a:lvl5pPr lvl="4" algn="ctr">
              <a:lnSpc>
                <a:spcPct val="100000"/>
              </a:lnSpc>
              <a:spcBef>
                <a:spcPts val="0"/>
              </a:spcBef>
              <a:spcAft>
                <a:spcPts val="0"/>
              </a:spcAft>
              <a:buSzPts val="1000"/>
              <a:buNone/>
              <a:defRPr b="1" sz="1000"/>
            </a:lvl5pPr>
            <a:lvl6pPr lvl="5" algn="ctr">
              <a:lnSpc>
                <a:spcPct val="100000"/>
              </a:lnSpc>
              <a:spcBef>
                <a:spcPts val="0"/>
              </a:spcBef>
              <a:spcAft>
                <a:spcPts val="0"/>
              </a:spcAft>
              <a:buSzPts val="1000"/>
              <a:buNone/>
              <a:defRPr b="1" sz="1000"/>
            </a:lvl6pPr>
            <a:lvl7pPr lvl="6" algn="ctr">
              <a:lnSpc>
                <a:spcPct val="100000"/>
              </a:lnSpc>
              <a:spcBef>
                <a:spcPts val="0"/>
              </a:spcBef>
              <a:spcAft>
                <a:spcPts val="0"/>
              </a:spcAft>
              <a:buSzPts val="1000"/>
              <a:buNone/>
              <a:defRPr b="1" sz="1000"/>
            </a:lvl7pPr>
            <a:lvl8pPr lvl="7" algn="ctr">
              <a:lnSpc>
                <a:spcPct val="100000"/>
              </a:lnSpc>
              <a:spcBef>
                <a:spcPts val="0"/>
              </a:spcBef>
              <a:spcAft>
                <a:spcPts val="0"/>
              </a:spcAft>
              <a:buSzPts val="1000"/>
              <a:buNone/>
              <a:defRPr b="1" sz="1000"/>
            </a:lvl8pPr>
            <a:lvl9pPr lvl="8" algn="ctr">
              <a:lnSpc>
                <a:spcPct val="100000"/>
              </a:lnSpc>
              <a:spcBef>
                <a:spcPts val="0"/>
              </a:spcBef>
              <a:spcAft>
                <a:spcPts val="0"/>
              </a:spcAft>
              <a:buSzPts val="1000"/>
              <a:buNone/>
              <a:defRPr b="1" sz="1000"/>
            </a:lvl9pPr>
          </a:lstStyle>
          <a:p/>
        </p:txBody>
      </p:sp>
      <p:grpSp>
        <p:nvGrpSpPr>
          <p:cNvPr id="1351" name="Google Shape;1351;p171"/>
          <p:cNvGrpSpPr/>
          <p:nvPr/>
        </p:nvGrpSpPr>
        <p:grpSpPr>
          <a:xfrm>
            <a:off x="3927875" y="0"/>
            <a:ext cx="5216100" cy="5143625"/>
            <a:chOff x="3927875" y="0"/>
            <a:chExt cx="5216100" cy="5143625"/>
          </a:xfrm>
        </p:grpSpPr>
        <p:sp>
          <p:nvSpPr>
            <p:cNvPr id="1352" name="Google Shape;1352;p171"/>
            <p:cNvSpPr/>
            <p:nvPr/>
          </p:nvSpPr>
          <p:spPr>
            <a:xfrm>
              <a:off x="3927875" y="4876025"/>
              <a:ext cx="5216100" cy="267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171"/>
            <p:cNvSpPr/>
            <p:nvPr/>
          </p:nvSpPr>
          <p:spPr>
            <a:xfrm flipH="1">
              <a:off x="6537775" y="0"/>
              <a:ext cx="2606100" cy="294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171"/>
            <p:cNvSpPr/>
            <p:nvPr/>
          </p:nvSpPr>
          <p:spPr>
            <a:xfrm flipH="1">
              <a:off x="8430775" y="0"/>
              <a:ext cx="713100" cy="5394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55" name="Google Shape;1355;p171"/>
          <p:cNvSpPr txBox="1"/>
          <p:nvPr/>
        </p:nvSpPr>
        <p:spPr>
          <a:xfrm>
            <a:off x="4869461" y="3253299"/>
            <a:ext cx="3336600" cy="69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018"/>
              <a:buNone/>
            </a:pPr>
            <a:r>
              <a:rPr lang="en" sz="1100">
                <a:solidFill>
                  <a:schemeClr val="dk1"/>
                </a:solidFill>
                <a:latin typeface="Lato"/>
                <a:ea typeface="Lato"/>
                <a:cs typeface="Lato"/>
                <a:sym typeface="Lato"/>
              </a:rPr>
              <a:t>Credits: This presentation template was created by </a:t>
            </a:r>
            <a:r>
              <a:rPr b="1" lang="en" sz="1100" u="sng">
                <a:solidFill>
                  <a:schemeClr val="dk1"/>
                </a:solidFill>
                <a:latin typeface="Lato"/>
                <a:ea typeface="Lato"/>
                <a:cs typeface="Lato"/>
                <a:sym typeface="Lato"/>
                <a:hlinkClick r:id="rId2">
                  <a:extLst>
                    <a:ext uri="{A12FA001-AC4F-418D-AE19-62706E023703}">
                      <ahyp:hlinkClr val="tx"/>
                    </a:ext>
                  </a:extLst>
                </a:hlinkClick>
              </a:rPr>
              <a:t>Slidesgo</a:t>
            </a:r>
            <a:r>
              <a:rPr lang="en" sz="1100">
                <a:solidFill>
                  <a:schemeClr val="dk1"/>
                </a:solidFill>
                <a:latin typeface="Lato"/>
                <a:ea typeface="Lato"/>
                <a:cs typeface="Lato"/>
                <a:sym typeface="Lato"/>
              </a:rPr>
              <a:t>, including icons by </a:t>
            </a:r>
            <a:r>
              <a:rPr b="1" lang="en" sz="1100" u="sng">
                <a:solidFill>
                  <a:schemeClr val="dk1"/>
                </a:solidFill>
                <a:latin typeface="Lato"/>
                <a:ea typeface="Lato"/>
                <a:cs typeface="Lato"/>
                <a:sym typeface="Lato"/>
                <a:hlinkClick r:id="rId3">
                  <a:extLst>
                    <a:ext uri="{A12FA001-AC4F-418D-AE19-62706E023703}">
                      <ahyp:hlinkClr val="tx"/>
                    </a:ext>
                  </a:extLst>
                </a:hlinkClick>
              </a:rPr>
              <a:t>Flaticon</a:t>
            </a:r>
            <a:r>
              <a:rPr lang="en" sz="1100">
                <a:solidFill>
                  <a:schemeClr val="dk1"/>
                </a:solidFill>
                <a:latin typeface="Lato"/>
                <a:ea typeface="Lato"/>
                <a:cs typeface="Lato"/>
                <a:sym typeface="Lato"/>
              </a:rPr>
              <a:t>, and infographics &amp; images by </a:t>
            </a:r>
            <a:r>
              <a:rPr b="1" lang="en" sz="1100" u="sng">
                <a:solidFill>
                  <a:schemeClr val="dk1"/>
                </a:solidFill>
                <a:latin typeface="Lato"/>
                <a:ea typeface="Lato"/>
                <a:cs typeface="Lato"/>
                <a:sym typeface="Lato"/>
                <a:hlinkClick r:id="rId4">
                  <a:extLst>
                    <a:ext uri="{A12FA001-AC4F-418D-AE19-62706E023703}">
                      <ahyp:hlinkClr val="tx"/>
                    </a:ext>
                  </a:extLst>
                </a:hlinkClick>
              </a:rPr>
              <a:t>Freepik</a:t>
            </a:r>
            <a:r>
              <a:rPr lang="en" sz="1100">
                <a:solidFill>
                  <a:schemeClr val="dk1"/>
                </a:solidFill>
                <a:latin typeface="Lato"/>
                <a:ea typeface="Lato"/>
                <a:cs typeface="Lato"/>
                <a:sym typeface="Lato"/>
              </a:rPr>
              <a:t>.</a:t>
            </a:r>
            <a:endParaRPr sz="1100">
              <a:solidFill>
                <a:schemeClr val="dk1"/>
              </a:solidFill>
              <a:latin typeface="Lato"/>
              <a:ea typeface="Lato"/>
              <a:cs typeface="Lato"/>
              <a:sym typeface="Lato"/>
            </a:endParaRPr>
          </a:p>
        </p:txBody>
      </p:sp>
      <p:sp>
        <p:nvSpPr>
          <p:cNvPr id="1356" name="Google Shape;1356;p171"/>
          <p:cNvSpPr/>
          <p:nvPr>
            <p:ph idx="3" type="pic"/>
          </p:nvPr>
        </p:nvSpPr>
        <p:spPr>
          <a:xfrm>
            <a:off x="0" y="539500"/>
            <a:ext cx="3931500" cy="4604100"/>
          </a:xfrm>
          <a:prstGeom prst="rect">
            <a:avLst/>
          </a:prstGeom>
          <a:noFill/>
          <a:ln>
            <a:noFill/>
          </a:ln>
        </p:spPr>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1357" name="Shape 1357"/>
        <p:cNvGrpSpPr/>
        <p:nvPr/>
      </p:nvGrpSpPr>
      <p:grpSpPr>
        <a:xfrm>
          <a:off x="0" y="0"/>
          <a:ext cx="0" cy="0"/>
          <a:chOff x="0" y="0"/>
          <a:chExt cx="0" cy="0"/>
        </a:xfrm>
      </p:grpSpPr>
      <p:grpSp>
        <p:nvGrpSpPr>
          <p:cNvPr id="1358" name="Google Shape;1358;p172"/>
          <p:cNvGrpSpPr/>
          <p:nvPr/>
        </p:nvGrpSpPr>
        <p:grpSpPr>
          <a:xfrm>
            <a:off x="0" y="0"/>
            <a:ext cx="9144000" cy="5143600"/>
            <a:chOff x="0" y="0"/>
            <a:chExt cx="9144000" cy="5143600"/>
          </a:xfrm>
        </p:grpSpPr>
        <p:sp>
          <p:nvSpPr>
            <p:cNvPr id="1359" name="Google Shape;1359;p172"/>
            <p:cNvSpPr/>
            <p:nvPr/>
          </p:nvSpPr>
          <p:spPr>
            <a:xfrm>
              <a:off x="8796300" y="3711150"/>
              <a:ext cx="347700" cy="1432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172"/>
            <p:cNvSpPr/>
            <p:nvPr/>
          </p:nvSpPr>
          <p:spPr>
            <a:xfrm>
              <a:off x="0" y="4876000"/>
              <a:ext cx="3990600" cy="267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172"/>
            <p:cNvSpPr/>
            <p:nvPr/>
          </p:nvSpPr>
          <p:spPr>
            <a:xfrm>
              <a:off x="0" y="0"/>
              <a:ext cx="347700" cy="206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10">
    <p:spTree>
      <p:nvGrpSpPr>
        <p:cNvPr id="1362" name="Shape 1362"/>
        <p:cNvGrpSpPr/>
        <p:nvPr/>
      </p:nvGrpSpPr>
      <p:grpSpPr>
        <a:xfrm>
          <a:off x="0" y="0"/>
          <a:ext cx="0" cy="0"/>
          <a:chOff x="0" y="0"/>
          <a:chExt cx="0" cy="0"/>
        </a:xfrm>
      </p:grpSpPr>
      <p:grpSp>
        <p:nvGrpSpPr>
          <p:cNvPr id="1363" name="Google Shape;1363;p173"/>
          <p:cNvGrpSpPr/>
          <p:nvPr/>
        </p:nvGrpSpPr>
        <p:grpSpPr>
          <a:xfrm flipH="1">
            <a:off x="8430775" y="0"/>
            <a:ext cx="713100" cy="5143475"/>
            <a:chOff x="0" y="0"/>
            <a:chExt cx="713100" cy="5143475"/>
          </a:xfrm>
        </p:grpSpPr>
        <p:sp>
          <p:nvSpPr>
            <p:cNvPr id="1364" name="Google Shape;1364;p173"/>
            <p:cNvSpPr/>
            <p:nvPr/>
          </p:nvSpPr>
          <p:spPr>
            <a:xfrm>
              <a:off x="0" y="0"/>
              <a:ext cx="347700" cy="4608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173"/>
            <p:cNvSpPr/>
            <p:nvPr/>
          </p:nvSpPr>
          <p:spPr>
            <a:xfrm>
              <a:off x="0" y="4608575"/>
              <a:ext cx="713100" cy="534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369" name="Shape 1369"/>
        <p:cNvGrpSpPr/>
        <p:nvPr/>
      </p:nvGrpSpPr>
      <p:grpSpPr>
        <a:xfrm>
          <a:off x="0" y="0"/>
          <a:ext cx="0" cy="0"/>
          <a:chOff x="0" y="0"/>
          <a:chExt cx="0" cy="0"/>
        </a:xfrm>
      </p:grpSpPr>
      <p:sp>
        <p:nvSpPr>
          <p:cNvPr id="1370" name="Google Shape;1370;p175"/>
          <p:cNvSpPr txBox="1"/>
          <p:nvPr>
            <p:ph type="ctrTitle"/>
          </p:nvPr>
        </p:nvSpPr>
        <p:spPr>
          <a:xfrm>
            <a:off x="713225" y="1039488"/>
            <a:ext cx="3786300" cy="2232000"/>
          </a:xfrm>
          <a:prstGeom prst="rect">
            <a:avLst/>
          </a:prstGeom>
        </p:spPr>
        <p:txBody>
          <a:bodyPr anchorCtr="0" anchor="b" bIns="91425" lIns="91425" spcFirstLastPara="1" rIns="91425" wrap="square" tIns="91425">
            <a:noAutofit/>
          </a:bodyPr>
          <a:lstStyle>
            <a:lvl1pPr lvl="0">
              <a:spcBef>
                <a:spcPts val="0"/>
              </a:spcBef>
              <a:spcAft>
                <a:spcPts val="0"/>
              </a:spcAft>
              <a:buSzPts val="4700"/>
              <a:buNone/>
              <a:defRPr sz="4200"/>
            </a:lvl1pPr>
            <a:lvl2pPr lvl="1" algn="l">
              <a:spcBef>
                <a:spcPts val="0"/>
              </a:spcBef>
              <a:spcAft>
                <a:spcPts val="0"/>
              </a:spcAft>
              <a:buSzPts val="4700"/>
              <a:buNone/>
              <a:defRPr sz="4700"/>
            </a:lvl2pPr>
            <a:lvl3pPr lvl="2" algn="l">
              <a:spcBef>
                <a:spcPts val="0"/>
              </a:spcBef>
              <a:spcAft>
                <a:spcPts val="0"/>
              </a:spcAft>
              <a:buSzPts val="4700"/>
              <a:buNone/>
              <a:defRPr sz="4700"/>
            </a:lvl3pPr>
            <a:lvl4pPr lvl="3" algn="l">
              <a:spcBef>
                <a:spcPts val="0"/>
              </a:spcBef>
              <a:spcAft>
                <a:spcPts val="0"/>
              </a:spcAft>
              <a:buSzPts val="4700"/>
              <a:buNone/>
              <a:defRPr sz="4700"/>
            </a:lvl4pPr>
            <a:lvl5pPr lvl="4" algn="l">
              <a:spcBef>
                <a:spcPts val="0"/>
              </a:spcBef>
              <a:spcAft>
                <a:spcPts val="0"/>
              </a:spcAft>
              <a:buSzPts val="4700"/>
              <a:buNone/>
              <a:defRPr sz="4700"/>
            </a:lvl5pPr>
            <a:lvl6pPr lvl="5" algn="l">
              <a:spcBef>
                <a:spcPts val="0"/>
              </a:spcBef>
              <a:spcAft>
                <a:spcPts val="0"/>
              </a:spcAft>
              <a:buSzPts val="4700"/>
              <a:buNone/>
              <a:defRPr sz="4700"/>
            </a:lvl6pPr>
            <a:lvl7pPr lvl="6" algn="l">
              <a:spcBef>
                <a:spcPts val="0"/>
              </a:spcBef>
              <a:spcAft>
                <a:spcPts val="0"/>
              </a:spcAft>
              <a:buSzPts val="4700"/>
              <a:buNone/>
              <a:defRPr sz="4700"/>
            </a:lvl7pPr>
            <a:lvl8pPr lvl="7" algn="l">
              <a:spcBef>
                <a:spcPts val="0"/>
              </a:spcBef>
              <a:spcAft>
                <a:spcPts val="0"/>
              </a:spcAft>
              <a:buSzPts val="4700"/>
              <a:buNone/>
              <a:defRPr sz="4700"/>
            </a:lvl8pPr>
            <a:lvl9pPr lvl="8" algn="l">
              <a:spcBef>
                <a:spcPts val="0"/>
              </a:spcBef>
              <a:spcAft>
                <a:spcPts val="0"/>
              </a:spcAft>
              <a:buSzPts val="4700"/>
              <a:buNone/>
              <a:defRPr sz="4700"/>
            </a:lvl9pPr>
          </a:lstStyle>
          <a:p/>
        </p:txBody>
      </p:sp>
      <p:sp>
        <p:nvSpPr>
          <p:cNvPr id="1371" name="Google Shape;1371;p175"/>
          <p:cNvSpPr txBox="1"/>
          <p:nvPr>
            <p:ph idx="1" type="subTitle"/>
          </p:nvPr>
        </p:nvSpPr>
        <p:spPr>
          <a:xfrm>
            <a:off x="856025" y="3439188"/>
            <a:ext cx="3500700" cy="400200"/>
          </a:xfrm>
          <a:prstGeom prst="rect">
            <a:avLst/>
          </a:prstGeom>
          <a:solidFill>
            <a:schemeClr val="dk2"/>
          </a:solidFill>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nSpc>
                <a:spcPct val="100000"/>
              </a:lnSpc>
              <a:spcBef>
                <a:spcPts val="0"/>
              </a:spcBef>
              <a:spcAft>
                <a:spcPts val="0"/>
              </a:spcAft>
              <a:buSzPts val="1400"/>
              <a:buNone/>
              <a:defRPr sz="1400"/>
            </a:lvl2pPr>
            <a:lvl3pPr lvl="2">
              <a:lnSpc>
                <a:spcPct val="100000"/>
              </a:lnSpc>
              <a:spcBef>
                <a:spcPts val="0"/>
              </a:spcBef>
              <a:spcAft>
                <a:spcPts val="0"/>
              </a:spcAft>
              <a:buSzPts val="1400"/>
              <a:buNone/>
              <a:defRPr sz="1400"/>
            </a:lvl3pPr>
            <a:lvl4pPr lvl="3">
              <a:lnSpc>
                <a:spcPct val="100000"/>
              </a:lnSpc>
              <a:spcBef>
                <a:spcPts val="0"/>
              </a:spcBef>
              <a:spcAft>
                <a:spcPts val="0"/>
              </a:spcAft>
              <a:buSzPts val="1400"/>
              <a:buNone/>
              <a:defRPr sz="1400"/>
            </a:lvl4pPr>
            <a:lvl5pPr lvl="4">
              <a:lnSpc>
                <a:spcPct val="100000"/>
              </a:lnSpc>
              <a:spcBef>
                <a:spcPts val="0"/>
              </a:spcBef>
              <a:spcAft>
                <a:spcPts val="0"/>
              </a:spcAft>
              <a:buSzPts val="1400"/>
              <a:buNone/>
              <a:defRPr sz="1400"/>
            </a:lvl5pPr>
            <a:lvl6pPr lvl="5">
              <a:lnSpc>
                <a:spcPct val="100000"/>
              </a:lnSpc>
              <a:spcBef>
                <a:spcPts val="0"/>
              </a:spcBef>
              <a:spcAft>
                <a:spcPts val="0"/>
              </a:spcAft>
              <a:buSzPts val="1400"/>
              <a:buNone/>
              <a:defRPr sz="1400"/>
            </a:lvl6pPr>
            <a:lvl7pPr lvl="6">
              <a:lnSpc>
                <a:spcPct val="100000"/>
              </a:lnSpc>
              <a:spcBef>
                <a:spcPts val="0"/>
              </a:spcBef>
              <a:spcAft>
                <a:spcPts val="0"/>
              </a:spcAft>
              <a:buSzPts val="1400"/>
              <a:buNone/>
              <a:defRPr sz="1400"/>
            </a:lvl7pPr>
            <a:lvl8pPr lvl="7">
              <a:lnSpc>
                <a:spcPct val="100000"/>
              </a:lnSpc>
              <a:spcBef>
                <a:spcPts val="0"/>
              </a:spcBef>
              <a:spcAft>
                <a:spcPts val="0"/>
              </a:spcAft>
              <a:buSzPts val="1400"/>
              <a:buNone/>
              <a:defRPr sz="1400"/>
            </a:lvl8pPr>
            <a:lvl9pPr lvl="8">
              <a:lnSpc>
                <a:spcPct val="100000"/>
              </a:lnSpc>
              <a:spcBef>
                <a:spcPts val="0"/>
              </a:spcBef>
              <a:spcAft>
                <a:spcPts val="0"/>
              </a:spcAft>
              <a:buSzPts val="1400"/>
              <a:buNone/>
              <a:defRPr sz="1400"/>
            </a:lvl9pPr>
          </a:lstStyle>
          <a:p/>
        </p:txBody>
      </p:sp>
      <p:sp>
        <p:nvSpPr>
          <p:cNvPr id="1372" name="Google Shape;1372;p175"/>
          <p:cNvSpPr/>
          <p:nvPr>
            <p:ph idx="2" type="pic"/>
          </p:nvPr>
        </p:nvSpPr>
        <p:spPr>
          <a:xfrm>
            <a:off x="5212625" y="539500"/>
            <a:ext cx="3931500" cy="4604100"/>
          </a:xfrm>
          <a:prstGeom prst="rect">
            <a:avLst/>
          </a:prstGeom>
          <a:noFill/>
          <a:ln>
            <a:noFill/>
          </a:ln>
        </p:spPr>
      </p:sp>
      <p:grpSp>
        <p:nvGrpSpPr>
          <p:cNvPr id="1373" name="Google Shape;1373;p175"/>
          <p:cNvGrpSpPr/>
          <p:nvPr/>
        </p:nvGrpSpPr>
        <p:grpSpPr>
          <a:xfrm>
            <a:off x="0" y="0"/>
            <a:ext cx="5212500" cy="5143625"/>
            <a:chOff x="0" y="0"/>
            <a:chExt cx="5212500" cy="5143625"/>
          </a:xfrm>
        </p:grpSpPr>
        <p:sp>
          <p:nvSpPr>
            <p:cNvPr id="1374" name="Google Shape;1374;p175"/>
            <p:cNvSpPr/>
            <p:nvPr/>
          </p:nvSpPr>
          <p:spPr>
            <a:xfrm>
              <a:off x="0" y="0"/>
              <a:ext cx="713100" cy="539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175"/>
            <p:cNvSpPr/>
            <p:nvPr/>
          </p:nvSpPr>
          <p:spPr>
            <a:xfrm>
              <a:off x="0" y="4876025"/>
              <a:ext cx="5212500" cy="267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175"/>
            <p:cNvSpPr/>
            <p:nvPr/>
          </p:nvSpPr>
          <p:spPr>
            <a:xfrm>
              <a:off x="713100" y="0"/>
              <a:ext cx="3643500" cy="291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77" name="Shape 1377"/>
        <p:cNvGrpSpPr/>
        <p:nvPr/>
      </p:nvGrpSpPr>
      <p:grpSpPr>
        <a:xfrm>
          <a:off x="0" y="0"/>
          <a:ext cx="0" cy="0"/>
          <a:chOff x="0" y="0"/>
          <a:chExt cx="0" cy="0"/>
        </a:xfrm>
      </p:grpSpPr>
      <p:sp>
        <p:nvSpPr>
          <p:cNvPr id="1378" name="Google Shape;1378;p176"/>
          <p:cNvSpPr txBox="1"/>
          <p:nvPr>
            <p:ph type="title"/>
          </p:nvPr>
        </p:nvSpPr>
        <p:spPr>
          <a:xfrm>
            <a:off x="1109250" y="2340800"/>
            <a:ext cx="3705900" cy="1877700"/>
          </a:xfrm>
          <a:prstGeom prst="rect">
            <a:avLst/>
          </a:prstGeom>
        </p:spPr>
        <p:txBody>
          <a:bodyPr anchorCtr="0" anchor="t" bIns="91425" lIns="91425" spcFirstLastPara="1" rIns="91425" wrap="square" tIns="91425">
            <a:noAutofit/>
          </a:bodyPr>
          <a:lstStyle>
            <a:lvl1pPr lvl="0" algn="l">
              <a:spcBef>
                <a:spcPts val="0"/>
              </a:spcBef>
              <a:spcAft>
                <a:spcPts val="0"/>
              </a:spcAft>
              <a:buSzPts val="4500"/>
              <a:buNone/>
              <a:defRPr sz="5500"/>
            </a:lvl1pPr>
            <a:lvl2pPr lvl="1" algn="r">
              <a:spcBef>
                <a:spcPts val="0"/>
              </a:spcBef>
              <a:spcAft>
                <a:spcPts val="0"/>
              </a:spcAft>
              <a:buSzPts val="4500"/>
              <a:buNone/>
              <a:defRPr sz="4500"/>
            </a:lvl2pPr>
            <a:lvl3pPr lvl="2" algn="r">
              <a:spcBef>
                <a:spcPts val="0"/>
              </a:spcBef>
              <a:spcAft>
                <a:spcPts val="0"/>
              </a:spcAft>
              <a:buSzPts val="4500"/>
              <a:buNone/>
              <a:defRPr sz="4500"/>
            </a:lvl3pPr>
            <a:lvl4pPr lvl="3" algn="r">
              <a:spcBef>
                <a:spcPts val="0"/>
              </a:spcBef>
              <a:spcAft>
                <a:spcPts val="0"/>
              </a:spcAft>
              <a:buSzPts val="4500"/>
              <a:buNone/>
              <a:defRPr sz="4500"/>
            </a:lvl4pPr>
            <a:lvl5pPr lvl="4" algn="r">
              <a:spcBef>
                <a:spcPts val="0"/>
              </a:spcBef>
              <a:spcAft>
                <a:spcPts val="0"/>
              </a:spcAft>
              <a:buSzPts val="4500"/>
              <a:buNone/>
              <a:defRPr sz="4500"/>
            </a:lvl5pPr>
            <a:lvl6pPr lvl="5" algn="r">
              <a:spcBef>
                <a:spcPts val="0"/>
              </a:spcBef>
              <a:spcAft>
                <a:spcPts val="0"/>
              </a:spcAft>
              <a:buSzPts val="4500"/>
              <a:buNone/>
              <a:defRPr sz="4500"/>
            </a:lvl6pPr>
            <a:lvl7pPr lvl="6" algn="r">
              <a:spcBef>
                <a:spcPts val="0"/>
              </a:spcBef>
              <a:spcAft>
                <a:spcPts val="0"/>
              </a:spcAft>
              <a:buSzPts val="4500"/>
              <a:buNone/>
              <a:defRPr sz="4500"/>
            </a:lvl7pPr>
            <a:lvl8pPr lvl="7" algn="r">
              <a:spcBef>
                <a:spcPts val="0"/>
              </a:spcBef>
              <a:spcAft>
                <a:spcPts val="0"/>
              </a:spcAft>
              <a:buSzPts val="4500"/>
              <a:buNone/>
              <a:defRPr sz="4500"/>
            </a:lvl8pPr>
            <a:lvl9pPr lvl="8" algn="r">
              <a:spcBef>
                <a:spcPts val="0"/>
              </a:spcBef>
              <a:spcAft>
                <a:spcPts val="0"/>
              </a:spcAft>
              <a:buSzPts val="4500"/>
              <a:buNone/>
              <a:defRPr sz="4500"/>
            </a:lvl9pPr>
          </a:lstStyle>
          <a:p/>
        </p:txBody>
      </p:sp>
      <p:sp>
        <p:nvSpPr>
          <p:cNvPr id="1379" name="Google Shape;1379;p176"/>
          <p:cNvSpPr txBox="1"/>
          <p:nvPr>
            <p:ph hasCustomPrompt="1" idx="2" type="title"/>
          </p:nvPr>
        </p:nvSpPr>
        <p:spPr>
          <a:xfrm>
            <a:off x="1251025" y="1200900"/>
            <a:ext cx="1101300" cy="1027800"/>
          </a:xfrm>
          <a:prstGeom prst="rect">
            <a:avLst/>
          </a:prstGeom>
          <a:solidFill>
            <a:schemeClr val="dk2"/>
          </a:solidFill>
        </p:spPr>
        <p:txBody>
          <a:bodyPr anchorCtr="0" anchor="ctr" bIns="91425" lIns="91425" spcFirstLastPara="1" rIns="91425" wrap="square" tIns="91425">
            <a:noAutofit/>
          </a:bodyPr>
          <a:lstStyle>
            <a:lvl1pPr lvl="0">
              <a:spcBef>
                <a:spcPts val="0"/>
              </a:spcBef>
              <a:spcAft>
                <a:spcPts val="0"/>
              </a:spcAft>
              <a:buSzPts val="5300"/>
              <a:buNone/>
              <a:defRPr sz="5000"/>
            </a:lvl1pPr>
            <a:lvl2pPr lvl="1" algn="ctr">
              <a:spcBef>
                <a:spcPts val="0"/>
              </a:spcBef>
              <a:spcAft>
                <a:spcPts val="0"/>
              </a:spcAft>
              <a:buSzPts val="5300"/>
              <a:buNone/>
              <a:defRPr sz="5300"/>
            </a:lvl2pPr>
            <a:lvl3pPr lvl="2" algn="ctr">
              <a:spcBef>
                <a:spcPts val="0"/>
              </a:spcBef>
              <a:spcAft>
                <a:spcPts val="0"/>
              </a:spcAft>
              <a:buSzPts val="5300"/>
              <a:buNone/>
              <a:defRPr sz="5300"/>
            </a:lvl3pPr>
            <a:lvl4pPr lvl="3" algn="ctr">
              <a:spcBef>
                <a:spcPts val="0"/>
              </a:spcBef>
              <a:spcAft>
                <a:spcPts val="0"/>
              </a:spcAft>
              <a:buSzPts val="5300"/>
              <a:buNone/>
              <a:defRPr sz="5300"/>
            </a:lvl4pPr>
            <a:lvl5pPr lvl="4" algn="ctr">
              <a:spcBef>
                <a:spcPts val="0"/>
              </a:spcBef>
              <a:spcAft>
                <a:spcPts val="0"/>
              </a:spcAft>
              <a:buSzPts val="5300"/>
              <a:buNone/>
              <a:defRPr sz="5300"/>
            </a:lvl5pPr>
            <a:lvl6pPr lvl="5" algn="ctr">
              <a:spcBef>
                <a:spcPts val="0"/>
              </a:spcBef>
              <a:spcAft>
                <a:spcPts val="0"/>
              </a:spcAft>
              <a:buSzPts val="5300"/>
              <a:buNone/>
              <a:defRPr sz="5300"/>
            </a:lvl6pPr>
            <a:lvl7pPr lvl="6" algn="ctr">
              <a:spcBef>
                <a:spcPts val="0"/>
              </a:spcBef>
              <a:spcAft>
                <a:spcPts val="0"/>
              </a:spcAft>
              <a:buSzPts val="5300"/>
              <a:buNone/>
              <a:defRPr sz="5300"/>
            </a:lvl7pPr>
            <a:lvl8pPr lvl="7" algn="ctr">
              <a:spcBef>
                <a:spcPts val="0"/>
              </a:spcBef>
              <a:spcAft>
                <a:spcPts val="0"/>
              </a:spcAft>
              <a:buSzPts val="5300"/>
              <a:buNone/>
              <a:defRPr sz="5300"/>
            </a:lvl8pPr>
            <a:lvl9pPr lvl="8" algn="ctr">
              <a:spcBef>
                <a:spcPts val="0"/>
              </a:spcBef>
              <a:spcAft>
                <a:spcPts val="0"/>
              </a:spcAft>
              <a:buSzPts val="5300"/>
              <a:buNone/>
              <a:defRPr sz="5300"/>
            </a:lvl9pPr>
          </a:lstStyle>
          <a:p>
            <a:r>
              <a:t>xx%</a:t>
            </a:r>
          </a:p>
        </p:txBody>
      </p:sp>
      <p:sp>
        <p:nvSpPr>
          <p:cNvPr id="1380" name="Google Shape;1380;p176"/>
          <p:cNvSpPr/>
          <p:nvPr>
            <p:ph idx="3" type="pic"/>
          </p:nvPr>
        </p:nvSpPr>
        <p:spPr>
          <a:xfrm>
            <a:off x="5212625" y="535100"/>
            <a:ext cx="3931500" cy="4608600"/>
          </a:xfrm>
          <a:prstGeom prst="rect">
            <a:avLst/>
          </a:prstGeom>
          <a:noFill/>
          <a:ln>
            <a:noFill/>
          </a:ln>
        </p:spPr>
      </p:sp>
      <p:grpSp>
        <p:nvGrpSpPr>
          <p:cNvPr id="1381" name="Google Shape;1381;p176"/>
          <p:cNvGrpSpPr/>
          <p:nvPr/>
        </p:nvGrpSpPr>
        <p:grpSpPr>
          <a:xfrm>
            <a:off x="0" y="0"/>
            <a:ext cx="713100" cy="5143475"/>
            <a:chOff x="0" y="0"/>
            <a:chExt cx="713100" cy="5143475"/>
          </a:xfrm>
        </p:grpSpPr>
        <p:sp>
          <p:nvSpPr>
            <p:cNvPr id="1382" name="Google Shape;1382;p176"/>
            <p:cNvSpPr/>
            <p:nvPr/>
          </p:nvSpPr>
          <p:spPr>
            <a:xfrm>
              <a:off x="0" y="0"/>
              <a:ext cx="347700" cy="4608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176"/>
            <p:cNvSpPr/>
            <p:nvPr/>
          </p:nvSpPr>
          <p:spPr>
            <a:xfrm>
              <a:off x="0" y="4608575"/>
              <a:ext cx="713100" cy="534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384" name="Shape 1384"/>
        <p:cNvGrpSpPr/>
        <p:nvPr/>
      </p:nvGrpSpPr>
      <p:grpSpPr>
        <a:xfrm>
          <a:off x="0" y="0"/>
          <a:ext cx="0" cy="0"/>
          <a:chOff x="0" y="0"/>
          <a:chExt cx="0" cy="0"/>
        </a:xfrm>
      </p:grpSpPr>
      <p:sp>
        <p:nvSpPr>
          <p:cNvPr id="1385" name="Google Shape;1385;p177"/>
          <p:cNvSpPr txBox="1"/>
          <p:nvPr>
            <p:ph type="title"/>
          </p:nvPr>
        </p:nvSpPr>
        <p:spPr>
          <a:xfrm>
            <a:off x="713225" y="444725"/>
            <a:ext cx="7717500" cy="552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386" name="Google Shape;1386;p177"/>
          <p:cNvSpPr txBox="1"/>
          <p:nvPr>
            <p:ph idx="1" type="body"/>
          </p:nvPr>
        </p:nvSpPr>
        <p:spPr>
          <a:xfrm>
            <a:off x="1595250" y="1129750"/>
            <a:ext cx="5953500" cy="3295500"/>
          </a:xfrm>
          <a:prstGeom prst="rect">
            <a:avLst/>
          </a:prstGeom>
        </p:spPr>
        <p:txBody>
          <a:bodyPr anchorCtr="0" anchor="t" bIns="91425" lIns="91425" spcFirstLastPara="1" rIns="91425" wrap="square" tIns="91425">
            <a:noAutofit/>
          </a:bodyPr>
          <a:lstStyle>
            <a:lvl1pPr indent="-311150" lvl="0" marL="457200">
              <a:lnSpc>
                <a:spcPct val="100000"/>
              </a:lnSpc>
              <a:spcBef>
                <a:spcPts val="0"/>
              </a:spcBef>
              <a:spcAft>
                <a:spcPts val="0"/>
              </a:spcAft>
              <a:buClr>
                <a:schemeClr val="dk2"/>
              </a:buClr>
              <a:buSzPts val="1300"/>
              <a:buChar char="■"/>
              <a:defRPr sz="1200"/>
            </a:lvl1pPr>
            <a:lvl2pPr indent="-304800" lvl="1" marL="914400">
              <a:lnSpc>
                <a:spcPct val="100000"/>
              </a:lnSpc>
              <a:spcBef>
                <a:spcPts val="0"/>
              </a:spcBef>
              <a:spcAft>
                <a:spcPts val="0"/>
              </a:spcAft>
              <a:buSzPts val="1200"/>
              <a:buChar char="○"/>
              <a:defRPr sz="1200"/>
            </a:lvl2pPr>
            <a:lvl3pPr indent="-304800" lvl="2" marL="1371600">
              <a:lnSpc>
                <a:spcPct val="100000"/>
              </a:lnSpc>
              <a:spcBef>
                <a:spcPts val="1600"/>
              </a:spcBef>
              <a:spcAft>
                <a:spcPts val="0"/>
              </a:spcAft>
              <a:buSzPts val="1200"/>
              <a:buChar char="■"/>
              <a:defRPr sz="1200"/>
            </a:lvl3pPr>
            <a:lvl4pPr indent="-304800" lvl="3" marL="1828800">
              <a:lnSpc>
                <a:spcPct val="100000"/>
              </a:lnSpc>
              <a:spcBef>
                <a:spcPts val="1600"/>
              </a:spcBef>
              <a:spcAft>
                <a:spcPts val="0"/>
              </a:spcAft>
              <a:buSzPts val="1200"/>
              <a:buChar char="●"/>
              <a:defRPr sz="1200"/>
            </a:lvl4pPr>
            <a:lvl5pPr indent="-304800" lvl="4" marL="2286000">
              <a:lnSpc>
                <a:spcPct val="100000"/>
              </a:lnSpc>
              <a:spcBef>
                <a:spcPts val="1600"/>
              </a:spcBef>
              <a:spcAft>
                <a:spcPts val="0"/>
              </a:spcAft>
              <a:buSzPts val="1200"/>
              <a:buChar char="○"/>
              <a:defRPr sz="1200"/>
            </a:lvl5pPr>
            <a:lvl6pPr indent="-304800" lvl="5" marL="2743200">
              <a:lnSpc>
                <a:spcPct val="100000"/>
              </a:lnSpc>
              <a:spcBef>
                <a:spcPts val="1600"/>
              </a:spcBef>
              <a:spcAft>
                <a:spcPts val="0"/>
              </a:spcAft>
              <a:buSzPts val="1200"/>
              <a:buChar char="■"/>
              <a:defRPr sz="1200"/>
            </a:lvl6pPr>
            <a:lvl7pPr indent="-304800" lvl="6" marL="3200400">
              <a:lnSpc>
                <a:spcPct val="100000"/>
              </a:lnSpc>
              <a:spcBef>
                <a:spcPts val="1600"/>
              </a:spcBef>
              <a:spcAft>
                <a:spcPts val="0"/>
              </a:spcAft>
              <a:buSzPts val="1200"/>
              <a:buChar char="●"/>
              <a:defRPr sz="1200"/>
            </a:lvl7pPr>
            <a:lvl8pPr indent="-304800" lvl="7" marL="3657600">
              <a:lnSpc>
                <a:spcPct val="100000"/>
              </a:lnSpc>
              <a:spcBef>
                <a:spcPts val="1600"/>
              </a:spcBef>
              <a:spcAft>
                <a:spcPts val="0"/>
              </a:spcAft>
              <a:buSzPts val="1200"/>
              <a:buChar char="○"/>
              <a:defRPr sz="1200"/>
            </a:lvl8pPr>
            <a:lvl9pPr indent="-304800" lvl="8" marL="4114800">
              <a:lnSpc>
                <a:spcPct val="100000"/>
              </a:lnSpc>
              <a:spcBef>
                <a:spcPts val="1600"/>
              </a:spcBef>
              <a:spcAft>
                <a:spcPts val="1600"/>
              </a:spcAft>
              <a:buSzPts val="1200"/>
              <a:buChar char="■"/>
              <a:defRPr sz="1200"/>
            </a:lvl9pPr>
          </a:lstStyle>
          <a:p/>
        </p:txBody>
      </p:sp>
      <p:grpSp>
        <p:nvGrpSpPr>
          <p:cNvPr id="1387" name="Google Shape;1387;p177"/>
          <p:cNvGrpSpPr/>
          <p:nvPr/>
        </p:nvGrpSpPr>
        <p:grpSpPr>
          <a:xfrm flipH="1">
            <a:off x="0" y="0"/>
            <a:ext cx="9144125" cy="5143625"/>
            <a:chOff x="0" y="0"/>
            <a:chExt cx="9144125" cy="5143625"/>
          </a:xfrm>
        </p:grpSpPr>
        <p:sp>
          <p:nvSpPr>
            <p:cNvPr id="1388" name="Google Shape;1388;p177"/>
            <p:cNvSpPr/>
            <p:nvPr/>
          </p:nvSpPr>
          <p:spPr>
            <a:xfrm>
              <a:off x="0" y="4608600"/>
              <a:ext cx="713100" cy="534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177"/>
            <p:cNvSpPr/>
            <p:nvPr/>
          </p:nvSpPr>
          <p:spPr>
            <a:xfrm>
              <a:off x="8796300" y="0"/>
              <a:ext cx="347700" cy="534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177"/>
            <p:cNvSpPr/>
            <p:nvPr/>
          </p:nvSpPr>
          <p:spPr>
            <a:xfrm>
              <a:off x="713225" y="4876025"/>
              <a:ext cx="8430900" cy="267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391" name="Shape 1391"/>
        <p:cNvGrpSpPr/>
        <p:nvPr/>
      </p:nvGrpSpPr>
      <p:grpSpPr>
        <a:xfrm>
          <a:off x="0" y="0"/>
          <a:ext cx="0" cy="0"/>
          <a:chOff x="0" y="0"/>
          <a:chExt cx="0" cy="0"/>
        </a:xfrm>
      </p:grpSpPr>
      <p:sp>
        <p:nvSpPr>
          <p:cNvPr id="1392" name="Google Shape;1392;p178"/>
          <p:cNvSpPr txBox="1"/>
          <p:nvPr>
            <p:ph type="title"/>
          </p:nvPr>
        </p:nvSpPr>
        <p:spPr>
          <a:xfrm>
            <a:off x="713225" y="444725"/>
            <a:ext cx="7717500" cy="552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393" name="Google Shape;1393;p178"/>
          <p:cNvSpPr txBox="1"/>
          <p:nvPr>
            <p:ph idx="1" type="subTitle"/>
          </p:nvPr>
        </p:nvSpPr>
        <p:spPr>
          <a:xfrm>
            <a:off x="3264850" y="1803700"/>
            <a:ext cx="3931500" cy="923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394" name="Google Shape;1394;p178"/>
          <p:cNvSpPr txBox="1"/>
          <p:nvPr>
            <p:ph idx="2" type="subTitle"/>
          </p:nvPr>
        </p:nvSpPr>
        <p:spPr>
          <a:xfrm>
            <a:off x="3264850" y="1328900"/>
            <a:ext cx="3931500" cy="523200"/>
          </a:xfrm>
          <a:prstGeom prst="rect">
            <a:avLst/>
          </a:prstGeom>
        </p:spPr>
        <p:txBody>
          <a:bodyPr anchorCtr="0" anchor="b" bIns="91425" lIns="91425" spcFirstLastPara="1" rIns="91425" wrap="square" tIns="91425">
            <a:noAutofit/>
          </a:bodyPr>
          <a:lstStyle>
            <a:lvl1pPr lvl="0">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1395" name="Google Shape;1395;p178"/>
          <p:cNvSpPr txBox="1"/>
          <p:nvPr>
            <p:ph idx="3" type="subTitle"/>
          </p:nvPr>
        </p:nvSpPr>
        <p:spPr>
          <a:xfrm>
            <a:off x="3264850" y="3492780"/>
            <a:ext cx="3931500" cy="923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396" name="Google Shape;1396;p178"/>
          <p:cNvSpPr txBox="1"/>
          <p:nvPr>
            <p:ph idx="4" type="subTitle"/>
          </p:nvPr>
        </p:nvSpPr>
        <p:spPr>
          <a:xfrm>
            <a:off x="3264851" y="3017980"/>
            <a:ext cx="3931500" cy="523200"/>
          </a:xfrm>
          <a:prstGeom prst="rect">
            <a:avLst/>
          </a:prstGeom>
        </p:spPr>
        <p:txBody>
          <a:bodyPr anchorCtr="0" anchor="b" bIns="91425" lIns="91425" spcFirstLastPara="1" rIns="91425" wrap="square" tIns="91425">
            <a:noAutofit/>
          </a:bodyPr>
          <a:lstStyle>
            <a:lvl1pPr lvl="0">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grpSp>
        <p:nvGrpSpPr>
          <p:cNvPr id="1397" name="Google Shape;1397;p178"/>
          <p:cNvGrpSpPr/>
          <p:nvPr/>
        </p:nvGrpSpPr>
        <p:grpSpPr>
          <a:xfrm>
            <a:off x="0" y="0"/>
            <a:ext cx="9144000" cy="5143625"/>
            <a:chOff x="0" y="0"/>
            <a:chExt cx="9144000" cy="5143625"/>
          </a:xfrm>
        </p:grpSpPr>
        <p:sp>
          <p:nvSpPr>
            <p:cNvPr id="1398" name="Google Shape;1398;p178"/>
            <p:cNvSpPr/>
            <p:nvPr/>
          </p:nvSpPr>
          <p:spPr>
            <a:xfrm>
              <a:off x="0" y="4876025"/>
              <a:ext cx="8257200" cy="267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178"/>
            <p:cNvSpPr/>
            <p:nvPr/>
          </p:nvSpPr>
          <p:spPr>
            <a:xfrm>
              <a:off x="0" y="0"/>
              <a:ext cx="347700" cy="1736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178"/>
            <p:cNvSpPr/>
            <p:nvPr/>
          </p:nvSpPr>
          <p:spPr>
            <a:xfrm>
              <a:off x="8257200" y="4608575"/>
              <a:ext cx="886800" cy="534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91" name="Shape 91"/>
        <p:cNvGrpSpPr/>
        <p:nvPr/>
      </p:nvGrpSpPr>
      <p:grpSpPr>
        <a:xfrm>
          <a:off x="0" y="0"/>
          <a:ext cx="0" cy="0"/>
          <a:chOff x="0" y="0"/>
          <a:chExt cx="0" cy="0"/>
        </a:xfrm>
      </p:grpSpPr>
      <p:sp>
        <p:nvSpPr>
          <p:cNvPr id="92" name="Google Shape;92;p19"/>
          <p:cNvSpPr txBox="1"/>
          <p:nvPr>
            <p:ph type="title"/>
          </p:nvPr>
        </p:nvSpPr>
        <p:spPr>
          <a:xfrm>
            <a:off x="4766475" y="984350"/>
            <a:ext cx="3542700" cy="11082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lnSpc>
                <a:spcPct val="90000"/>
              </a:lnSpc>
              <a:spcBef>
                <a:spcPts val="0"/>
              </a:spcBef>
              <a:spcAft>
                <a:spcPts val="0"/>
              </a:spcAft>
              <a:buSzPts val="3000"/>
              <a:buNone/>
              <a:defRPr/>
            </a:lvl2pPr>
            <a:lvl3pPr lvl="2">
              <a:lnSpc>
                <a:spcPct val="90000"/>
              </a:lnSpc>
              <a:spcBef>
                <a:spcPts val="0"/>
              </a:spcBef>
              <a:spcAft>
                <a:spcPts val="0"/>
              </a:spcAft>
              <a:buSzPts val="3000"/>
              <a:buNone/>
              <a:defRPr/>
            </a:lvl3pPr>
            <a:lvl4pPr lvl="3">
              <a:lnSpc>
                <a:spcPct val="90000"/>
              </a:lnSpc>
              <a:spcBef>
                <a:spcPts val="0"/>
              </a:spcBef>
              <a:spcAft>
                <a:spcPts val="0"/>
              </a:spcAft>
              <a:buSzPts val="3000"/>
              <a:buNone/>
              <a:defRPr/>
            </a:lvl4pPr>
            <a:lvl5pPr lvl="4">
              <a:lnSpc>
                <a:spcPct val="90000"/>
              </a:lnSpc>
              <a:spcBef>
                <a:spcPts val="0"/>
              </a:spcBef>
              <a:spcAft>
                <a:spcPts val="0"/>
              </a:spcAft>
              <a:buSzPts val="3000"/>
              <a:buNone/>
              <a:defRPr/>
            </a:lvl5pPr>
            <a:lvl6pPr lvl="5">
              <a:lnSpc>
                <a:spcPct val="90000"/>
              </a:lnSpc>
              <a:spcBef>
                <a:spcPts val="0"/>
              </a:spcBef>
              <a:spcAft>
                <a:spcPts val="0"/>
              </a:spcAft>
              <a:buSzPts val="3000"/>
              <a:buNone/>
              <a:defRPr/>
            </a:lvl6pPr>
            <a:lvl7pPr lvl="6">
              <a:lnSpc>
                <a:spcPct val="90000"/>
              </a:lnSpc>
              <a:spcBef>
                <a:spcPts val="0"/>
              </a:spcBef>
              <a:spcAft>
                <a:spcPts val="0"/>
              </a:spcAft>
              <a:buSzPts val="3000"/>
              <a:buNone/>
              <a:defRPr/>
            </a:lvl7pPr>
            <a:lvl8pPr lvl="7">
              <a:lnSpc>
                <a:spcPct val="90000"/>
              </a:lnSpc>
              <a:spcBef>
                <a:spcPts val="0"/>
              </a:spcBef>
              <a:spcAft>
                <a:spcPts val="0"/>
              </a:spcAft>
              <a:buSzPts val="3000"/>
              <a:buNone/>
              <a:defRPr/>
            </a:lvl8pPr>
            <a:lvl9pPr lvl="8">
              <a:lnSpc>
                <a:spcPct val="90000"/>
              </a:lnSpc>
              <a:spcBef>
                <a:spcPts val="0"/>
              </a:spcBef>
              <a:spcAft>
                <a:spcPts val="0"/>
              </a:spcAft>
              <a:buSzPts val="3000"/>
              <a:buNone/>
              <a:defRPr/>
            </a:lvl9pPr>
          </a:lstStyle>
          <a:p/>
        </p:txBody>
      </p:sp>
      <p:sp>
        <p:nvSpPr>
          <p:cNvPr id="93" name="Google Shape;93;p19"/>
          <p:cNvSpPr txBox="1"/>
          <p:nvPr>
            <p:ph idx="1" type="subTitle"/>
          </p:nvPr>
        </p:nvSpPr>
        <p:spPr>
          <a:xfrm>
            <a:off x="4766475" y="2138575"/>
            <a:ext cx="3542700" cy="19752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94" name="Google Shape;94;p19"/>
          <p:cNvSpPr/>
          <p:nvPr>
            <p:ph idx="2" type="pic"/>
          </p:nvPr>
        </p:nvSpPr>
        <p:spPr>
          <a:xfrm>
            <a:off x="0" y="539500"/>
            <a:ext cx="3931500" cy="4604100"/>
          </a:xfrm>
          <a:prstGeom prst="rect">
            <a:avLst/>
          </a:prstGeom>
          <a:noFill/>
          <a:ln>
            <a:noFill/>
          </a:ln>
        </p:spPr>
      </p:sp>
      <p:grpSp>
        <p:nvGrpSpPr>
          <p:cNvPr id="95" name="Google Shape;95;p19"/>
          <p:cNvGrpSpPr/>
          <p:nvPr/>
        </p:nvGrpSpPr>
        <p:grpSpPr>
          <a:xfrm>
            <a:off x="3931500" y="0"/>
            <a:ext cx="5212650" cy="5143625"/>
            <a:chOff x="3931500" y="0"/>
            <a:chExt cx="5212650" cy="5143625"/>
          </a:xfrm>
        </p:grpSpPr>
        <p:sp>
          <p:nvSpPr>
            <p:cNvPr id="96" name="Google Shape;96;p19"/>
            <p:cNvSpPr/>
            <p:nvPr/>
          </p:nvSpPr>
          <p:spPr>
            <a:xfrm>
              <a:off x="7803175" y="4608600"/>
              <a:ext cx="1340700" cy="534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9"/>
            <p:cNvSpPr/>
            <p:nvPr/>
          </p:nvSpPr>
          <p:spPr>
            <a:xfrm>
              <a:off x="3931500" y="4876025"/>
              <a:ext cx="3871800" cy="267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19"/>
            <p:cNvSpPr/>
            <p:nvPr/>
          </p:nvSpPr>
          <p:spPr>
            <a:xfrm>
              <a:off x="6537750" y="0"/>
              <a:ext cx="2606400" cy="291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01" name="Shape 1401"/>
        <p:cNvGrpSpPr/>
        <p:nvPr/>
      </p:nvGrpSpPr>
      <p:grpSpPr>
        <a:xfrm>
          <a:off x="0" y="0"/>
          <a:ext cx="0" cy="0"/>
          <a:chOff x="0" y="0"/>
          <a:chExt cx="0" cy="0"/>
        </a:xfrm>
      </p:grpSpPr>
      <p:sp>
        <p:nvSpPr>
          <p:cNvPr id="1402" name="Google Shape;1402;p179"/>
          <p:cNvSpPr txBox="1"/>
          <p:nvPr>
            <p:ph type="title"/>
          </p:nvPr>
        </p:nvSpPr>
        <p:spPr>
          <a:xfrm>
            <a:off x="713225" y="444725"/>
            <a:ext cx="7717500" cy="552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grpSp>
        <p:nvGrpSpPr>
          <p:cNvPr id="1403" name="Google Shape;1403;p179"/>
          <p:cNvGrpSpPr/>
          <p:nvPr/>
        </p:nvGrpSpPr>
        <p:grpSpPr>
          <a:xfrm>
            <a:off x="0" y="0"/>
            <a:ext cx="9144125" cy="5143625"/>
            <a:chOff x="0" y="0"/>
            <a:chExt cx="9144125" cy="5143625"/>
          </a:xfrm>
        </p:grpSpPr>
        <p:sp>
          <p:nvSpPr>
            <p:cNvPr id="1404" name="Google Shape;1404;p179"/>
            <p:cNvSpPr/>
            <p:nvPr/>
          </p:nvSpPr>
          <p:spPr>
            <a:xfrm>
              <a:off x="0" y="4608600"/>
              <a:ext cx="713100" cy="534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179"/>
            <p:cNvSpPr/>
            <p:nvPr/>
          </p:nvSpPr>
          <p:spPr>
            <a:xfrm>
              <a:off x="8796300" y="0"/>
              <a:ext cx="347700" cy="534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179"/>
            <p:cNvSpPr/>
            <p:nvPr/>
          </p:nvSpPr>
          <p:spPr>
            <a:xfrm>
              <a:off x="713225" y="4876025"/>
              <a:ext cx="8430900" cy="267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407" name="Shape 1407"/>
        <p:cNvGrpSpPr/>
        <p:nvPr/>
      </p:nvGrpSpPr>
      <p:grpSpPr>
        <a:xfrm>
          <a:off x="0" y="0"/>
          <a:ext cx="0" cy="0"/>
          <a:chOff x="0" y="0"/>
          <a:chExt cx="0" cy="0"/>
        </a:xfrm>
      </p:grpSpPr>
      <p:sp>
        <p:nvSpPr>
          <p:cNvPr id="1408" name="Google Shape;1408;p180"/>
          <p:cNvSpPr txBox="1"/>
          <p:nvPr>
            <p:ph type="title"/>
          </p:nvPr>
        </p:nvSpPr>
        <p:spPr>
          <a:xfrm>
            <a:off x="4766475" y="984350"/>
            <a:ext cx="3542700" cy="11082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lnSpc>
                <a:spcPct val="90000"/>
              </a:lnSpc>
              <a:spcBef>
                <a:spcPts val="0"/>
              </a:spcBef>
              <a:spcAft>
                <a:spcPts val="0"/>
              </a:spcAft>
              <a:buSzPts val="3000"/>
              <a:buNone/>
              <a:defRPr/>
            </a:lvl2pPr>
            <a:lvl3pPr lvl="2">
              <a:lnSpc>
                <a:spcPct val="90000"/>
              </a:lnSpc>
              <a:spcBef>
                <a:spcPts val="0"/>
              </a:spcBef>
              <a:spcAft>
                <a:spcPts val="0"/>
              </a:spcAft>
              <a:buSzPts val="3000"/>
              <a:buNone/>
              <a:defRPr/>
            </a:lvl3pPr>
            <a:lvl4pPr lvl="3">
              <a:lnSpc>
                <a:spcPct val="90000"/>
              </a:lnSpc>
              <a:spcBef>
                <a:spcPts val="0"/>
              </a:spcBef>
              <a:spcAft>
                <a:spcPts val="0"/>
              </a:spcAft>
              <a:buSzPts val="3000"/>
              <a:buNone/>
              <a:defRPr/>
            </a:lvl4pPr>
            <a:lvl5pPr lvl="4">
              <a:lnSpc>
                <a:spcPct val="90000"/>
              </a:lnSpc>
              <a:spcBef>
                <a:spcPts val="0"/>
              </a:spcBef>
              <a:spcAft>
                <a:spcPts val="0"/>
              </a:spcAft>
              <a:buSzPts val="3000"/>
              <a:buNone/>
              <a:defRPr/>
            </a:lvl5pPr>
            <a:lvl6pPr lvl="5">
              <a:lnSpc>
                <a:spcPct val="90000"/>
              </a:lnSpc>
              <a:spcBef>
                <a:spcPts val="0"/>
              </a:spcBef>
              <a:spcAft>
                <a:spcPts val="0"/>
              </a:spcAft>
              <a:buSzPts val="3000"/>
              <a:buNone/>
              <a:defRPr/>
            </a:lvl6pPr>
            <a:lvl7pPr lvl="6">
              <a:lnSpc>
                <a:spcPct val="90000"/>
              </a:lnSpc>
              <a:spcBef>
                <a:spcPts val="0"/>
              </a:spcBef>
              <a:spcAft>
                <a:spcPts val="0"/>
              </a:spcAft>
              <a:buSzPts val="3000"/>
              <a:buNone/>
              <a:defRPr/>
            </a:lvl7pPr>
            <a:lvl8pPr lvl="7">
              <a:lnSpc>
                <a:spcPct val="90000"/>
              </a:lnSpc>
              <a:spcBef>
                <a:spcPts val="0"/>
              </a:spcBef>
              <a:spcAft>
                <a:spcPts val="0"/>
              </a:spcAft>
              <a:buSzPts val="3000"/>
              <a:buNone/>
              <a:defRPr/>
            </a:lvl8pPr>
            <a:lvl9pPr lvl="8">
              <a:lnSpc>
                <a:spcPct val="90000"/>
              </a:lnSpc>
              <a:spcBef>
                <a:spcPts val="0"/>
              </a:spcBef>
              <a:spcAft>
                <a:spcPts val="0"/>
              </a:spcAft>
              <a:buSzPts val="3000"/>
              <a:buNone/>
              <a:defRPr/>
            </a:lvl9pPr>
          </a:lstStyle>
          <a:p/>
        </p:txBody>
      </p:sp>
      <p:sp>
        <p:nvSpPr>
          <p:cNvPr id="1409" name="Google Shape;1409;p180"/>
          <p:cNvSpPr txBox="1"/>
          <p:nvPr>
            <p:ph idx="1" type="subTitle"/>
          </p:nvPr>
        </p:nvSpPr>
        <p:spPr>
          <a:xfrm>
            <a:off x="4766475" y="2138575"/>
            <a:ext cx="3542700" cy="19752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410" name="Google Shape;1410;p180"/>
          <p:cNvSpPr/>
          <p:nvPr>
            <p:ph idx="2" type="pic"/>
          </p:nvPr>
        </p:nvSpPr>
        <p:spPr>
          <a:xfrm>
            <a:off x="0" y="539500"/>
            <a:ext cx="3931500" cy="4604100"/>
          </a:xfrm>
          <a:prstGeom prst="rect">
            <a:avLst/>
          </a:prstGeom>
          <a:noFill/>
          <a:ln>
            <a:noFill/>
          </a:ln>
        </p:spPr>
      </p:sp>
      <p:grpSp>
        <p:nvGrpSpPr>
          <p:cNvPr id="1411" name="Google Shape;1411;p180"/>
          <p:cNvGrpSpPr/>
          <p:nvPr/>
        </p:nvGrpSpPr>
        <p:grpSpPr>
          <a:xfrm>
            <a:off x="3931500" y="0"/>
            <a:ext cx="5212650" cy="5143625"/>
            <a:chOff x="3931500" y="0"/>
            <a:chExt cx="5212650" cy="5143625"/>
          </a:xfrm>
        </p:grpSpPr>
        <p:sp>
          <p:nvSpPr>
            <p:cNvPr id="1412" name="Google Shape;1412;p180"/>
            <p:cNvSpPr/>
            <p:nvPr/>
          </p:nvSpPr>
          <p:spPr>
            <a:xfrm>
              <a:off x="7803175" y="4608600"/>
              <a:ext cx="1340700" cy="534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180"/>
            <p:cNvSpPr/>
            <p:nvPr/>
          </p:nvSpPr>
          <p:spPr>
            <a:xfrm>
              <a:off x="3931500" y="4876025"/>
              <a:ext cx="3871800" cy="267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180"/>
            <p:cNvSpPr/>
            <p:nvPr/>
          </p:nvSpPr>
          <p:spPr>
            <a:xfrm>
              <a:off x="6537750" y="0"/>
              <a:ext cx="2606400" cy="291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415" name="Shape 1415"/>
        <p:cNvGrpSpPr/>
        <p:nvPr/>
      </p:nvGrpSpPr>
      <p:grpSpPr>
        <a:xfrm>
          <a:off x="0" y="0"/>
          <a:ext cx="0" cy="0"/>
          <a:chOff x="0" y="0"/>
          <a:chExt cx="0" cy="0"/>
        </a:xfrm>
      </p:grpSpPr>
      <p:sp>
        <p:nvSpPr>
          <p:cNvPr id="1416" name="Google Shape;1416;p181"/>
          <p:cNvSpPr txBox="1"/>
          <p:nvPr>
            <p:ph type="title"/>
          </p:nvPr>
        </p:nvSpPr>
        <p:spPr>
          <a:xfrm>
            <a:off x="1972800" y="1411500"/>
            <a:ext cx="5198400" cy="2031900"/>
          </a:xfrm>
          <a:prstGeom prst="rect">
            <a:avLst/>
          </a:prstGeom>
        </p:spPr>
        <p:txBody>
          <a:bodyPr anchorCtr="0" anchor="ctr" bIns="91425" lIns="91425" spcFirstLastPara="1" rIns="91425" wrap="square" tIns="91425">
            <a:noAutofit/>
          </a:bodyPr>
          <a:lstStyle>
            <a:lvl1pPr lvl="0">
              <a:spcBef>
                <a:spcPts val="0"/>
              </a:spcBef>
              <a:spcAft>
                <a:spcPts val="0"/>
              </a:spcAft>
              <a:buSzPts val="6000"/>
              <a:buNone/>
              <a:defRPr sz="6000"/>
            </a:lvl1pPr>
            <a:lvl2pPr lvl="1">
              <a:lnSpc>
                <a:spcPct val="90000"/>
              </a:lnSpc>
              <a:spcBef>
                <a:spcPts val="0"/>
              </a:spcBef>
              <a:spcAft>
                <a:spcPts val="0"/>
              </a:spcAft>
              <a:buSzPts val="6000"/>
              <a:buNone/>
              <a:defRPr sz="6000"/>
            </a:lvl2pPr>
            <a:lvl3pPr lvl="2">
              <a:lnSpc>
                <a:spcPct val="90000"/>
              </a:lnSpc>
              <a:spcBef>
                <a:spcPts val="0"/>
              </a:spcBef>
              <a:spcAft>
                <a:spcPts val="0"/>
              </a:spcAft>
              <a:buSzPts val="6000"/>
              <a:buNone/>
              <a:defRPr sz="6000"/>
            </a:lvl3pPr>
            <a:lvl4pPr lvl="3">
              <a:lnSpc>
                <a:spcPct val="90000"/>
              </a:lnSpc>
              <a:spcBef>
                <a:spcPts val="0"/>
              </a:spcBef>
              <a:spcAft>
                <a:spcPts val="0"/>
              </a:spcAft>
              <a:buSzPts val="6000"/>
              <a:buNone/>
              <a:defRPr sz="6000"/>
            </a:lvl4pPr>
            <a:lvl5pPr lvl="4">
              <a:lnSpc>
                <a:spcPct val="90000"/>
              </a:lnSpc>
              <a:spcBef>
                <a:spcPts val="0"/>
              </a:spcBef>
              <a:spcAft>
                <a:spcPts val="0"/>
              </a:spcAft>
              <a:buSzPts val="6000"/>
              <a:buNone/>
              <a:defRPr sz="6000"/>
            </a:lvl5pPr>
            <a:lvl6pPr lvl="5">
              <a:lnSpc>
                <a:spcPct val="90000"/>
              </a:lnSpc>
              <a:spcBef>
                <a:spcPts val="0"/>
              </a:spcBef>
              <a:spcAft>
                <a:spcPts val="0"/>
              </a:spcAft>
              <a:buSzPts val="6000"/>
              <a:buNone/>
              <a:defRPr sz="6000"/>
            </a:lvl6pPr>
            <a:lvl7pPr lvl="6">
              <a:lnSpc>
                <a:spcPct val="90000"/>
              </a:lnSpc>
              <a:spcBef>
                <a:spcPts val="0"/>
              </a:spcBef>
              <a:spcAft>
                <a:spcPts val="0"/>
              </a:spcAft>
              <a:buSzPts val="6000"/>
              <a:buNone/>
              <a:defRPr sz="6000"/>
            </a:lvl7pPr>
            <a:lvl8pPr lvl="7">
              <a:lnSpc>
                <a:spcPct val="90000"/>
              </a:lnSpc>
              <a:spcBef>
                <a:spcPts val="0"/>
              </a:spcBef>
              <a:spcAft>
                <a:spcPts val="0"/>
              </a:spcAft>
              <a:buSzPts val="6000"/>
              <a:buNone/>
              <a:defRPr sz="6000"/>
            </a:lvl8pPr>
            <a:lvl9pPr lvl="8">
              <a:lnSpc>
                <a:spcPct val="90000"/>
              </a:lnSpc>
              <a:spcBef>
                <a:spcPts val="0"/>
              </a:spcBef>
              <a:spcAft>
                <a:spcPts val="0"/>
              </a:spcAft>
              <a:buSzPts val="6000"/>
              <a:buNone/>
              <a:defRPr sz="6000"/>
            </a:lvl9pPr>
          </a:lstStyle>
          <a:p/>
        </p:txBody>
      </p:sp>
      <p:grpSp>
        <p:nvGrpSpPr>
          <p:cNvPr id="1417" name="Google Shape;1417;p181"/>
          <p:cNvGrpSpPr/>
          <p:nvPr/>
        </p:nvGrpSpPr>
        <p:grpSpPr>
          <a:xfrm>
            <a:off x="0" y="0"/>
            <a:ext cx="9144000" cy="5143475"/>
            <a:chOff x="0" y="0"/>
            <a:chExt cx="9144000" cy="5143475"/>
          </a:xfrm>
        </p:grpSpPr>
        <p:grpSp>
          <p:nvGrpSpPr>
            <p:cNvPr id="1418" name="Google Shape;1418;p181"/>
            <p:cNvGrpSpPr/>
            <p:nvPr/>
          </p:nvGrpSpPr>
          <p:grpSpPr>
            <a:xfrm flipH="1" rot="10800000">
              <a:off x="0" y="0"/>
              <a:ext cx="713100" cy="5143475"/>
              <a:chOff x="0" y="0"/>
              <a:chExt cx="713100" cy="5143475"/>
            </a:xfrm>
          </p:grpSpPr>
          <p:sp>
            <p:nvSpPr>
              <p:cNvPr id="1419" name="Google Shape;1419;p181"/>
              <p:cNvSpPr/>
              <p:nvPr/>
            </p:nvSpPr>
            <p:spPr>
              <a:xfrm>
                <a:off x="0" y="0"/>
                <a:ext cx="347700" cy="4608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181"/>
              <p:cNvSpPr/>
              <p:nvPr/>
            </p:nvSpPr>
            <p:spPr>
              <a:xfrm>
                <a:off x="0" y="4608575"/>
                <a:ext cx="713100" cy="534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21" name="Google Shape;1421;p181"/>
            <p:cNvGrpSpPr/>
            <p:nvPr/>
          </p:nvGrpSpPr>
          <p:grpSpPr>
            <a:xfrm flipH="1">
              <a:off x="8430900" y="0"/>
              <a:ext cx="713100" cy="5143475"/>
              <a:chOff x="0" y="0"/>
              <a:chExt cx="713100" cy="5143475"/>
            </a:xfrm>
          </p:grpSpPr>
          <p:sp>
            <p:nvSpPr>
              <p:cNvPr id="1422" name="Google Shape;1422;p181"/>
              <p:cNvSpPr/>
              <p:nvPr/>
            </p:nvSpPr>
            <p:spPr>
              <a:xfrm>
                <a:off x="0" y="0"/>
                <a:ext cx="347700" cy="4608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181"/>
              <p:cNvSpPr/>
              <p:nvPr/>
            </p:nvSpPr>
            <p:spPr>
              <a:xfrm>
                <a:off x="0" y="4608575"/>
                <a:ext cx="713100" cy="534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424" name="Shape 1424"/>
        <p:cNvGrpSpPr/>
        <p:nvPr/>
      </p:nvGrpSpPr>
      <p:grpSpPr>
        <a:xfrm>
          <a:off x="0" y="0"/>
          <a:ext cx="0" cy="0"/>
          <a:chOff x="0" y="0"/>
          <a:chExt cx="0" cy="0"/>
        </a:xfrm>
      </p:grpSpPr>
      <p:sp>
        <p:nvSpPr>
          <p:cNvPr id="1425" name="Google Shape;1425;p182"/>
          <p:cNvSpPr txBox="1"/>
          <p:nvPr>
            <p:ph type="title"/>
          </p:nvPr>
        </p:nvSpPr>
        <p:spPr>
          <a:xfrm>
            <a:off x="2495100" y="1364150"/>
            <a:ext cx="4153800" cy="800400"/>
          </a:xfrm>
          <a:prstGeom prst="rect">
            <a:avLst/>
          </a:prstGeom>
        </p:spPr>
        <p:txBody>
          <a:bodyPr anchorCtr="0" anchor="t" bIns="91425" lIns="91425" spcFirstLastPara="1" rIns="91425" wrap="square" tIns="91425">
            <a:noAutofit/>
          </a:bodyPr>
          <a:lstStyle>
            <a:lvl1pPr lvl="0">
              <a:spcBef>
                <a:spcPts val="0"/>
              </a:spcBef>
              <a:spcAft>
                <a:spcPts val="0"/>
              </a:spcAft>
              <a:buSzPts val="6000"/>
              <a:buNone/>
              <a:defRPr sz="4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p:txBody>
      </p:sp>
      <p:sp>
        <p:nvSpPr>
          <p:cNvPr id="1426" name="Google Shape;1426;p182"/>
          <p:cNvSpPr txBox="1"/>
          <p:nvPr>
            <p:ph idx="1" type="subTitle"/>
          </p:nvPr>
        </p:nvSpPr>
        <p:spPr>
          <a:xfrm>
            <a:off x="2495100" y="2305368"/>
            <a:ext cx="4153800" cy="14160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sz="1400"/>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p:txBody>
      </p:sp>
      <p:grpSp>
        <p:nvGrpSpPr>
          <p:cNvPr id="1427" name="Google Shape;1427;p182"/>
          <p:cNvGrpSpPr/>
          <p:nvPr/>
        </p:nvGrpSpPr>
        <p:grpSpPr>
          <a:xfrm flipH="1">
            <a:off x="0" y="0"/>
            <a:ext cx="9144000" cy="5143625"/>
            <a:chOff x="0" y="0"/>
            <a:chExt cx="9144000" cy="5143625"/>
          </a:xfrm>
        </p:grpSpPr>
        <p:grpSp>
          <p:nvGrpSpPr>
            <p:cNvPr id="1428" name="Google Shape;1428;p182"/>
            <p:cNvGrpSpPr/>
            <p:nvPr/>
          </p:nvGrpSpPr>
          <p:grpSpPr>
            <a:xfrm flipH="1">
              <a:off x="0" y="0"/>
              <a:ext cx="7465150" cy="5143625"/>
              <a:chOff x="1679000" y="0"/>
              <a:chExt cx="7465150" cy="5143625"/>
            </a:xfrm>
          </p:grpSpPr>
          <p:sp>
            <p:nvSpPr>
              <p:cNvPr id="1429" name="Google Shape;1429;p182"/>
              <p:cNvSpPr/>
              <p:nvPr/>
            </p:nvSpPr>
            <p:spPr>
              <a:xfrm>
                <a:off x="7803175" y="4608600"/>
                <a:ext cx="1340700" cy="534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182"/>
              <p:cNvSpPr/>
              <p:nvPr/>
            </p:nvSpPr>
            <p:spPr>
              <a:xfrm>
                <a:off x="1679000" y="4876025"/>
                <a:ext cx="6124200" cy="267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182"/>
              <p:cNvSpPr/>
              <p:nvPr/>
            </p:nvSpPr>
            <p:spPr>
              <a:xfrm>
                <a:off x="6537750" y="0"/>
                <a:ext cx="2606400" cy="291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32" name="Google Shape;1432;p182"/>
            <p:cNvSpPr/>
            <p:nvPr/>
          </p:nvSpPr>
          <p:spPr>
            <a:xfrm>
              <a:off x="8796300" y="0"/>
              <a:ext cx="347700" cy="1736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433" name="Shape 1433"/>
        <p:cNvGrpSpPr/>
        <p:nvPr/>
      </p:nvGrpSpPr>
      <p:grpSpPr>
        <a:xfrm>
          <a:off x="0" y="0"/>
          <a:ext cx="0" cy="0"/>
          <a:chOff x="0" y="0"/>
          <a:chExt cx="0" cy="0"/>
        </a:xfrm>
      </p:grpSpPr>
      <p:sp>
        <p:nvSpPr>
          <p:cNvPr id="1434" name="Google Shape;1434;p183"/>
          <p:cNvSpPr/>
          <p:nvPr>
            <p:ph idx="2" type="pic"/>
          </p:nvPr>
        </p:nvSpPr>
        <p:spPr>
          <a:xfrm>
            <a:off x="-100" y="0"/>
            <a:ext cx="9144000" cy="5143500"/>
          </a:xfrm>
          <a:prstGeom prst="rect">
            <a:avLst/>
          </a:prstGeom>
          <a:noFill/>
          <a:ln>
            <a:noFill/>
          </a:ln>
        </p:spPr>
      </p:sp>
      <p:sp>
        <p:nvSpPr>
          <p:cNvPr id="1435" name="Google Shape;1435;p183"/>
          <p:cNvSpPr txBox="1"/>
          <p:nvPr>
            <p:ph type="title"/>
          </p:nvPr>
        </p:nvSpPr>
        <p:spPr>
          <a:xfrm>
            <a:off x="3762775" y="3377075"/>
            <a:ext cx="4668000" cy="1231500"/>
          </a:xfrm>
          <a:prstGeom prst="rect">
            <a:avLst/>
          </a:prstGeom>
          <a:solidFill>
            <a:schemeClr val="lt1"/>
          </a:solidFill>
        </p:spPr>
        <p:txBody>
          <a:bodyPr anchorCtr="0" anchor="t" bIns="91425" lIns="91425" spcFirstLastPara="1" rIns="91425" wrap="square" tIns="91425">
            <a:noAutofit/>
          </a:bodyPr>
          <a:lstStyle>
            <a:lvl1pPr lvl="0">
              <a:spcBef>
                <a:spcPts val="0"/>
              </a:spcBef>
              <a:spcAft>
                <a:spcPts val="0"/>
              </a:spcAft>
              <a:buSzPts val="3000"/>
              <a:buNone/>
              <a:defRPr/>
            </a:lvl1pPr>
            <a:lvl2pPr lvl="1" algn="l">
              <a:spcBef>
                <a:spcPts val="0"/>
              </a:spcBef>
              <a:spcAft>
                <a:spcPts val="0"/>
              </a:spcAft>
              <a:buSzPts val="3000"/>
              <a:buNone/>
              <a:defRPr/>
            </a:lvl2pPr>
            <a:lvl3pPr lvl="2" algn="l">
              <a:spcBef>
                <a:spcPts val="0"/>
              </a:spcBef>
              <a:spcAft>
                <a:spcPts val="0"/>
              </a:spcAft>
              <a:buSzPts val="3000"/>
              <a:buNone/>
              <a:defRPr/>
            </a:lvl3pPr>
            <a:lvl4pPr lvl="3" algn="l">
              <a:spcBef>
                <a:spcPts val="0"/>
              </a:spcBef>
              <a:spcAft>
                <a:spcPts val="0"/>
              </a:spcAft>
              <a:buSzPts val="3000"/>
              <a:buNone/>
              <a:defRPr/>
            </a:lvl4pPr>
            <a:lvl5pPr lvl="4" algn="l">
              <a:spcBef>
                <a:spcPts val="0"/>
              </a:spcBef>
              <a:spcAft>
                <a:spcPts val="0"/>
              </a:spcAft>
              <a:buSzPts val="3000"/>
              <a:buNone/>
              <a:defRPr/>
            </a:lvl5pPr>
            <a:lvl6pPr lvl="5" algn="l">
              <a:spcBef>
                <a:spcPts val="0"/>
              </a:spcBef>
              <a:spcAft>
                <a:spcPts val="0"/>
              </a:spcAft>
              <a:buSzPts val="3000"/>
              <a:buNone/>
              <a:defRPr/>
            </a:lvl6pPr>
            <a:lvl7pPr lvl="6" algn="l">
              <a:spcBef>
                <a:spcPts val="0"/>
              </a:spcBef>
              <a:spcAft>
                <a:spcPts val="0"/>
              </a:spcAft>
              <a:buSzPts val="3000"/>
              <a:buNone/>
              <a:defRPr/>
            </a:lvl7pPr>
            <a:lvl8pPr lvl="7" algn="l">
              <a:spcBef>
                <a:spcPts val="0"/>
              </a:spcBef>
              <a:spcAft>
                <a:spcPts val="0"/>
              </a:spcAft>
              <a:buSzPts val="3000"/>
              <a:buNone/>
              <a:defRPr/>
            </a:lvl8pPr>
            <a:lvl9pPr lvl="8" algn="l">
              <a:spcBef>
                <a:spcPts val="0"/>
              </a:spcBef>
              <a:spcAft>
                <a:spcPts val="0"/>
              </a:spcAft>
              <a:buSzPts val="3000"/>
              <a:buNone/>
              <a:defRPr/>
            </a:lvl9pPr>
          </a:lstStyle>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436" name="Shape 1436"/>
        <p:cNvGrpSpPr/>
        <p:nvPr/>
      </p:nvGrpSpPr>
      <p:grpSpPr>
        <a:xfrm>
          <a:off x="0" y="0"/>
          <a:ext cx="0" cy="0"/>
          <a:chOff x="0" y="0"/>
          <a:chExt cx="0" cy="0"/>
        </a:xfrm>
      </p:grpSpPr>
      <p:sp>
        <p:nvSpPr>
          <p:cNvPr id="1437" name="Google Shape;1437;p184"/>
          <p:cNvSpPr txBox="1"/>
          <p:nvPr>
            <p:ph hasCustomPrompt="1" type="title"/>
          </p:nvPr>
        </p:nvSpPr>
        <p:spPr>
          <a:xfrm>
            <a:off x="1128150" y="1601150"/>
            <a:ext cx="6887700" cy="1092900"/>
          </a:xfrm>
          <a:prstGeom prst="rect">
            <a:avLst/>
          </a:prstGeom>
        </p:spPr>
        <p:txBody>
          <a:bodyPr anchorCtr="0" anchor="b" bIns="91425" lIns="91425" spcFirstLastPara="1" rIns="91425" wrap="square" tIns="91425">
            <a:noAutofit/>
          </a:bodyPr>
          <a:lstStyle>
            <a:lvl1pPr lvl="0" algn="ctr">
              <a:spcBef>
                <a:spcPts val="0"/>
              </a:spcBef>
              <a:spcAft>
                <a:spcPts val="0"/>
              </a:spcAft>
              <a:buSzPts val="13000"/>
              <a:buNone/>
              <a:defRPr sz="5900"/>
            </a:lvl1pPr>
            <a:lvl2pPr lvl="1" algn="ctr">
              <a:spcBef>
                <a:spcPts val="0"/>
              </a:spcBef>
              <a:spcAft>
                <a:spcPts val="0"/>
              </a:spcAft>
              <a:buSzPts val="13000"/>
              <a:buNone/>
              <a:defRPr sz="13000"/>
            </a:lvl2pPr>
            <a:lvl3pPr lvl="2" algn="ctr">
              <a:spcBef>
                <a:spcPts val="0"/>
              </a:spcBef>
              <a:spcAft>
                <a:spcPts val="0"/>
              </a:spcAft>
              <a:buSzPts val="13000"/>
              <a:buNone/>
              <a:defRPr sz="13000"/>
            </a:lvl3pPr>
            <a:lvl4pPr lvl="3" algn="ctr">
              <a:spcBef>
                <a:spcPts val="0"/>
              </a:spcBef>
              <a:spcAft>
                <a:spcPts val="0"/>
              </a:spcAft>
              <a:buSzPts val="13000"/>
              <a:buNone/>
              <a:defRPr sz="13000"/>
            </a:lvl4pPr>
            <a:lvl5pPr lvl="4" algn="ctr">
              <a:spcBef>
                <a:spcPts val="0"/>
              </a:spcBef>
              <a:spcAft>
                <a:spcPts val="0"/>
              </a:spcAft>
              <a:buSzPts val="13000"/>
              <a:buNone/>
              <a:defRPr sz="13000"/>
            </a:lvl5pPr>
            <a:lvl6pPr lvl="5" algn="ctr">
              <a:spcBef>
                <a:spcPts val="0"/>
              </a:spcBef>
              <a:spcAft>
                <a:spcPts val="0"/>
              </a:spcAft>
              <a:buSzPts val="13000"/>
              <a:buNone/>
              <a:defRPr sz="13000"/>
            </a:lvl6pPr>
            <a:lvl7pPr lvl="6" algn="ctr">
              <a:spcBef>
                <a:spcPts val="0"/>
              </a:spcBef>
              <a:spcAft>
                <a:spcPts val="0"/>
              </a:spcAft>
              <a:buSzPts val="13000"/>
              <a:buNone/>
              <a:defRPr sz="13000"/>
            </a:lvl7pPr>
            <a:lvl8pPr lvl="7" algn="ctr">
              <a:spcBef>
                <a:spcPts val="0"/>
              </a:spcBef>
              <a:spcAft>
                <a:spcPts val="0"/>
              </a:spcAft>
              <a:buSzPts val="13000"/>
              <a:buNone/>
              <a:defRPr sz="13000"/>
            </a:lvl8pPr>
            <a:lvl9pPr lvl="8" algn="ctr">
              <a:spcBef>
                <a:spcPts val="0"/>
              </a:spcBef>
              <a:spcAft>
                <a:spcPts val="0"/>
              </a:spcAft>
              <a:buSzPts val="13000"/>
              <a:buNone/>
              <a:defRPr sz="13000"/>
            </a:lvl9pPr>
          </a:lstStyle>
          <a:p>
            <a:r>
              <a:t>xx%</a:t>
            </a:r>
          </a:p>
        </p:txBody>
      </p:sp>
      <p:sp>
        <p:nvSpPr>
          <p:cNvPr id="1438" name="Google Shape;1438;p184"/>
          <p:cNvSpPr txBox="1"/>
          <p:nvPr>
            <p:ph idx="1" type="subTitle"/>
          </p:nvPr>
        </p:nvSpPr>
        <p:spPr>
          <a:xfrm>
            <a:off x="1676050" y="2861550"/>
            <a:ext cx="5789100" cy="400200"/>
          </a:xfrm>
          <a:prstGeom prst="rect">
            <a:avLst/>
          </a:prstGeom>
          <a:solidFill>
            <a:schemeClr val="dk2"/>
          </a:solidFill>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sz="1400"/>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p:txBody>
      </p:sp>
      <p:grpSp>
        <p:nvGrpSpPr>
          <p:cNvPr id="1439" name="Google Shape;1439;p184"/>
          <p:cNvGrpSpPr/>
          <p:nvPr/>
        </p:nvGrpSpPr>
        <p:grpSpPr>
          <a:xfrm>
            <a:off x="0" y="0"/>
            <a:ext cx="9144000" cy="5143625"/>
            <a:chOff x="0" y="0"/>
            <a:chExt cx="9144000" cy="5143625"/>
          </a:xfrm>
        </p:grpSpPr>
        <p:grpSp>
          <p:nvGrpSpPr>
            <p:cNvPr id="1440" name="Google Shape;1440;p184"/>
            <p:cNvGrpSpPr/>
            <p:nvPr/>
          </p:nvGrpSpPr>
          <p:grpSpPr>
            <a:xfrm flipH="1">
              <a:off x="0" y="0"/>
              <a:ext cx="7465150" cy="5143625"/>
              <a:chOff x="1679000" y="0"/>
              <a:chExt cx="7465150" cy="5143625"/>
            </a:xfrm>
          </p:grpSpPr>
          <p:sp>
            <p:nvSpPr>
              <p:cNvPr id="1441" name="Google Shape;1441;p184"/>
              <p:cNvSpPr/>
              <p:nvPr/>
            </p:nvSpPr>
            <p:spPr>
              <a:xfrm>
                <a:off x="7803175" y="4608600"/>
                <a:ext cx="1340700" cy="534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184"/>
              <p:cNvSpPr/>
              <p:nvPr/>
            </p:nvSpPr>
            <p:spPr>
              <a:xfrm>
                <a:off x="1679000" y="4876025"/>
                <a:ext cx="6124200" cy="267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184"/>
              <p:cNvSpPr/>
              <p:nvPr/>
            </p:nvSpPr>
            <p:spPr>
              <a:xfrm>
                <a:off x="6537750" y="0"/>
                <a:ext cx="2606400" cy="291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44" name="Google Shape;1444;p184"/>
            <p:cNvSpPr/>
            <p:nvPr/>
          </p:nvSpPr>
          <p:spPr>
            <a:xfrm>
              <a:off x="8796300" y="0"/>
              <a:ext cx="347700" cy="1736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1445" name="Shape 1445"/>
        <p:cNvGrpSpPr/>
        <p:nvPr/>
      </p:nvGrpSpPr>
      <p:grpSpPr>
        <a:xfrm>
          <a:off x="0" y="0"/>
          <a:ext cx="0" cy="0"/>
          <a:chOff x="0" y="0"/>
          <a:chExt cx="0" cy="0"/>
        </a:xfrm>
      </p:grpSpPr>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1446" name="Shape 1446"/>
        <p:cNvGrpSpPr/>
        <p:nvPr/>
      </p:nvGrpSpPr>
      <p:grpSpPr>
        <a:xfrm>
          <a:off x="0" y="0"/>
          <a:ext cx="0" cy="0"/>
          <a:chOff x="0" y="0"/>
          <a:chExt cx="0" cy="0"/>
        </a:xfrm>
      </p:grpSpPr>
      <p:sp>
        <p:nvSpPr>
          <p:cNvPr id="1447" name="Google Shape;1447;p186"/>
          <p:cNvSpPr txBox="1"/>
          <p:nvPr>
            <p:ph type="title"/>
          </p:nvPr>
        </p:nvSpPr>
        <p:spPr>
          <a:xfrm>
            <a:off x="713225" y="444725"/>
            <a:ext cx="7717500" cy="552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448" name="Google Shape;1448;p186"/>
          <p:cNvSpPr txBox="1"/>
          <p:nvPr>
            <p:ph idx="1" type="subTitle"/>
          </p:nvPr>
        </p:nvSpPr>
        <p:spPr>
          <a:xfrm>
            <a:off x="1938875" y="1354575"/>
            <a:ext cx="2429700" cy="738900"/>
          </a:xfrm>
          <a:prstGeom prst="rect">
            <a:avLst/>
          </a:prstGeom>
        </p:spPr>
        <p:txBody>
          <a:bodyPr anchorCtr="0" anchor="t" bIns="91425" lIns="91425" spcFirstLastPara="1" rIns="91425" wrap="square" tIns="91425">
            <a:noAutofit/>
          </a:bodyPr>
          <a:lstStyle>
            <a:lvl1pPr lvl="0">
              <a:lnSpc>
                <a:spcPct val="9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1449" name="Google Shape;1449;p186"/>
          <p:cNvSpPr txBox="1"/>
          <p:nvPr>
            <p:ph hasCustomPrompt="1" idx="2" type="title"/>
          </p:nvPr>
        </p:nvSpPr>
        <p:spPr>
          <a:xfrm>
            <a:off x="1091550" y="1381425"/>
            <a:ext cx="795000" cy="685200"/>
          </a:xfrm>
          <a:prstGeom prst="rect">
            <a:avLst/>
          </a:prstGeom>
          <a:solidFill>
            <a:schemeClr val="dk2"/>
          </a:solidFill>
        </p:spPr>
        <p:txBody>
          <a:bodyPr anchorCtr="0" anchor="ctr" bIns="91425" lIns="91425" spcFirstLastPara="1" rIns="91425" wrap="square" tIns="91425">
            <a:noAutofit/>
          </a:bodyPr>
          <a:lstStyle>
            <a:lvl1pPr lvl="0" algn="ctr">
              <a:spcBef>
                <a:spcPts val="0"/>
              </a:spcBef>
              <a:spcAft>
                <a:spcPts val="0"/>
              </a:spcAft>
              <a:buSzPts val="4600"/>
              <a:buNone/>
              <a:defRPr/>
            </a:lvl1pPr>
            <a:lvl2pPr lvl="1" algn="ctr">
              <a:spcBef>
                <a:spcPts val="0"/>
              </a:spcBef>
              <a:spcAft>
                <a:spcPts val="0"/>
              </a:spcAft>
              <a:buSzPts val="4600"/>
              <a:buNone/>
              <a:defRPr sz="4600"/>
            </a:lvl2pPr>
            <a:lvl3pPr lvl="2" algn="ctr">
              <a:spcBef>
                <a:spcPts val="0"/>
              </a:spcBef>
              <a:spcAft>
                <a:spcPts val="0"/>
              </a:spcAft>
              <a:buSzPts val="4600"/>
              <a:buNone/>
              <a:defRPr sz="4600"/>
            </a:lvl3pPr>
            <a:lvl4pPr lvl="3" algn="ctr">
              <a:spcBef>
                <a:spcPts val="0"/>
              </a:spcBef>
              <a:spcAft>
                <a:spcPts val="0"/>
              </a:spcAft>
              <a:buSzPts val="4600"/>
              <a:buNone/>
              <a:defRPr sz="4600"/>
            </a:lvl4pPr>
            <a:lvl5pPr lvl="4" algn="ctr">
              <a:spcBef>
                <a:spcPts val="0"/>
              </a:spcBef>
              <a:spcAft>
                <a:spcPts val="0"/>
              </a:spcAft>
              <a:buSzPts val="4600"/>
              <a:buNone/>
              <a:defRPr sz="4600"/>
            </a:lvl5pPr>
            <a:lvl6pPr lvl="5" algn="ctr">
              <a:spcBef>
                <a:spcPts val="0"/>
              </a:spcBef>
              <a:spcAft>
                <a:spcPts val="0"/>
              </a:spcAft>
              <a:buSzPts val="4600"/>
              <a:buNone/>
              <a:defRPr sz="4600"/>
            </a:lvl6pPr>
            <a:lvl7pPr lvl="6" algn="ctr">
              <a:spcBef>
                <a:spcPts val="0"/>
              </a:spcBef>
              <a:spcAft>
                <a:spcPts val="0"/>
              </a:spcAft>
              <a:buSzPts val="4600"/>
              <a:buNone/>
              <a:defRPr sz="4600"/>
            </a:lvl7pPr>
            <a:lvl8pPr lvl="7" algn="ctr">
              <a:spcBef>
                <a:spcPts val="0"/>
              </a:spcBef>
              <a:spcAft>
                <a:spcPts val="0"/>
              </a:spcAft>
              <a:buSzPts val="4600"/>
              <a:buNone/>
              <a:defRPr sz="4600"/>
            </a:lvl8pPr>
            <a:lvl9pPr lvl="8" algn="ctr">
              <a:spcBef>
                <a:spcPts val="0"/>
              </a:spcBef>
              <a:spcAft>
                <a:spcPts val="0"/>
              </a:spcAft>
              <a:buSzPts val="4600"/>
              <a:buNone/>
              <a:defRPr sz="4600"/>
            </a:lvl9pPr>
          </a:lstStyle>
          <a:p>
            <a:r>
              <a:t>xx%</a:t>
            </a:r>
          </a:p>
        </p:txBody>
      </p:sp>
      <p:sp>
        <p:nvSpPr>
          <p:cNvPr id="1450" name="Google Shape;1450;p186"/>
          <p:cNvSpPr txBox="1"/>
          <p:nvPr>
            <p:ph idx="3" type="subTitle"/>
          </p:nvPr>
        </p:nvSpPr>
        <p:spPr>
          <a:xfrm>
            <a:off x="1938875" y="2519439"/>
            <a:ext cx="2429700" cy="738900"/>
          </a:xfrm>
          <a:prstGeom prst="rect">
            <a:avLst/>
          </a:prstGeom>
        </p:spPr>
        <p:txBody>
          <a:bodyPr anchorCtr="0" anchor="t" bIns="91425" lIns="91425" spcFirstLastPara="1" rIns="91425" wrap="square" tIns="91425">
            <a:noAutofit/>
          </a:bodyPr>
          <a:lstStyle>
            <a:lvl1pPr lvl="0">
              <a:lnSpc>
                <a:spcPct val="9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1451" name="Google Shape;1451;p186"/>
          <p:cNvSpPr txBox="1"/>
          <p:nvPr>
            <p:ph hasCustomPrompt="1" idx="4" type="title"/>
          </p:nvPr>
        </p:nvSpPr>
        <p:spPr>
          <a:xfrm>
            <a:off x="1091550" y="2546289"/>
            <a:ext cx="795000" cy="685200"/>
          </a:xfrm>
          <a:prstGeom prst="rect">
            <a:avLst/>
          </a:prstGeom>
          <a:solidFill>
            <a:schemeClr val="dk2"/>
          </a:solidFill>
        </p:spPr>
        <p:txBody>
          <a:bodyPr anchorCtr="0" anchor="ctr" bIns="91425" lIns="91425" spcFirstLastPara="1" rIns="91425" wrap="square" tIns="91425">
            <a:noAutofit/>
          </a:bodyPr>
          <a:lstStyle>
            <a:lvl1pPr lvl="0" algn="ctr">
              <a:spcBef>
                <a:spcPts val="0"/>
              </a:spcBef>
              <a:spcAft>
                <a:spcPts val="0"/>
              </a:spcAft>
              <a:buSzPts val="4600"/>
              <a:buNone/>
              <a:defRPr/>
            </a:lvl1pPr>
            <a:lvl2pPr lvl="1" algn="ctr">
              <a:spcBef>
                <a:spcPts val="0"/>
              </a:spcBef>
              <a:spcAft>
                <a:spcPts val="0"/>
              </a:spcAft>
              <a:buSzPts val="4600"/>
              <a:buNone/>
              <a:defRPr sz="4600"/>
            </a:lvl2pPr>
            <a:lvl3pPr lvl="2" algn="ctr">
              <a:spcBef>
                <a:spcPts val="0"/>
              </a:spcBef>
              <a:spcAft>
                <a:spcPts val="0"/>
              </a:spcAft>
              <a:buSzPts val="4600"/>
              <a:buNone/>
              <a:defRPr sz="4600"/>
            </a:lvl3pPr>
            <a:lvl4pPr lvl="3" algn="ctr">
              <a:spcBef>
                <a:spcPts val="0"/>
              </a:spcBef>
              <a:spcAft>
                <a:spcPts val="0"/>
              </a:spcAft>
              <a:buSzPts val="4600"/>
              <a:buNone/>
              <a:defRPr sz="4600"/>
            </a:lvl4pPr>
            <a:lvl5pPr lvl="4" algn="ctr">
              <a:spcBef>
                <a:spcPts val="0"/>
              </a:spcBef>
              <a:spcAft>
                <a:spcPts val="0"/>
              </a:spcAft>
              <a:buSzPts val="4600"/>
              <a:buNone/>
              <a:defRPr sz="4600"/>
            </a:lvl5pPr>
            <a:lvl6pPr lvl="5" algn="ctr">
              <a:spcBef>
                <a:spcPts val="0"/>
              </a:spcBef>
              <a:spcAft>
                <a:spcPts val="0"/>
              </a:spcAft>
              <a:buSzPts val="4600"/>
              <a:buNone/>
              <a:defRPr sz="4600"/>
            </a:lvl6pPr>
            <a:lvl7pPr lvl="6" algn="ctr">
              <a:spcBef>
                <a:spcPts val="0"/>
              </a:spcBef>
              <a:spcAft>
                <a:spcPts val="0"/>
              </a:spcAft>
              <a:buSzPts val="4600"/>
              <a:buNone/>
              <a:defRPr sz="4600"/>
            </a:lvl7pPr>
            <a:lvl8pPr lvl="7" algn="ctr">
              <a:spcBef>
                <a:spcPts val="0"/>
              </a:spcBef>
              <a:spcAft>
                <a:spcPts val="0"/>
              </a:spcAft>
              <a:buSzPts val="4600"/>
              <a:buNone/>
              <a:defRPr sz="4600"/>
            </a:lvl8pPr>
            <a:lvl9pPr lvl="8" algn="ctr">
              <a:spcBef>
                <a:spcPts val="0"/>
              </a:spcBef>
              <a:spcAft>
                <a:spcPts val="0"/>
              </a:spcAft>
              <a:buSzPts val="4600"/>
              <a:buNone/>
              <a:defRPr sz="4600"/>
            </a:lvl9pPr>
          </a:lstStyle>
          <a:p>
            <a:r>
              <a:t>xx%</a:t>
            </a:r>
          </a:p>
        </p:txBody>
      </p:sp>
      <p:sp>
        <p:nvSpPr>
          <p:cNvPr id="1452" name="Google Shape;1452;p186"/>
          <p:cNvSpPr txBox="1"/>
          <p:nvPr>
            <p:ph idx="5" type="subTitle"/>
          </p:nvPr>
        </p:nvSpPr>
        <p:spPr>
          <a:xfrm>
            <a:off x="6000925" y="1354575"/>
            <a:ext cx="2429700" cy="738900"/>
          </a:xfrm>
          <a:prstGeom prst="rect">
            <a:avLst/>
          </a:prstGeom>
        </p:spPr>
        <p:txBody>
          <a:bodyPr anchorCtr="0" anchor="t" bIns="91425" lIns="91425" spcFirstLastPara="1" rIns="91425" wrap="square" tIns="91425">
            <a:noAutofit/>
          </a:bodyPr>
          <a:lstStyle>
            <a:lvl1pPr lvl="0">
              <a:lnSpc>
                <a:spcPct val="9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1453" name="Google Shape;1453;p186"/>
          <p:cNvSpPr txBox="1"/>
          <p:nvPr>
            <p:ph hasCustomPrompt="1" idx="6" type="title"/>
          </p:nvPr>
        </p:nvSpPr>
        <p:spPr>
          <a:xfrm>
            <a:off x="5153575" y="1381425"/>
            <a:ext cx="795000" cy="685200"/>
          </a:xfrm>
          <a:prstGeom prst="rect">
            <a:avLst/>
          </a:prstGeom>
          <a:solidFill>
            <a:schemeClr val="dk2"/>
          </a:solidFill>
        </p:spPr>
        <p:txBody>
          <a:bodyPr anchorCtr="0" anchor="ctr" bIns="91425" lIns="91425" spcFirstLastPara="1" rIns="91425" wrap="square" tIns="91425">
            <a:noAutofit/>
          </a:bodyPr>
          <a:lstStyle>
            <a:lvl1pPr lvl="0" algn="ctr">
              <a:spcBef>
                <a:spcPts val="0"/>
              </a:spcBef>
              <a:spcAft>
                <a:spcPts val="0"/>
              </a:spcAft>
              <a:buSzPts val="4600"/>
              <a:buNone/>
              <a:defRPr/>
            </a:lvl1pPr>
            <a:lvl2pPr lvl="1" algn="ctr">
              <a:spcBef>
                <a:spcPts val="0"/>
              </a:spcBef>
              <a:spcAft>
                <a:spcPts val="0"/>
              </a:spcAft>
              <a:buSzPts val="4600"/>
              <a:buNone/>
              <a:defRPr sz="4600"/>
            </a:lvl2pPr>
            <a:lvl3pPr lvl="2" algn="ctr">
              <a:spcBef>
                <a:spcPts val="0"/>
              </a:spcBef>
              <a:spcAft>
                <a:spcPts val="0"/>
              </a:spcAft>
              <a:buSzPts val="4600"/>
              <a:buNone/>
              <a:defRPr sz="4600"/>
            </a:lvl3pPr>
            <a:lvl4pPr lvl="3" algn="ctr">
              <a:spcBef>
                <a:spcPts val="0"/>
              </a:spcBef>
              <a:spcAft>
                <a:spcPts val="0"/>
              </a:spcAft>
              <a:buSzPts val="4600"/>
              <a:buNone/>
              <a:defRPr sz="4600"/>
            </a:lvl4pPr>
            <a:lvl5pPr lvl="4" algn="ctr">
              <a:spcBef>
                <a:spcPts val="0"/>
              </a:spcBef>
              <a:spcAft>
                <a:spcPts val="0"/>
              </a:spcAft>
              <a:buSzPts val="4600"/>
              <a:buNone/>
              <a:defRPr sz="4600"/>
            </a:lvl5pPr>
            <a:lvl6pPr lvl="5" algn="ctr">
              <a:spcBef>
                <a:spcPts val="0"/>
              </a:spcBef>
              <a:spcAft>
                <a:spcPts val="0"/>
              </a:spcAft>
              <a:buSzPts val="4600"/>
              <a:buNone/>
              <a:defRPr sz="4600"/>
            </a:lvl6pPr>
            <a:lvl7pPr lvl="6" algn="ctr">
              <a:spcBef>
                <a:spcPts val="0"/>
              </a:spcBef>
              <a:spcAft>
                <a:spcPts val="0"/>
              </a:spcAft>
              <a:buSzPts val="4600"/>
              <a:buNone/>
              <a:defRPr sz="4600"/>
            </a:lvl7pPr>
            <a:lvl8pPr lvl="7" algn="ctr">
              <a:spcBef>
                <a:spcPts val="0"/>
              </a:spcBef>
              <a:spcAft>
                <a:spcPts val="0"/>
              </a:spcAft>
              <a:buSzPts val="4600"/>
              <a:buNone/>
              <a:defRPr sz="4600"/>
            </a:lvl8pPr>
            <a:lvl9pPr lvl="8" algn="ctr">
              <a:spcBef>
                <a:spcPts val="0"/>
              </a:spcBef>
              <a:spcAft>
                <a:spcPts val="0"/>
              </a:spcAft>
              <a:buSzPts val="4600"/>
              <a:buNone/>
              <a:defRPr sz="4600"/>
            </a:lvl9pPr>
          </a:lstStyle>
          <a:p>
            <a:r>
              <a:t>xx%</a:t>
            </a:r>
          </a:p>
        </p:txBody>
      </p:sp>
      <p:sp>
        <p:nvSpPr>
          <p:cNvPr id="1454" name="Google Shape;1454;p186"/>
          <p:cNvSpPr txBox="1"/>
          <p:nvPr>
            <p:ph idx="7" type="subTitle"/>
          </p:nvPr>
        </p:nvSpPr>
        <p:spPr>
          <a:xfrm>
            <a:off x="6000925" y="2519439"/>
            <a:ext cx="2429700" cy="738900"/>
          </a:xfrm>
          <a:prstGeom prst="rect">
            <a:avLst/>
          </a:prstGeom>
        </p:spPr>
        <p:txBody>
          <a:bodyPr anchorCtr="0" anchor="t" bIns="91425" lIns="91425" spcFirstLastPara="1" rIns="91425" wrap="square" tIns="91425">
            <a:noAutofit/>
          </a:bodyPr>
          <a:lstStyle>
            <a:lvl1pPr lvl="0">
              <a:lnSpc>
                <a:spcPct val="9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1455" name="Google Shape;1455;p186"/>
          <p:cNvSpPr txBox="1"/>
          <p:nvPr>
            <p:ph hasCustomPrompt="1" idx="8" type="title"/>
          </p:nvPr>
        </p:nvSpPr>
        <p:spPr>
          <a:xfrm>
            <a:off x="5153575" y="2546289"/>
            <a:ext cx="795000" cy="685200"/>
          </a:xfrm>
          <a:prstGeom prst="rect">
            <a:avLst/>
          </a:prstGeom>
          <a:solidFill>
            <a:schemeClr val="dk2"/>
          </a:solidFill>
        </p:spPr>
        <p:txBody>
          <a:bodyPr anchorCtr="0" anchor="ctr" bIns="91425" lIns="91425" spcFirstLastPara="1" rIns="91425" wrap="square" tIns="91425">
            <a:noAutofit/>
          </a:bodyPr>
          <a:lstStyle>
            <a:lvl1pPr lvl="0" algn="ctr">
              <a:spcBef>
                <a:spcPts val="0"/>
              </a:spcBef>
              <a:spcAft>
                <a:spcPts val="0"/>
              </a:spcAft>
              <a:buSzPts val="4600"/>
              <a:buNone/>
              <a:defRPr/>
            </a:lvl1pPr>
            <a:lvl2pPr lvl="1" algn="ctr">
              <a:spcBef>
                <a:spcPts val="0"/>
              </a:spcBef>
              <a:spcAft>
                <a:spcPts val="0"/>
              </a:spcAft>
              <a:buSzPts val="4600"/>
              <a:buNone/>
              <a:defRPr sz="4600"/>
            </a:lvl2pPr>
            <a:lvl3pPr lvl="2" algn="ctr">
              <a:spcBef>
                <a:spcPts val="0"/>
              </a:spcBef>
              <a:spcAft>
                <a:spcPts val="0"/>
              </a:spcAft>
              <a:buSzPts val="4600"/>
              <a:buNone/>
              <a:defRPr sz="4600"/>
            </a:lvl3pPr>
            <a:lvl4pPr lvl="3" algn="ctr">
              <a:spcBef>
                <a:spcPts val="0"/>
              </a:spcBef>
              <a:spcAft>
                <a:spcPts val="0"/>
              </a:spcAft>
              <a:buSzPts val="4600"/>
              <a:buNone/>
              <a:defRPr sz="4600"/>
            </a:lvl4pPr>
            <a:lvl5pPr lvl="4" algn="ctr">
              <a:spcBef>
                <a:spcPts val="0"/>
              </a:spcBef>
              <a:spcAft>
                <a:spcPts val="0"/>
              </a:spcAft>
              <a:buSzPts val="4600"/>
              <a:buNone/>
              <a:defRPr sz="4600"/>
            </a:lvl5pPr>
            <a:lvl6pPr lvl="5" algn="ctr">
              <a:spcBef>
                <a:spcPts val="0"/>
              </a:spcBef>
              <a:spcAft>
                <a:spcPts val="0"/>
              </a:spcAft>
              <a:buSzPts val="4600"/>
              <a:buNone/>
              <a:defRPr sz="4600"/>
            </a:lvl6pPr>
            <a:lvl7pPr lvl="6" algn="ctr">
              <a:spcBef>
                <a:spcPts val="0"/>
              </a:spcBef>
              <a:spcAft>
                <a:spcPts val="0"/>
              </a:spcAft>
              <a:buSzPts val="4600"/>
              <a:buNone/>
              <a:defRPr sz="4600"/>
            </a:lvl7pPr>
            <a:lvl8pPr lvl="7" algn="ctr">
              <a:spcBef>
                <a:spcPts val="0"/>
              </a:spcBef>
              <a:spcAft>
                <a:spcPts val="0"/>
              </a:spcAft>
              <a:buSzPts val="4600"/>
              <a:buNone/>
              <a:defRPr sz="4600"/>
            </a:lvl8pPr>
            <a:lvl9pPr lvl="8" algn="ctr">
              <a:spcBef>
                <a:spcPts val="0"/>
              </a:spcBef>
              <a:spcAft>
                <a:spcPts val="0"/>
              </a:spcAft>
              <a:buSzPts val="4600"/>
              <a:buNone/>
              <a:defRPr sz="4600"/>
            </a:lvl9pPr>
          </a:lstStyle>
          <a:p>
            <a:r>
              <a:t>xx%</a:t>
            </a:r>
          </a:p>
        </p:txBody>
      </p:sp>
      <p:sp>
        <p:nvSpPr>
          <p:cNvPr id="1456" name="Google Shape;1456;p186"/>
          <p:cNvSpPr txBox="1"/>
          <p:nvPr>
            <p:ph idx="9" type="subTitle"/>
          </p:nvPr>
        </p:nvSpPr>
        <p:spPr>
          <a:xfrm>
            <a:off x="1938875" y="3684302"/>
            <a:ext cx="2429700" cy="738900"/>
          </a:xfrm>
          <a:prstGeom prst="rect">
            <a:avLst/>
          </a:prstGeom>
        </p:spPr>
        <p:txBody>
          <a:bodyPr anchorCtr="0" anchor="t" bIns="91425" lIns="91425" spcFirstLastPara="1" rIns="91425" wrap="square" tIns="91425">
            <a:noAutofit/>
          </a:bodyPr>
          <a:lstStyle>
            <a:lvl1pPr lvl="0">
              <a:lnSpc>
                <a:spcPct val="9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1457" name="Google Shape;1457;p186"/>
          <p:cNvSpPr txBox="1"/>
          <p:nvPr>
            <p:ph hasCustomPrompt="1" idx="13" type="title"/>
          </p:nvPr>
        </p:nvSpPr>
        <p:spPr>
          <a:xfrm>
            <a:off x="1091550" y="3711152"/>
            <a:ext cx="795000" cy="685200"/>
          </a:xfrm>
          <a:prstGeom prst="rect">
            <a:avLst/>
          </a:prstGeom>
          <a:solidFill>
            <a:schemeClr val="dk2"/>
          </a:solidFill>
        </p:spPr>
        <p:txBody>
          <a:bodyPr anchorCtr="0" anchor="ctr" bIns="91425" lIns="91425" spcFirstLastPara="1" rIns="91425" wrap="square" tIns="91425">
            <a:noAutofit/>
          </a:bodyPr>
          <a:lstStyle>
            <a:lvl1pPr lvl="0" algn="ctr">
              <a:spcBef>
                <a:spcPts val="0"/>
              </a:spcBef>
              <a:spcAft>
                <a:spcPts val="0"/>
              </a:spcAft>
              <a:buSzPts val="4600"/>
              <a:buNone/>
              <a:defRPr/>
            </a:lvl1pPr>
            <a:lvl2pPr lvl="1" algn="ctr">
              <a:spcBef>
                <a:spcPts val="0"/>
              </a:spcBef>
              <a:spcAft>
                <a:spcPts val="0"/>
              </a:spcAft>
              <a:buSzPts val="4600"/>
              <a:buNone/>
              <a:defRPr sz="4600"/>
            </a:lvl2pPr>
            <a:lvl3pPr lvl="2" algn="ctr">
              <a:spcBef>
                <a:spcPts val="0"/>
              </a:spcBef>
              <a:spcAft>
                <a:spcPts val="0"/>
              </a:spcAft>
              <a:buSzPts val="4600"/>
              <a:buNone/>
              <a:defRPr sz="4600"/>
            </a:lvl3pPr>
            <a:lvl4pPr lvl="3" algn="ctr">
              <a:spcBef>
                <a:spcPts val="0"/>
              </a:spcBef>
              <a:spcAft>
                <a:spcPts val="0"/>
              </a:spcAft>
              <a:buSzPts val="4600"/>
              <a:buNone/>
              <a:defRPr sz="4600"/>
            </a:lvl4pPr>
            <a:lvl5pPr lvl="4" algn="ctr">
              <a:spcBef>
                <a:spcPts val="0"/>
              </a:spcBef>
              <a:spcAft>
                <a:spcPts val="0"/>
              </a:spcAft>
              <a:buSzPts val="4600"/>
              <a:buNone/>
              <a:defRPr sz="4600"/>
            </a:lvl5pPr>
            <a:lvl6pPr lvl="5" algn="ctr">
              <a:spcBef>
                <a:spcPts val="0"/>
              </a:spcBef>
              <a:spcAft>
                <a:spcPts val="0"/>
              </a:spcAft>
              <a:buSzPts val="4600"/>
              <a:buNone/>
              <a:defRPr sz="4600"/>
            </a:lvl6pPr>
            <a:lvl7pPr lvl="6" algn="ctr">
              <a:spcBef>
                <a:spcPts val="0"/>
              </a:spcBef>
              <a:spcAft>
                <a:spcPts val="0"/>
              </a:spcAft>
              <a:buSzPts val="4600"/>
              <a:buNone/>
              <a:defRPr sz="4600"/>
            </a:lvl7pPr>
            <a:lvl8pPr lvl="7" algn="ctr">
              <a:spcBef>
                <a:spcPts val="0"/>
              </a:spcBef>
              <a:spcAft>
                <a:spcPts val="0"/>
              </a:spcAft>
              <a:buSzPts val="4600"/>
              <a:buNone/>
              <a:defRPr sz="4600"/>
            </a:lvl8pPr>
            <a:lvl9pPr lvl="8" algn="ctr">
              <a:spcBef>
                <a:spcPts val="0"/>
              </a:spcBef>
              <a:spcAft>
                <a:spcPts val="0"/>
              </a:spcAft>
              <a:buSzPts val="4600"/>
              <a:buNone/>
              <a:defRPr sz="4600"/>
            </a:lvl9pPr>
          </a:lstStyle>
          <a:p>
            <a:r>
              <a:t>xx%</a:t>
            </a:r>
          </a:p>
        </p:txBody>
      </p:sp>
      <p:sp>
        <p:nvSpPr>
          <p:cNvPr id="1458" name="Google Shape;1458;p186"/>
          <p:cNvSpPr txBox="1"/>
          <p:nvPr>
            <p:ph idx="14" type="subTitle"/>
          </p:nvPr>
        </p:nvSpPr>
        <p:spPr>
          <a:xfrm>
            <a:off x="6000925" y="3684302"/>
            <a:ext cx="2429700" cy="738900"/>
          </a:xfrm>
          <a:prstGeom prst="rect">
            <a:avLst/>
          </a:prstGeom>
        </p:spPr>
        <p:txBody>
          <a:bodyPr anchorCtr="0" anchor="t" bIns="91425" lIns="91425" spcFirstLastPara="1" rIns="91425" wrap="square" tIns="91425">
            <a:noAutofit/>
          </a:bodyPr>
          <a:lstStyle>
            <a:lvl1pPr lvl="0">
              <a:lnSpc>
                <a:spcPct val="9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1459" name="Google Shape;1459;p186"/>
          <p:cNvSpPr txBox="1"/>
          <p:nvPr>
            <p:ph hasCustomPrompt="1" idx="15" type="title"/>
          </p:nvPr>
        </p:nvSpPr>
        <p:spPr>
          <a:xfrm>
            <a:off x="5153575" y="3711152"/>
            <a:ext cx="795000" cy="685200"/>
          </a:xfrm>
          <a:prstGeom prst="rect">
            <a:avLst/>
          </a:prstGeom>
          <a:solidFill>
            <a:schemeClr val="dk2"/>
          </a:solidFill>
        </p:spPr>
        <p:txBody>
          <a:bodyPr anchorCtr="0" anchor="ctr" bIns="91425" lIns="91425" spcFirstLastPara="1" rIns="91425" wrap="square" tIns="91425">
            <a:noAutofit/>
          </a:bodyPr>
          <a:lstStyle>
            <a:lvl1pPr lvl="0" algn="ctr">
              <a:spcBef>
                <a:spcPts val="0"/>
              </a:spcBef>
              <a:spcAft>
                <a:spcPts val="0"/>
              </a:spcAft>
              <a:buSzPts val="4600"/>
              <a:buNone/>
              <a:defRPr/>
            </a:lvl1pPr>
            <a:lvl2pPr lvl="1" algn="ctr">
              <a:spcBef>
                <a:spcPts val="0"/>
              </a:spcBef>
              <a:spcAft>
                <a:spcPts val="0"/>
              </a:spcAft>
              <a:buSzPts val="4600"/>
              <a:buNone/>
              <a:defRPr sz="4600"/>
            </a:lvl2pPr>
            <a:lvl3pPr lvl="2" algn="ctr">
              <a:spcBef>
                <a:spcPts val="0"/>
              </a:spcBef>
              <a:spcAft>
                <a:spcPts val="0"/>
              </a:spcAft>
              <a:buSzPts val="4600"/>
              <a:buNone/>
              <a:defRPr sz="4600"/>
            </a:lvl3pPr>
            <a:lvl4pPr lvl="3" algn="ctr">
              <a:spcBef>
                <a:spcPts val="0"/>
              </a:spcBef>
              <a:spcAft>
                <a:spcPts val="0"/>
              </a:spcAft>
              <a:buSzPts val="4600"/>
              <a:buNone/>
              <a:defRPr sz="4600"/>
            </a:lvl4pPr>
            <a:lvl5pPr lvl="4" algn="ctr">
              <a:spcBef>
                <a:spcPts val="0"/>
              </a:spcBef>
              <a:spcAft>
                <a:spcPts val="0"/>
              </a:spcAft>
              <a:buSzPts val="4600"/>
              <a:buNone/>
              <a:defRPr sz="4600"/>
            </a:lvl5pPr>
            <a:lvl6pPr lvl="5" algn="ctr">
              <a:spcBef>
                <a:spcPts val="0"/>
              </a:spcBef>
              <a:spcAft>
                <a:spcPts val="0"/>
              </a:spcAft>
              <a:buSzPts val="4600"/>
              <a:buNone/>
              <a:defRPr sz="4600"/>
            </a:lvl6pPr>
            <a:lvl7pPr lvl="6" algn="ctr">
              <a:spcBef>
                <a:spcPts val="0"/>
              </a:spcBef>
              <a:spcAft>
                <a:spcPts val="0"/>
              </a:spcAft>
              <a:buSzPts val="4600"/>
              <a:buNone/>
              <a:defRPr sz="4600"/>
            </a:lvl7pPr>
            <a:lvl8pPr lvl="7" algn="ctr">
              <a:spcBef>
                <a:spcPts val="0"/>
              </a:spcBef>
              <a:spcAft>
                <a:spcPts val="0"/>
              </a:spcAft>
              <a:buSzPts val="4600"/>
              <a:buNone/>
              <a:defRPr sz="4600"/>
            </a:lvl8pPr>
            <a:lvl9pPr lvl="8" algn="ctr">
              <a:spcBef>
                <a:spcPts val="0"/>
              </a:spcBef>
              <a:spcAft>
                <a:spcPts val="0"/>
              </a:spcAft>
              <a:buSzPts val="4600"/>
              <a:buNone/>
              <a:defRPr sz="4600"/>
            </a:lvl9pPr>
          </a:lstStyle>
          <a:p>
            <a:r>
              <a:t>xx%</a:t>
            </a:r>
          </a:p>
        </p:txBody>
      </p:sp>
      <p:grpSp>
        <p:nvGrpSpPr>
          <p:cNvPr id="1460" name="Google Shape;1460;p186"/>
          <p:cNvGrpSpPr/>
          <p:nvPr/>
        </p:nvGrpSpPr>
        <p:grpSpPr>
          <a:xfrm>
            <a:off x="0" y="0"/>
            <a:ext cx="9144000" cy="5143600"/>
            <a:chOff x="0" y="0"/>
            <a:chExt cx="9144000" cy="5143600"/>
          </a:xfrm>
        </p:grpSpPr>
        <p:sp>
          <p:nvSpPr>
            <p:cNvPr id="1461" name="Google Shape;1461;p186"/>
            <p:cNvSpPr/>
            <p:nvPr/>
          </p:nvSpPr>
          <p:spPr>
            <a:xfrm>
              <a:off x="8796300" y="3711150"/>
              <a:ext cx="347700" cy="1432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186"/>
            <p:cNvSpPr/>
            <p:nvPr/>
          </p:nvSpPr>
          <p:spPr>
            <a:xfrm>
              <a:off x="0" y="4876000"/>
              <a:ext cx="3990600" cy="267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186"/>
            <p:cNvSpPr/>
            <p:nvPr/>
          </p:nvSpPr>
          <p:spPr>
            <a:xfrm>
              <a:off x="0" y="0"/>
              <a:ext cx="347700" cy="206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2_1_1">
    <p:spTree>
      <p:nvGrpSpPr>
        <p:cNvPr id="1464" name="Shape 1464"/>
        <p:cNvGrpSpPr/>
        <p:nvPr/>
      </p:nvGrpSpPr>
      <p:grpSpPr>
        <a:xfrm>
          <a:off x="0" y="0"/>
          <a:ext cx="0" cy="0"/>
          <a:chOff x="0" y="0"/>
          <a:chExt cx="0" cy="0"/>
        </a:xfrm>
      </p:grpSpPr>
      <p:sp>
        <p:nvSpPr>
          <p:cNvPr id="1465" name="Google Shape;1465;p187"/>
          <p:cNvSpPr txBox="1"/>
          <p:nvPr>
            <p:ph type="title"/>
          </p:nvPr>
        </p:nvSpPr>
        <p:spPr>
          <a:xfrm>
            <a:off x="713225" y="444725"/>
            <a:ext cx="7717500" cy="552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grpSp>
        <p:nvGrpSpPr>
          <p:cNvPr id="1466" name="Google Shape;1466;p187"/>
          <p:cNvGrpSpPr/>
          <p:nvPr/>
        </p:nvGrpSpPr>
        <p:grpSpPr>
          <a:xfrm>
            <a:off x="0" y="0"/>
            <a:ext cx="9144000" cy="5143650"/>
            <a:chOff x="0" y="0"/>
            <a:chExt cx="9144000" cy="5143650"/>
          </a:xfrm>
        </p:grpSpPr>
        <p:sp>
          <p:nvSpPr>
            <p:cNvPr id="1467" name="Google Shape;1467;p187"/>
            <p:cNvSpPr/>
            <p:nvPr/>
          </p:nvSpPr>
          <p:spPr>
            <a:xfrm>
              <a:off x="0" y="0"/>
              <a:ext cx="713100" cy="539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187"/>
            <p:cNvSpPr/>
            <p:nvPr/>
          </p:nvSpPr>
          <p:spPr>
            <a:xfrm>
              <a:off x="8796300" y="1379250"/>
              <a:ext cx="347700" cy="3764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187"/>
            <p:cNvSpPr/>
            <p:nvPr/>
          </p:nvSpPr>
          <p:spPr>
            <a:xfrm>
              <a:off x="0" y="4876025"/>
              <a:ext cx="4141200" cy="267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2_1_1_1">
    <p:spTree>
      <p:nvGrpSpPr>
        <p:cNvPr id="1470" name="Shape 1470"/>
        <p:cNvGrpSpPr/>
        <p:nvPr/>
      </p:nvGrpSpPr>
      <p:grpSpPr>
        <a:xfrm>
          <a:off x="0" y="0"/>
          <a:ext cx="0" cy="0"/>
          <a:chOff x="0" y="0"/>
          <a:chExt cx="0" cy="0"/>
        </a:xfrm>
      </p:grpSpPr>
      <p:sp>
        <p:nvSpPr>
          <p:cNvPr id="1471" name="Google Shape;1471;p188"/>
          <p:cNvSpPr txBox="1"/>
          <p:nvPr>
            <p:ph type="title"/>
          </p:nvPr>
        </p:nvSpPr>
        <p:spPr>
          <a:xfrm>
            <a:off x="713225" y="444725"/>
            <a:ext cx="7717500" cy="552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grpSp>
        <p:nvGrpSpPr>
          <p:cNvPr id="1472" name="Google Shape;1472;p188"/>
          <p:cNvGrpSpPr/>
          <p:nvPr/>
        </p:nvGrpSpPr>
        <p:grpSpPr>
          <a:xfrm flipH="1">
            <a:off x="0" y="-50"/>
            <a:ext cx="9144000" cy="5143600"/>
            <a:chOff x="0" y="0"/>
            <a:chExt cx="9144000" cy="5143600"/>
          </a:xfrm>
        </p:grpSpPr>
        <p:sp>
          <p:nvSpPr>
            <p:cNvPr id="1473" name="Google Shape;1473;p188"/>
            <p:cNvSpPr/>
            <p:nvPr/>
          </p:nvSpPr>
          <p:spPr>
            <a:xfrm>
              <a:off x="8796300" y="3711150"/>
              <a:ext cx="347700" cy="1432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188"/>
            <p:cNvSpPr/>
            <p:nvPr/>
          </p:nvSpPr>
          <p:spPr>
            <a:xfrm>
              <a:off x="0" y="0"/>
              <a:ext cx="347700" cy="206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188"/>
            <p:cNvSpPr/>
            <p:nvPr/>
          </p:nvSpPr>
          <p:spPr>
            <a:xfrm>
              <a:off x="0" y="4876000"/>
              <a:ext cx="4572000" cy="267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99" name="Shape 99"/>
        <p:cNvGrpSpPr/>
        <p:nvPr/>
      </p:nvGrpSpPr>
      <p:grpSpPr>
        <a:xfrm>
          <a:off x="0" y="0"/>
          <a:ext cx="0" cy="0"/>
          <a:chOff x="0" y="0"/>
          <a:chExt cx="0" cy="0"/>
        </a:xfrm>
      </p:grpSpPr>
      <p:sp>
        <p:nvSpPr>
          <p:cNvPr id="100" name="Google Shape;100;p20"/>
          <p:cNvSpPr txBox="1"/>
          <p:nvPr>
            <p:ph type="title"/>
          </p:nvPr>
        </p:nvSpPr>
        <p:spPr>
          <a:xfrm>
            <a:off x="1972800" y="1411500"/>
            <a:ext cx="5198400" cy="2031900"/>
          </a:xfrm>
          <a:prstGeom prst="rect">
            <a:avLst/>
          </a:prstGeom>
        </p:spPr>
        <p:txBody>
          <a:bodyPr anchorCtr="0" anchor="ctr" bIns="91425" lIns="91425" spcFirstLastPara="1" rIns="91425" wrap="square" tIns="91425">
            <a:noAutofit/>
          </a:bodyPr>
          <a:lstStyle>
            <a:lvl1pPr lvl="0">
              <a:spcBef>
                <a:spcPts val="0"/>
              </a:spcBef>
              <a:spcAft>
                <a:spcPts val="0"/>
              </a:spcAft>
              <a:buSzPts val="6000"/>
              <a:buNone/>
              <a:defRPr sz="6000"/>
            </a:lvl1pPr>
            <a:lvl2pPr lvl="1">
              <a:lnSpc>
                <a:spcPct val="90000"/>
              </a:lnSpc>
              <a:spcBef>
                <a:spcPts val="0"/>
              </a:spcBef>
              <a:spcAft>
                <a:spcPts val="0"/>
              </a:spcAft>
              <a:buSzPts val="6000"/>
              <a:buNone/>
              <a:defRPr sz="6000"/>
            </a:lvl2pPr>
            <a:lvl3pPr lvl="2">
              <a:lnSpc>
                <a:spcPct val="90000"/>
              </a:lnSpc>
              <a:spcBef>
                <a:spcPts val="0"/>
              </a:spcBef>
              <a:spcAft>
                <a:spcPts val="0"/>
              </a:spcAft>
              <a:buSzPts val="6000"/>
              <a:buNone/>
              <a:defRPr sz="6000"/>
            </a:lvl3pPr>
            <a:lvl4pPr lvl="3">
              <a:lnSpc>
                <a:spcPct val="90000"/>
              </a:lnSpc>
              <a:spcBef>
                <a:spcPts val="0"/>
              </a:spcBef>
              <a:spcAft>
                <a:spcPts val="0"/>
              </a:spcAft>
              <a:buSzPts val="6000"/>
              <a:buNone/>
              <a:defRPr sz="6000"/>
            </a:lvl4pPr>
            <a:lvl5pPr lvl="4">
              <a:lnSpc>
                <a:spcPct val="90000"/>
              </a:lnSpc>
              <a:spcBef>
                <a:spcPts val="0"/>
              </a:spcBef>
              <a:spcAft>
                <a:spcPts val="0"/>
              </a:spcAft>
              <a:buSzPts val="6000"/>
              <a:buNone/>
              <a:defRPr sz="6000"/>
            </a:lvl5pPr>
            <a:lvl6pPr lvl="5">
              <a:lnSpc>
                <a:spcPct val="90000"/>
              </a:lnSpc>
              <a:spcBef>
                <a:spcPts val="0"/>
              </a:spcBef>
              <a:spcAft>
                <a:spcPts val="0"/>
              </a:spcAft>
              <a:buSzPts val="6000"/>
              <a:buNone/>
              <a:defRPr sz="6000"/>
            </a:lvl6pPr>
            <a:lvl7pPr lvl="6">
              <a:lnSpc>
                <a:spcPct val="90000"/>
              </a:lnSpc>
              <a:spcBef>
                <a:spcPts val="0"/>
              </a:spcBef>
              <a:spcAft>
                <a:spcPts val="0"/>
              </a:spcAft>
              <a:buSzPts val="6000"/>
              <a:buNone/>
              <a:defRPr sz="6000"/>
            </a:lvl7pPr>
            <a:lvl8pPr lvl="7">
              <a:lnSpc>
                <a:spcPct val="90000"/>
              </a:lnSpc>
              <a:spcBef>
                <a:spcPts val="0"/>
              </a:spcBef>
              <a:spcAft>
                <a:spcPts val="0"/>
              </a:spcAft>
              <a:buSzPts val="6000"/>
              <a:buNone/>
              <a:defRPr sz="6000"/>
            </a:lvl8pPr>
            <a:lvl9pPr lvl="8">
              <a:lnSpc>
                <a:spcPct val="90000"/>
              </a:lnSpc>
              <a:spcBef>
                <a:spcPts val="0"/>
              </a:spcBef>
              <a:spcAft>
                <a:spcPts val="0"/>
              </a:spcAft>
              <a:buSzPts val="6000"/>
              <a:buNone/>
              <a:defRPr sz="6000"/>
            </a:lvl9pPr>
          </a:lstStyle>
          <a:p/>
        </p:txBody>
      </p:sp>
      <p:grpSp>
        <p:nvGrpSpPr>
          <p:cNvPr id="101" name="Google Shape;101;p20"/>
          <p:cNvGrpSpPr/>
          <p:nvPr/>
        </p:nvGrpSpPr>
        <p:grpSpPr>
          <a:xfrm>
            <a:off x="0" y="0"/>
            <a:ext cx="9144000" cy="5143475"/>
            <a:chOff x="0" y="0"/>
            <a:chExt cx="9144000" cy="5143475"/>
          </a:xfrm>
        </p:grpSpPr>
        <p:grpSp>
          <p:nvGrpSpPr>
            <p:cNvPr id="102" name="Google Shape;102;p20"/>
            <p:cNvGrpSpPr/>
            <p:nvPr/>
          </p:nvGrpSpPr>
          <p:grpSpPr>
            <a:xfrm flipH="1" rot="10800000">
              <a:off x="0" y="0"/>
              <a:ext cx="713100" cy="5143475"/>
              <a:chOff x="0" y="0"/>
              <a:chExt cx="713100" cy="5143475"/>
            </a:xfrm>
          </p:grpSpPr>
          <p:sp>
            <p:nvSpPr>
              <p:cNvPr id="103" name="Google Shape;103;p20"/>
              <p:cNvSpPr/>
              <p:nvPr/>
            </p:nvSpPr>
            <p:spPr>
              <a:xfrm>
                <a:off x="0" y="0"/>
                <a:ext cx="347700" cy="4608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20"/>
              <p:cNvSpPr/>
              <p:nvPr/>
            </p:nvSpPr>
            <p:spPr>
              <a:xfrm>
                <a:off x="0" y="4608575"/>
                <a:ext cx="713100" cy="534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 name="Google Shape;105;p20"/>
            <p:cNvGrpSpPr/>
            <p:nvPr/>
          </p:nvGrpSpPr>
          <p:grpSpPr>
            <a:xfrm flipH="1">
              <a:off x="8430900" y="0"/>
              <a:ext cx="713100" cy="5143475"/>
              <a:chOff x="0" y="0"/>
              <a:chExt cx="713100" cy="5143475"/>
            </a:xfrm>
          </p:grpSpPr>
          <p:sp>
            <p:nvSpPr>
              <p:cNvPr id="106" name="Google Shape;106;p20"/>
              <p:cNvSpPr/>
              <p:nvPr/>
            </p:nvSpPr>
            <p:spPr>
              <a:xfrm>
                <a:off x="0" y="0"/>
                <a:ext cx="347700" cy="4608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20"/>
              <p:cNvSpPr/>
              <p:nvPr/>
            </p:nvSpPr>
            <p:spPr>
              <a:xfrm>
                <a:off x="0" y="4608575"/>
                <a:ext cx="713100" cy="534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2_1_1_1_1_1_1_1">
    <p:spTree>
      <p:nvGrpSpPr>
        <p:cNvPr id="1476" name="Shape 1476"/>
        <p:cNvGrpSpPr/>
        <p:nvPr/>
      </p:nvGrpSpPr>
      <p:grpSpPr>
        <a:xfrm>
          <a:off x="0" y="0"/>
          <a:ext cx="0" cy="0"/>
          <a:chOff x="0" y="0"/>
          <a:chExt cx="0" cy="0"/>
        </a:xfrm>
      </p:grpSpPr>
      <p:sp>
        <p:nvSpPr>
          <p:cNvPr id="1477" name="Google Shape;1477;p189"/>
          <p:cNvSpPr txBox="1"/>
          <p:nvPr>
            <p:ph type="title"/>
          </p:nvPr>
        </p:nvSpPr>
        <p:spPr>
          <a:xfrm>
            <a:off x="5054000" y="1553650"/>
            <a:ext cx="2395500" cy="6465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lgn="r">
              <a:spcBef>
                <a:spcPts val="0"/>
              </a:spcBef>
              <a:spcAft>
                <a:spcPts val="0"/>
              </a:spcAft>
              <a:buSzPts val="3000"/>
              <a:buNone/>
              <a:defRPr/>
            </a:lvl2pPr>
            <a:lvl3pPr lvl="2" algn="r">
              <a:spcBef>
                <a:spcPts val="0"/>
              </a:spcBef>
              <a:spcAft>
                <a:spcPts val="0"/>
              </a:spcAft>
              <a:buSzPts val="3000"/>
              <a:buNone/>
              <a:defRPr/>
            </a:lvl3pPr>
            <a:lvl4pPr lvl="3" algn="r">
              <a:spcBef>
                <a:spcPts val="0"/>
              </a:spcBef>
              <a:spcAft>
                <a:spcPts val="0"/>
              </a:spcAft>
              <a:buSzPts val="3000"/>
              <a:buNone/>
              <a:defRPr/>
            </a:lvl4pPr>
            <a:lvl5pPr lvl="4" algn="r">
              <a:spcBef>
                <a:spcPts val="0"/>
              </a:spcBef>
              <a:spcAft>
                <a:spcPts val="0"/>
              </a:spcAft>
              <a:buSzPts val="3000"/>
              <a:buNone/>
              <a:defRPr/>
            </a:lvl5pPr>
            <a:lvl6pPr lvl="5" algn="r">
              <a:spcBef>
                <a:spcPts val="0"/>
              </a:spcBef>
              <a:spcAft>
                <a:spcPts val="0"/>
              </a:spcAft>
              <a:buSzPts val="3000"/>
              <a:buNone/>
              <a:defRPr/>
            </a:lvl6pPr>
            <a:lvl7pPr lvl="6" algn="r">
              <a:spcBef>
                <a:spcPts val="0"/>
              </a:spcBef>
              <a:spcAft>
                <a:spcPts val="0"/>
              </a:spcAft>
              <a:buSzPts val="3000"/>
              <a:buNone/>
              <a:defRPr/>
            </a:lvl7pPr>
            <a:lvl8pPr lvl="7" algn="r">
              <a:spcBef>
                <a:spcPts val="0"/>
              </a:spcBef>
              <a:spcAft>
                <a:spcPts val="0"/>
              </a:spcAft>
              <a:buSzPts val="3000"/>
              <a:buNone/>
              <a:defRPr/>
            </a:lvl8pPr>
            <a:lvl9pPr lvl="8" algn="r">
              <a:spcBef>
                <a:spcPts val="0"/>
              </a:spcBef>
              <a:spcAft>
                <a:spcPts val="0"/>
              </a:spcAft>
              <a:buSzPts val="3000"/>
              <a:buNone/>
              <a:defRPr/>
            </a:lvl9pPr>
          </a:lstStyle>
          <a:p/>
        </p:txBody>
      </p:sp>
      <p:sp>
        <p:nvSpPr>
          <p:cNvPr id="1478" name="Google Shape;1478;p189"/>
          <p:cNvSpPr txBox="1"/>
          <p:nvPr>
            <p:ph idx="1" type="subTitle"/>
          </p:nvPr>
        </p:nvSpPr>
        <p:spPr>
          <a:xfrm>
            <a:off x="5054000" y="2248025"/>
            <a:ext cx="2395500" cy="12930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r">
              <a:lnSpc>
                <a:spcPct val="100000"/>
              </a:lnSpc>
              <a:spcBef>
                <a:spcPts val="0"/>
              </a:spcBef>
              <a:spcAft>
                <a:spcPts val="0"/>
              </a:spcAft>
              <a:buSzPts val="1200"/>
              <a:buNone/>
              <a:defRPr/>
            </a:lvl2pPr>
            <a:lvl3pPr lvl="2" algn="r">
              <a:lnSpc>
                <a:spcPct val="100000"/>
              </a:lnSpc>
              <a:spcBef>
                <a:spcPts val="0"/>
              </a:spcBef>
              <a:spcAft>
                <a:spcPts val="0"/>
              </a:spcAft>
              <a:buSzPts val="1200"/>
              <a:buNone/>
              <a:defRPr/>
            </a:lvl3pPr>
            <a:lvl4pPr lvl="3" algn="r">
              <a:lnSpc>
                <a:spcPct val="100000"/>
              </a:lnSpc>
              <a:spcBef>
                <a:spcPts val="0"/>
              </a:spcBef>
              <a:spcAft>
                <a:spcPts val="0"/>
              </a:spcAft>
              <a:buSzPts val="1200"/>
              <a:buNone/>
              <a:defRPr/>
            </a:lvl4pPr>
            <a:lvl5pPr lvl="4" algn="r">
              <a:lnSpc>
                <a:spcPct val="100000"/>
              </a:lnSpc>
              <a:spcBef>
                <a:spcPts val="0"/>
              </a:spcBef>
              <a:spcAft>
                <a:spcPts val="0"/>
              </a:spcAft>
              <a:buSzPts val="1200"/>
              <a:buNone/>
              <a:defRPr/>
            </a:lvl5pPr>
            <a:lvl6pPr lvl="5" algn="r">
              <a:lnSpc>
                <a:spcPct val="100000"/>
              </a:lnSpc>
              <a:spcBef>
                <a:spcPts val="0"/>
              </a:spcBef>
              <a:spcAft>
                <a:spcPts val="0"/>
              </a:spcAft>
              <a:buSzPts val="1200"/>
              <a:buNone/>
              <a:defRPr/>
            </a:lvl6pPr>
            <a:lvl7pPr lvl="6" algn="r">
              <a:lnSpc>
                <a:spcPct val="100000"/>
              </a:lnSpc>
              <a:spcBef>
                <a:spcPts val="0"/>
              </a:spcBef>
              <a:spcAft>
                <a:spcPts val="0"/>
              </a:spcAft>
              <a:buSzPts val="1200"/>
              <a:buNone/>
              <a:defRPr/>
            </a:lvl7pPr>
            <a:lvl8pPr lvl="7" algn="r">
              <a:lnSpc>
                <a:spcPct val="100000"/>
              </a:lnSpc>
              <a:spcBef>
                <a:spcPts val="0"/>
              </a:spcBef>
              <a:spcAft>
                <a:spcPts val="0"/>
              </a:spcAft>
              <a:buSzPts val="1200"/>
              <a:buNone/>
              <a:defRPr/>
            </a:lvl8pPr>
            <a:lvl9pPr lvl="8" algn="r">
              <a:lnSpc>
                <a:spcPct val="100000"/>
              </a:lnSpc>
              <a:spcBef>
                <a:spcPts val="0"/>
              </a:spcBef>
              <a:spcAft>
                <a:spcPts val="0"/>
              </a:spcAft>
              <a:buSzPts val="1200"/>
              <a:buNone/>
              <a:defRPr/>
            </a:lvl9pPr>
          </a:lstStyle>
          <a:p/>
        </p:txBody>
      </p:sp>
      <p:grpSp>
        <p:nvGrpSpPr>
          <p:cNvPr id="1479" name="Google Shape;1479;p189"/>
          <p:cNvGrpSpPr/>
          <p:nvPr/>
        </p:nvGrpSpPr>
        <p:grpSpPr>
          <a:xfrm flipH="1">
            <a:off x="0" y="0"/>
            <a:ext cx="9144000" cy="5143625"/>
            <a:chOff x="0" y="0"/>
            <a:chExt cx="9144000" cy="5143625"/>
          </a:xfrm>
        </p:grpSpPr>
        <p:sp>
          <p:nvSpPr>
            <p:cNvPr id="1480" name="Google Shape;1480;p189"/>
            <p:cNvSpPr/>
            <p:nvPr/>
          </p:nvSpPr>
          <p:spPr>
            <a:xfrm>
              <a:off x="0" y="0"/>
              <a:ext cx="713100" cy="539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189"/>
            <p:cNvSpPr/>
            <p:nvPr/>
          </p:nvSpPr>
          <p:spPr>
            <a:xfrm>
              <a:off x="0" y="4876025"/>
              <a:ext cx="9144000" cy="267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189"/>
            <p:cNvSpPr/>
            <p:nvPr/>
          </p:nvSpPr>
          <p:spPr>
            <a:xfrm>
              <a:off x="713100" y="0"/>
              <a:ext cx="3858900" cy="291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3">
    <p:spTree>
      <p:nvGrpSpPr>
        <p:cNvPr id="1483" name="Shape 1483"/>
        <p:cNvGrpSpPr/>
        <p:nvPr/>
      </p:nvGrpSpPr>
      <p:grpSpPr>
        <a:xfrm>
          <a:off x="0" y="0"/>
          <a:ext cx="0" cy="0"/>
          <a:chOff x="0" y="0"/>
          <a:chExt cx="0" cy="0"/>
        </a:xfrm>
      </p:grpSpPr>
      <p:sp>
        <p:nvSpPr>
          <p:cNvPr id="1484" name="Google Shape;1484;p190"/>
          <p:cNvSpPr txBox="1"/>
          <p:nvPr>
            <p:ph type="title"/>
          </p:nvPr>
        </p:nvSpPr>
        <p:spPr>
          <a:xfrm>
            <a:off x="713225" y="444725"/>
            <a:ext cx="7717500" cy="552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485" name="Google Shape;1485;p190"/>
          <p:cNvSpPr txBox="1"/>
          <p:nvPr>
            <p:ph idx="1" type="body"/>
          </p:nvPr>
        </p:nvSpPr>
        <p:spPr>
          <a:xfrm>
            <a:off x="799050" y="1562000"/>
            <a:ext cx="3607800" cy="2058600"/>
          </a:xfrm>
          <a:prstGeom prst="rect">
            <a:avLst/>
          </a:prstGeom>
        </p:spPr>
        <p:txBody>
          <a:bodyPr anchorCtr="0" anchor="t" bIns="91425" lIns="91425" spcFirstLastPara="1" rIns="91425" wrap="square" tIns="91425">
            <a:noAutofit/>
          </a:bodyPr>
          <a:lstStyle>
            <a:lvl1pPr indent="-311150" lvl="0" marL="457200">
              <a:lnSpc>
                <a:spcPct val="100000"/>
              </a:lnSpc>
              <a:spcBef>
                <a:spcPts val="0"/>
              </a:spcBef>
              <a:spcAft>
                <a:spcPts val="0"/>
              </a:spcAft>
              <a:buClr>
                <a:schemeClr val="dk2"/>
              </a:buClr>
              <a:buSzPts val="1300"/>
              <a:buChar char="■"/>
              <a:defRPr sz="1200"/>
            </a:lvl1pPr>
            <a:lvl2pPr indent="-304800" lvl="1" marL="914400">
              <a:lnSpc>
                <a:spcPct val="100000"/>
              </a:lnSpc>
              <a:spcBef>
                <a:spcPts val="0"/>
              </a:spcBef>
              <a:spcAft>
                <a:spcPts val="0"/>
              </a:spcAft>
              <a:buSzPts val="1200"/>
              <a:buChar char="○"/>
              <a:defRPr sz="1200"/>
            </a:lvl2pPr>
            <a:lvl3pPr indent="-304800" lvl="2" marL="1371600">
              <a:lnSpc>
                <a:spcPct val="100000"/>
              </a:lnSpc>
              <a:spcBef>
                <a:spcPts val="1600"/>
              </a:spcBef>
              <a:spcAft>
                <a:spcPts val="0"/>
              </a:spcAft>
              <a:buSzPts val="1200"/>
              <a:buChar char="■"/>
              <a:defRPr sz="1200"/>
            </a:lvl3pPr>
            <a:lvl4pPr indent="-304800" lvl="3" marL="1828800">
              <a:lnSpc>
                <a:spcPct val="100000"/>
              </a:lnSpc>
              <a:spcBef>
                <a:spcPts val="1600"/>
              </a:spcBef>
              <a:spcAft>
                <a:spcPts val="0"/>
              </a:spcAft>
              <a:buSzPts val="1200"/>
              <a:buChar char="●"/>
              <a:defRPr sz="1200"/>
            </a:lvl4pPr>
            <a:lvl5pPr indent="-304800" lvl="4" marL="2286000">
              <a:lnSpc>
                <a:spcPct val="100000"/>
              </a:lnSpc>
              <a:spcBef>
                <a:spcPts val="1600"/>
              </a:spcBef>
              <a:spcAft>
                <a:spcPts val="0"/>
              </a:spcAft>
              <a:buSzPts val="1200"/>
              <a:buChar char="○"/>
              <a:defRPr sz="1200"/>
            </a:lvl5pPr>
            <a:lvl6pPr indent="-304800" lvl="5" marL="2743200">
              <a:lnSpc>
                <a:spcPct val="100000"/>
              </a:lnSpc>
              <a:spcBef>
                <a:spcPts val="1600"/>
              </a:spcBef>
              <a:spcAft>
                <a:spcPts val="0"/>
              </a:spcAft>
              <a:buSzPts val="1200"/>
              <a:buChar char="■"/>
              <a:defRPr sz="1200"/>
            </a:lvl6pPr>
            <a:lvl7pPr indent="-304800" lvl="6" marL="3200400">
              <a:lnSpc>
                <a:spcPct val="100000"/>
              </a:lnSpc>
              <a:spcBef>
                <a:spcPts val="1600"/>
              </a:spcBef>
              <a:spcAft>
                <a:spcPts val="0"/>
              </a:spcAft>
              <a:buSzPts val="1200"/>
              <a:buChar char="●"/>
              <a:defRPr sz="1200"/>
            </a:lvl7pPr>
            <a:lvl8pPr indent="-304800" lvl="7" marL="3657600">
              <a:lnSpc>
                <a:spcPct val="100000"/>
              </a:lnSpc>
              <a:spcBef>
                <a:spcPts val="1600"/>
              </a:spcBef>
              <a:spcAft>
                <a:spcPts val="0"/>
              </a:spcAft>
              <a:buSzPts val="1200"/>
              <a:buChar char="○"/>
              <a:defRPr sz="1200"/>
            </a:lvl8pPr>
            <a:lvl9pPr indent="-304800" lvl="8" marL="4114800">
              <a:lnSpc>
                <a:spcPct val="100000"/>
              </a:lnSpc>
              <a:spcBef>
                <a:spcPts val="1600"/>
              </a:spcBef>
              <a:spcAft>
                <a:spcPts val="1600"/>
              </a:spcAft>
              <a:buSzPts val="1200"/>
              <a:buChar char="■"/>
              <a:defRPr sz="1200"/>
            </a:lvl9pPr>
          </a:lstStyle>
          <a:p/>
        </p:txBody>
      </p:sp>
      <p:sp>
        <p:nvSpPr>
          <p:cNvPr id="1486" name="Google Shape;1486;p190"/>
          <p:cNvSpPr txBox="1"/>
          <p:nvPr>
            <p:ph idx="2" type="body"/>
          </p:nvPr>
        </p:nvSpPr>
        <p:spPr>
          <a:xfrm>
            <a:off x="4737150" y="1562000"/>
            <a:ext cx="3607800" cy="2058600"/>
          </a:xfrm>
          <a:prstGeom prst="rect">
            <a:avLst/>
          </a:prstGeom>
        </p:spPr>
        <p:txBody>
          <a:bodyPr anchorCtr="0" anchor="t" bIns="91425" lIns="91425" spcFirstLastPara="1" rIns="91425" wrap="square" tIns="91425">
            <a:noAutofit/>
          </a:bodyPr>
          <a:lstStyle>
            <a:lvl1pPr indent="-311150" lvl="0" marL="457200">
              <a:lnSpc>
                <a:spcPct val="100000"/>
              </a:lnSpc>
              <a:spcBef>
                <a:spcPts val="0"/>
              </a:spcBef>
              <a:spcAft>
                <a:spcPts val="0"/>
              </a:spcAft>
              <a:buClr>
                <a:schemeClr val="dk2"/>
              </a:buClr>
              <a:buSzPts val="1300"/>
              <a:buChar char="■"/>
              <a:defRPr sz="1200"/>
            </a:lvl1pPr>
            <a:lvl2pPr indent="-304800" lvl="1" marL="914400">
              <a:lnSpc>
                <a:spcPct val="100000"/>
              </a:lnSpc>
              <a:spcBef>
                <a:spcPts val="0"/>
              </a:spcBef>
              <a:spcAft>
                <a:spcPts val="0"/>
              </a:spcAft>
              <a:buSzPts val="1200"/>
              <a:buChar char="○"/>
              <a:defRPr sz="1200"/>
            </a:lvl2pPr>
            <a:lvl3pPr indent="-304800" lvl="2" marL="1371600">
              <a:lnSpc>
                <a:spcPct val="100000"/>
              </a:lnSpc>
              <a:spcBef>
                <a:spcPts val="1600"/>
              </a:spcBef>
              <a:spcAft>
                <a:spcPts val="0"/>
              </a:spcAft>
              <a:buSzPts val="1200"/>
              <a:buChar char="■"/>
              <a:defRPr sz="1200"/>
            </a:lvl3pPr>
            <a:lvl4pPr indent="-304800" lvl="3" marL="1828800">
              <a:lnSpc>
                <a:spcPct val="100000"/>
              </a:lnSpc>
              <a:spcBef>
                <a:spcPts val="1600"/>
              </a:spcBef>
              <a:spcAft>
                <a:spcPts val="0"/>
              </a:spcAft>
              <a:buSzPts val="1200"/>
              <a:buChar char="●"/>
              <a:defRPr sz="1200"/>
            </a:lvl4pPr>
            <a:lvl5pPr indent="-304800" lvl="4" marL="2286000">
              <a:lnSpc>
                <a:spcPct val="100000"/>
              </a:lnSpc>
              <a:spcBef>
                <a:spcPts val="1600"/>
              </a:spcBef>
              <a:spcAft>
                <a:spcPts val="0"/>
              </a:spcAft>
              <a:buSzPts val="1200"/>
              <a:buChar char="○"/>
              <a:defRPr sz="1200"/>
            </a:lvl5pPr>
            <a:lvl6pPr indent="-304800" lvl="5" marL="2743200">
              <a:lnSpc>
                <a:spcPct val="100000"/>
              </a:lnSpc>
              <a:spcBef>
                <a:spcPts val="1600"/>
              </a:spcBef>
              <a:spcAft>
                <a:spcPts val="0"/>
              </a:spcAft>
              <a:buSzPts val="1200"/>
              <a:buChar char="■"/>
              <a:defRPr sz="1200"/>
            </a:lvl6pPr>
            <a:lvl7pPr indent="-304800" lvl="6" marL="3200400">
              <a:lnSpc>
                <a:spcPct val="100000"/>
              </a:lnSpc>
              <a:spcBef>
                <a:spcPts val="1600"/>
              </a:spcBef>
              <a:spcAft>
                <a:spcPts val="0"/>
              </a:spcAft>
              <a:buSzPts val="1200"/>
              <a:buChar char="●"/>
              <a:defRPr sz="1200"/>
            </a:lvl7pPr>
            <a:lvl8pPr indent="-304800" lvl="7" marL="3657600">
              <a:lnSpc>
                <a:spcPct val="100000"/>
              </a:lnSpc>
              <a:spcBef>
                <a:spcPts val="1600"/>
              </a:spcBef>
              <a:spcAft>
                <a:spcPts val="0"/>
              </a:spcAft>
              <a:buSzPts val="1200"/>
              <a:buChar char="○"/>
              <a:defRPr sz="1200"/>
            </a:lvl8pPr>
            <a:lvl9pPr indent="-304800" lvl="8" marL="4114800">
              <a:lnSpc>
                <a:spcPct val="100000"/>
              </a:lnSpc>
              <a:spcBef>
                <a:spcPts val="1600"/>
              </a:spcBef>
              <a:spcAft>
                <a:spcPts val="1600"/>
              </a:spcAft>
              <a:buSzPts val="1200"/>
              <a:buChar char="■"/>
              <a:defRPr sz="1200"/>
            </a:lvl9pPr>
          </a:lstStyle>
          <a:p/>
        </p:txBody>
      </p:sp>
      <p:sp>
        <p:nvSpPr>
          <p:cNvPr id="1487" name="Google Shape;1487;p190"/>
          <p:cNvSpPr txBox="1"/>
          <p:nvPr>
            <p:ph idx="3" type="subTitle"/>
          </p:nvPr>
        </p:nvSpPr>
        <p:spPr>
          <a:xfrm>
            <a:off x="713250" y="1129750"/>
            <a:ext cx="7717500" cy="3849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sz="1200"/>
            </a:lvl2pPr>
            <a:lvl3pPr lvl="2" algn="ctr">
              <a:lnSpc>
                <a:spcPct val="100000"/>
              </a:lnSpc>
              <a:spcBef>
                <a:spcPts val="0"/>
              </a:spcBef>
              <a:spcAft>
                <a:spcPts val="0"/>
              </a:spcAft>
              <a:buSzPts val="1200"/>
              <a:buNone/>
              <a:defRPr sz="1200"/>
            </a:lvl3pPr>
            <a:lvl4pPr lvl="3" algn="ctr">
              <a:lnSpc>
                <a:spcPct val="100000"/>
              </a:lnSpc>
              <a:spcBef>
                <a:spcPts val="0"/>
              </a:spcBef>
              <a:spcAft>
                <a:spcPts val="0"/>
              </a:spcAft>
              <a:buSzPts val="1200"/>
              <a:buNone/>
              <a:defRPr sz="1200"/>
            </a:lvl4pPr>
            <a:lvl5pPr lvl="4" algn="ctr">
              <a:lnSpc>
                <a:spcPct val="100000"/>
              </a:lnSpc>
              <a:spcBef>
                <a:spcPts val="0"/>
              </a:spcBef>
              <a:spcAft>
                <a:spcPts val="0"/>
              </a:spcAft>
              <a:buSzPts val="1200"/>
              <a:buNone/>
              <a:defRPr sz="1200"/>
            </a:lvl5pPr>
            <a:lvl6pPr lvl="5" algn="ctr">
              <a:lnSpc>
                <a:spcPct val="100000"/>
              </a:lnSpc>
              <a:spcBef>
                <a:spcPts val="0"/>
              </a:spcBef>
              <a:spcAft>
                <a:spcPts val="0"/>
              </a:spcAft>
              <a:buSzPts val="1200"/>
              <a:buNone/>
              <a:defRPr sz="1200"/>
            </a:lvl6pPr>
            <a:lvl7pPr lvl="6" algn="ctr">
              <a:lnSpc>
                <a:spcPct val="100000"/>
              </a:lnSpc>
              <a:spcBef>
                <a:spcPts val="0"/>
              </a:spcBef>
              <a:spcAft>
                <a:spcPts val="0"/>
              </a:spcAft>
              <a:buSzPts val="1200"/>
              <a:buNone/>
              <a:defRPr sz="1200"/>
            </a:lvl7pPr>
            <a:lvl8pPr lvl="7" algn="ctr">
              <a:lnSpc>
                <a:spcPct val="100000"/>
              </a:lnSpc>
              <a:spcBef>
                <a:spcPts val="0"/>
              </a:spcBef>
              <a:spcAft>
                <a:spcPts val="0"/>
              </a:spcAft>
              <a:buSzPts val="1200"/>
              <a:buNone/>
              <a:defRPr sz="1200"/>
            </a:lvl8pPr>
            <a:lvl9pPr lvl="8" algn="ctr">
              <a:lnSpc>
                <a:spcPct val="100000"/>
              </a:lnSpc>
              <a:spcBef>
                <a:spcPts val="0"/>
              </a:spcBef>
              <a:spcAft>
                <a:spcPts val="0"/>
              </a:spcAft>
              <a:buSzPts val="1200"/>
              <a:buNone/>
              <a:defRPr sz="1200"/>
            </a:lvl9pPr>
          </a:lstStyle>
          <a:p/>
        </p:txBody>
      </p:sp>
      <p:grpSp>
        <p:nvGrpSpPr>
          <p:cNvPr id="1488" name="Google Shape;1488;p190"/>
          <p:cNvGrpSpPr/>
          <p:nvPr/>
        </p:nvGrpSpPr>
        <p:grpSpPr>
          <a:xfrm flipH="1">
            <a:off x="-75" y="0"/>
            <a:ext cx="9144175" cy="5143625"/>
            <a:chOff x="0" y="0"/>
            <a:chExt cx="9144175" cy="5143625"/>
          </a:xfrm>
        </p:grpSpPr>
        <p:sp>
          <p:nvSpPr>
            <p:cNvPr id="1489" name="Google Shape;1489;p190"/>
            <p:cNvSpPr/>
            <p:nvPr/>
          </p:nvSpPr>
          <p:spPr>
            <a:xfrm>
              <a:off x="0" y="0"/>
              <a:ext cx="347700" cy="2673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190"/>
            <p:cNvSpPr/>
            <p:nvPr/>
          </p:nvSpPr>
          <p:spPr>
            <a:xfrm>
              <a:off x="0" y="0"/>
              <a:ext cx="713100" cy="539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190"/>
            <p:cNvSpPr/>
            <p:nvPr/>
          </p:nvSpPr>
          <p:spPr>
            <a:xfrm>
              <a:off x="1744975" y="4876025"/>
              <a:ext cx="7399200" cy="267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4">
    <p:spTree>
      <p:nvGrpSpPr>
        <p:cNvPr id="1492" name="Shape 1492"/>
        <p:cNvGrpSpPr/>
        <p:nvPr/>
      </p:nvGrpSpPr>
      <p:grpSpPr>
        <a:xfrm>
          <a:off x="0" y="0"/>
          <a:ext cx="0" cy="0"/>
          <a:chOff x="0" y="0"/>
          <a:chExt cx="0" cy="0"/>
        </a:xfrm>
      </p:grpSpPr>
      <p:sp>
        <p:nvSpPr>
          <p:cNvPr id="1493" name="Google Shape;1493;p191"/>
          <p:cNvSpPr txBox="1"/>
          <p:nvPr>
            <p:ph type="title"/>
          </p:nvPr>
        </p:nvSpPr>
        <p:spPr>
          <a:xfrm>
            <a:off x="713225" y="444725"/>
            <a:ext cx="7717500" cy="552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494" name="Google Shape;1494;p191"/>
          <p:cNvSpPr txBox="1"/>
          <p:nvPr>
            <p:ph idx="1" type="subTitle"/>
          </p:nvPr>
        </p:nvSpPr>
        <p:spPr>
          <a:xfrm>
            <a:off x="865687" y="3069176"/>
            <a:ext cx="2238600" cy="1477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495" name="Google Shape;1495;p191"/>
          <p:cNvSpPr txBox="1"/>
          <p:nvPr>
            <p:ph idx="2" type="subTitle"/>
          </p:nvPr>
        </p:nvSpPr>
        <p:spPr>
          <a:xfrm>
            <a:off x="865687" y="2320575"/>
            <a:ext cx="2238600" cy="800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1496" name="Google Shape;1496;p191"/>
          <p:cNvSpPr txBox="1"/>
          <p:nvPr>
            <p:ph idx="3" type="subTitle"/>
          </p:nvPr>
        </p:nvSpPr>
        <p:spPr>
          <a:xfrm>
            <a:off x="6040013" y="3069176"/>
            <a:ext cx="2238300" cy="1477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497" name="Google Shape;1497;p191"/>
          <p:cNvSpPr txBox="1"/>
          <p:nvPr>
            <p:ph idx="4" type="subTitle"/>
          </p:nvPr>
        </p:nvSpPr>
        <p:spPr>
          <a:xfrm>
            <a:off x="6040013" y="2320575"/>
            <a:ext cx="2238300" cy="800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1498" name="Google Shape;1498;p191"/>
          <p:cNvSpPr txBox="1"/>
          <p:nvPr>
            <p:ph idx="5" type="subTitle"/>
          </p:nvPr>
        </p:nvSpPr>
        <p:spPr>
          <a:xfrm>
            <a:off x="3452850" y="3069176"/>
            <a:ext cx="2238300" cy="1477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499" name="Google Shape;1499;p191"/>
          <p:cNvSpPr txBox="1"/>
          <p:nvPr>
            <p:ph idx="6" type="subTitle"/>
          </p:nvPr>
        </p:nvSpPr>
        <p:spPr>
          <a:xfrm>
            <a:off x="3452850" y="2320575"/>
            <a:ext cx="2238300" cy="800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grpSp>
        <p:nvGrpSpPr>
          <p:cNvPr id="1500" name="Google Shape;1500;p191"/>
          <p:cNvGrpSpPr/>
          <p:nvPr/>
        </p:nvGrpSpPr>
        <p:grpSpPr>
          <a:xfrm>
            <a:off x="-50" y="0"/>
            <a:ext cx="9144050" cy="5143625"/>
            <a:chOff x="-50" y="0"/>
            <a:chExt cx="9144050" cy="5143625"/>
          </a:xfrm>
        </p:grpSpPr>
        <p:sp>
          <p:nvSpPr>
            <p:cNvPr id="1501" name="Google Shape;1501;p191"/>
            <p:cNvSpPr/>
            <p:nvPr/>
          </p:nvSpPr>
          <p:spPr>
            <a:xfrm>
              <a:off x="8796300" y="0"/>
              <a:ext cx="347700" cy="886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191"/>
            <p:cNvSpPr/>
            <p:nvPr/>
          </p:nvSpPr>
          <p:spPr>
            <a:xfrm>
              <a:off x="-50" y="0"/>
              <a:ext cx="347700" cy="886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191"/>
            <p:cNvSpPr/>
            <p:nvPr/>
          </p:nvSpPr>
          <p:spPr>
            <a:xfrm>
              <a:off x="0" y="4876025"/>
              <a:ext cx="9144000" cy="267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6">
    <p:spTree>
      <p:nvGrpSpPr>
        <p:cNvPr id="1504" name="Shape 1504"/>
        <p:cNvGrpSpPr/>
        <p:nvPr/>
      </p:nvGrpSpPr>
      <p:grpSpPr>
        <a:xfrm>
          <a:off x="0" y="0"/>
          <a:ext cx="0" cy="0"/>
          <a:chOff x="0" y="0"/>
          <a:chExt cx="0" cy="0"/>
        </a:xfrm>
      </p:grpSpPr>
      <p:sp>
        <p:nvSpPr>
          <p:cNvPr id="1505" name="Google Shape;1505;p192"/>
          <p:cNvSpPr txBox="1"/>
          <p:nvPr>
            <p:ph type="title"/>
          </p:nvPr>
        </p:nvSpPr>
        <p:spPr>
          <a:xfrm>
            <a:off x="713225" y="444725"/>
            <a:ext cx="7717500" cy="552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506" name="Google Shape;1506;p192"/>
          <p:cNvSpPr txBox="1"/>
          <p:nvPr>
            <p:ph idx="1" type="subTitle"/>
          </p:nvPr>
        </p:nvSpPr>
        <p:spPr>
          <a:xfrm>
            <a:off x="1676225" y="1684061"/>
            <a:ext cx="2715900" cy="1091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a:lvl1pPr>
            <a:lvl2pPr lvl="1">
              <a:lnSpc>
                <a:spcPct val="100000"/>
              </a:lnSpc>
              <a:spcBef>
                <a:spcPts val="0"/>
              </a:spcBef>
              <a:spcAft>
                <a:spcPts val="0"/>
              </a:spcAft>
              <a:buSzPts val="1200"/>
              <a:buNone/>
              <a:defRPr/>
            </a:lvl2pPr>
            <a:lvl3pPr lvl="2">
              <a:lnSpc>
                <a:spcPct val="100000"/>
              </a:lnSpc>
              <a:spcBef>
                <a:spcPts val="0"/>
              </a:spcBef>
              <a:spcAft>
                <a:spcPts val="0"/>
              </a:spcAft>
              <a:buSzPts val="1200"/>
              <a:buNone/>
              <a:defRPr/>
            </a:lvl3pPr>
            <a:lvl4pPr lvl="3">
              <a:lnSpc>
                <a:spcPct val="100000"/>
              </a:lnSpc>
              <a:spcBef>
                <a:spcPts val="0"/>
              </a:spcBef>
              <a:spcAft>
                <a:spcPts val="0"/>
              </a:spcAft>
              <a:buSzPts val="1200"/>
              <a:buNone/>
              <a:defRPr/>
            </a:lvl4pPr>
            <a:lvl5pPr lvl="4">
              <a:lnSpc>
                <a:spcPct val="100000"/>
              </a:lnSpc>
              <a:spcBef>
                <a:spcPts val="0"/>
              </a:spcBef>
              <a:spcAft>
                <a:spcPts val="0"/>
              </a:spcAft>
              <a:buSzPts val="1200"/>
              <a:buNone/>
              <a:defRPr/>
            </a:lvl5pPr>
            <a:lvl6pPr lvl="5">
              <a:lnSpc>
                <a:spcPct val="100000"/>
              </a:lnSpc>
              <a:spcBef>
                <a:spcPts val="0"/>
              </a:spcBef>
              <a:spcAft>
                <a:spcPts val="0"/>
              </a:spcAft>
              <a:buSzPts val="1200"/>
              <a:buNone/>
              <a:defRPr/>
            </a:lvl6pPr>
            <a:lvl7pPr lvl="6">
              <a:lnSpc>
                <a:spcPct val="100000"/>
              </a:lnSpc>
              <a:spcBef>
                <a:spcPts val="0"/>
              </a:spcBef>
              <a:spcAft>
                <a:spcPts val="0"/>
              </a:spcAft>
              <a:buSzPts val="1200"/>
              <a:buNone/>
              <a:defRPr/>
            </a:lvl7pPr>
            <a:lvl8pPr lvl="7">
              <a:lnSpc>
                <a:spcPct val="100000"/>
              </a:lnSpc>
              <a:spcBef>
                <a:spcPts val="0"/>
              </a:spcBef>
              <a:spcAft>
                <a:spcPts val="0"/>
              </a:spcAft>
              <a:buSzPts val="1200"/>
              <a:buNone/>
              <a:defRPr/>
            </a:lvl8pPr>
            <a:lvl9pPr lvl="8">
              <a:lnSpc>
                <a:spcPct val="100000"/>
              </a:lnSpc>
              <a:spcBef>
                <a:spcPts val="0"/>
              </a:spcBef>
              <a:spcAft>
                <a:spcPts val="0"/>
              </a:spcAft>
              <a:buSzPts val="1200"/>
              <a:buNone/>
              <a:defRPr/>
            </a:lvl9pPr>
          </a:lstStyle>
          <a:p/>
        </p:txBody>
      </p:sp>
      <p:sp>
        <p:nvSpPr>
          <p:cNvPr id="1507" name="Google Shape;1507;p192"/>
          <p:cNvSpPr txBox="1"/>
          <p:nvPr>
            <p:ph idx="2" type="subTitle"/>
          </p:nvPr>
        </p:nvSpPr>
        <p:spPr>
          <a:xfrm>
            <a:off x="1676225" y="1209263"/>
            <a:ext cx="2715900" cy="4926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1508" name="Google Shape;1508;p192"/>
          <p:cNvSpPr txBox="1"/>
          <p:nvPr>
            <p:ph idx="3" type="subTitle"/>
          </p:nvPr>
        </p:nvSpPr>
        <p:spPr>
          <a:xfrm>
            <a:off x="1676225" y="3435225"/>
            <a:ext cx="2715900" cy="1091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a:lvl1pPr>
            <a:lvl2pPr lvl="1">
              <a:lnSpc>
                <a:spcPct val="100000"/>
              </a:lnSpc>
              <a:spcBef>
                <a:spcPts val="0"/>
              </a:spcBef>
              <a:spcAft>
                <a:spcPts val="0"/>
              </a:spcAft>
              <a:buSzPts val="1200"/>
              <a:buNone/>
              <a:defRPr/>
            </a:lvl2pPr>
            <a:lvl3pPr lvl="2">
              <a:lnSpc>
                <a:spcPct val="100000"/>
              </a:lnSpc>
              <a:spcBef>
                <a:spcPts val="0"/>
              </a:spcBef>
              <a:spcAft>
                <a:spcPts val="0"/>
              </a:spcAft>
              <a:buSzPts val="1200"/>
              <a:buNone/>
              <a:defRPr/>
            </a:lvl3pPr>
            <a:lvl4pPr lvl="3">
              <a:lnSpc>
                <a:spcPct val="100000"/>
              </a:lnSpc>
              <a:spcBef>
                <a:spcPts val="0"/>
              </a:spcBef>
              <a:spcAft>
                <a:spcPts val="0"/>
              </a:spcAft>
              <a:buSzPts val="1200"/>
              <a:buNone/>
              <a:defRPr/>
            </a:lvl4pPr>
            <a:lvl5pPr lvl="4">
              <a:lnSpc>
                <a:spcPct val="100000"/>
              </a:lnSpc>
              <a:spcBef>
                <a:spcPts val="0"/>
              </a:spcBef>
              <a:spcAft>
                <a:spcPts val="0"/>
              </a:spcAft>
              <a:buSzPts val="1200"/>
              <a:buNone/>
              <a:defRPr/>
            </a:lvl5pPr>
            <a:lvl6pPr lvl="5">
              <a:lnSpc>
                <a:spcPct val="100000"/>
              </a:lnSpc>
              <a:spcBef>
                <a:spcPts val="0"/>
              </a:spcBef>
              <a:spcAft>
                <a:spcPts val="0"/>
              </a:spcAft>
              <a:buSzPts val="1200"/>
              <a:buNone/>
              <a:defRPr/>
            </a:lvl6pPr>
            <a:lvl7pPr lvl="6">
              <a:lnSpc>
                <a:spcPct val="100000"/>
              </a:lnSpc>
              <a:spcBef>
                <a:spcPts val="0"/>
              </a:spcBef>
              <a:spcAft>
                <a:spcPts val="0"/>
              </a:spcAft>
              <a:buSzPts val="1200"/>
              <a:buNone/>
              <a:defRPr/>
            </a:lvl7pPr>
            <a:lvl8pPr lvl="7">
              <a:lnSpc>
                <a:spcPct val="100000"/>
              </a:lnSpc>
              <a:spcBef>
                <a:spcPts val="0"/>
              </a:spcBef>
              <a:spcAft>
                <a:spcPts val="0"/>
              </a:spcAft>
              <a:buSzPts val="1200"/>
              <a:buNone/>
              <a:defRPr/>
            </a:lvl8pPr>
            <a:lvl9pPr lvl="8">
              <a:lnSpc>
                <a:spcPct val="100000"/>
              </a:lnSpc>
              <a:spcBef>
                <a:spcPts val="0"/>
              </a:spcBef>
              <a:spcAft>
                <a:spcPts val="0"/>
              </a:spcAft>
              <a:buSzPts val="1200"/>
              <a:buNone/>
              <a:defRPr/>
            </a:lvl9pPr>
          </a:lstStyle>
          <a:p/>
        </p:txBody>
      </p:sp>
      <p:sp>
        <p:nvSpPr>
          <p:cNvPr id="1509" name="Google Shape;1509;p192"/>
          <p:cNvSpPr txBox="1"/>
          <p:nvPr>
            <p:ph idx="4" type="subTitle"/>
          </p:nvPr>
        </p:nvSpPr>
        <p:spPr>
          <a:xfrm>
            <a:off x="1676225" y="2960428"/>
            <a:ext cx="2715900" cy="4926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1510" name="Google Shape;1510;p192"/>
          <p:cNvSpPr txBox="1"/>
          <p:nvPr>
            <p:ph idx="5" type="subTitle"/>
          </p:nvPr>
        </p:nvSpPr>
        <p:spPr>
          <a:xfrm>
            <a:off x="5716375" y="1684050"/>
            <a:ext cx="2714400" cy="1091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a:lvl1pPr>
            <a:lvl2pPr lvl="1">
              <a:lnSpc>
                <a:spcPct val="100000"/>
              </a:lnSpc>
              <a:spcBef>
                <a:spcPts val="0"/>
              </a:spcBef>
              <a:spcAft>
                <a:spcPts val="0"/>
              </a:spcAft>
              <a:buSzPts val="1200"/>
              <a:buNone/>
              <a:defRPr/>
            </a:lvl2pPr>
            <a:lvl3pPr lvl="2">
              <a:lnSpc>
                <a:spcPct val="100000"/>
              </a:lnSpc>
              <a:spcBef>
                <a:spcPts val="0"/>
              </a:spcBef>
              <a:spcAft>
                <a:spcPts val="0"/>
              </a:spcAft>
              <a:buSzPts val="1200"/>
              <a:buNone/>
              <a:defRPr/>
            </a:lvl3pPr>
            <a:lvl4pPr lvl="3">
              <a:lnSpc>
                <a:spcPct val="100000"/>
              </a:lnSpc>
              <a:spcBef>
                <a:spcPts val="0"/>
              </a:spcBef>
              <a:spcAft>
                <a:spcPts val="0"/>
              </a:spcAft>
              <a:buSzPts val="1200"/>
              <a:buNone/>
              <a:defRPr/>
            </a:lvl4pPr>
            <a:lvl5pPr lvl="4">
              <a:lnSpc>
                <a:spcPct val="100000"/>
              </a:lnSpc>
              <a:spcBef>
                <a:spcPts val="0"/>
              </a:spcBef>
              <a:spcAft>
                <a:spcPts val="0"/>
              </a:spcAft>
              <a:buSzPts val="1200"/>
              <a:buNone/>
              <a:defRPr/>
            </a:lvl5pPr>
            <a:lvl6pPr lvl="5">
              <a:lnSpc>
                <a:spcPct val="100000"/>
              </a:lnSpc>
              <a:spcBef>
                <a:spcPts val="0"/>
              </a:spcBef>
              <a:spcAft>
                <a:spcPts val="0"/>
              </a:spcAft>
              <a:buSzPts val="1200"/>
              <a:buNone/>
              <a:defRPr/>
            </a:lvl6pPr>
            <a:lvl7pPr lvl="6">
              <a:lnSpc>
                <a:spcPct val="100000"/>
              </a:lnSpc>
              <a:spcBef>
                <a:spcPts val="0"/>
              </a:spcBef>
              <a:spcAft>
                <a:spcPts val="0"/>
              </a:spcAft>
              <a:buSzPts val="1200"/>
              <a:buNone/>
              <a:defRPr/>
            </a:lvl7pPr>
            <a:lvl8pPr lvl="7">
              <a:lnSpc>
                <a:spcPct val="100000"/>
              </a:lnSpc>
              <a:spcBef>
                <a:spcPts val="0"/>
              </a:spcBef>
              <a:spcAft>
                <a:spcPts val="0"/>
              </a:spcAft>
              <a:buSzPts val="1200"/>
              <a:buNone/>
              <a:defRPr/>
            </a:lvl8pPr>
            <a:lvl9pPr lvl="8">
              <a:lnSpc>
                <a:spcPct val="100000"/>
              </a:lnSpc>
              <a:spcBef>
                <a:spcPts val="0"/>
              </a:spcBef>
              <a:spcAft>
                <a:spcPts val="0"/>
              </a:spcAft>
              <a:buSzPts val="1200"/>
              <a:buNone/>
              <a:defRPr/>
            </a:lvl9pPr>
          </a:lstStyle>
          <a:p/>
        </p:txBody>
      </p:sp>
      <p:sp>
        <p:nvSpPr>
          <p:cNvPr id="1511" name="Google Shape;1511;p192"/>
          <p:cNvSpPr txBox="1"/>
          <p:nvPr>
            <p:ph idx="6" type="subTitle"/>
          </p:nvPr>
        </p:nvSpPr>
        <p:spPr>
          <a:xfrm>
            <a:off x="5716379" y="1209250"/>
            <a:ext cx="2714400" cy="4926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1512" name="Google Shape;1512;p192"/>
          <p:cNvSpPr txBox="1"/>
          <p:nvPr>
            <p:ph idx="7" type="subTitle"/>
          </p:nvPr>
        </p:nvSpPr>
        <p:spPr>
          <a:xfrm>
            <a:off x="5716375" y="3435225"/>
            <a:ext cx="2714400" cy="1091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a:lvl1pPr>
            <a:lvl2pPr lvl="1">
              <a:lnSpc>
                <a:spcPct val="100000"/>
              </a:lnSpc>
              <a:spcBef>
                <a:spcPts val="0"/>
              </a:spcBef>
              <a:spcAft>
                <a:spcPts val="0"/>
              </a:spcAft>
              <a:buSzPts val="1200"/>
              <a:buNone/>
              <a:defRPr/>
            </a:lvl2pPr>
            <a:lvl3pPr lvl="2">
              <a:lnSpc>
                <a:spcPct val="100000"/>
              </a:lnSpc>
              <a:spcBef>
                <a:spcPts val="0"/>
              </a:spcBef>
              <a:spcAft>
                <a:spcPts val="0"/>
              </a:spcAft>
              <a:buSzPts val="1200"/>
              <a:buNone/>
              <a:defRPr/>
            </a:lvl3pPr>
            <a:lvl4pPr lvl="3">
              <a:lnSpc>
                <a:spcPct val="100000"/>
              </a:lnSpc>
              <a:spcBef>
                <a:spcPts val="0"/>
              </a:spcBef>
              <a:spcAft>
                <a:spcPts val="0"/>
              </a:spcAft>
              <a:buSzPts val="1200"/>
              <a:buNone/>
              <a:defRPr/>
            </a:lvl4pPr>
            <a:lvl5pPr lvl="4">
              <a:lnSpc>
                <a:spcPct val="100000"/>
              </a:lnSpc>
              <a:spcBef>
                <a:spcPts val="0"/>
              </a:spcBef>
              <a:spcAft>
                <a:spcPts val="0"/>
              </a:spcAft>
              <a:buSzPts val="1200"/>
              <a:buNone/>
              <a:defRPr/>
            </a:lvl5pPr>
            <a:lvl6pPr lvl="5">
              <a:lnSpc>
                <a:spcPct val="100000"/>
              </a:lnSpc>
              <a:spcBef>
                <a:spcPts val="0"/>
              </a:spcBef>
              <a:spcAft>
                <a:spcPts val="0"/>
              </a:spcAft>
              <a:buSzPts val="1200"/>
              <a:buNone/>
              <a:defRPr/>
            </a:lvl6pPr>
            <a:lvl7pPr lvl="6">
              <a:lnSpc>
                <a:spcPct val="100000"/>
              </a:lnSpc>
              <a:spcBef>
                <a:spcPts val="0"/>
              </a:spcBef>
              <a:spcAft>
                <a:spcPts val="0"/>
              </a:spcAft>
              <a:buSzPts val="1200"/>
              <a:buNone/>
              <a:defRPr/>
            </a:lvl7pPr>
            <a:lvl8pPr lvl="7">
              <a:lnSpc>
                <a:spcPct val="100000"/>
              </a:lnSpc>
              <a:spcBef>
                <a:spcPts val="0"/>
              </a:spcBef>
              <a:spcAft>
                <a:spcPts val="0"/>
              </a:spcAft>
              <a:buSzPts val="1200"/>
              <a:buNone/>
              <a:defRPr/>
            </a:lvl8pPr>
            <a:lvl9pPr lvl="8">
              <a:lnSpc>
                <a:spcPct val="100000"/>
              </a:lnSpc>
              <a:spcBef>
                <a:spcPts val="0"/>
              </a:spcBef>
              <a:spcAft>
                <a:spcPts val="0"/>
              </a:spcAft>
              <a:buSzPts val="1200"/>
              <a:buNone/>
              <a:defRPr/>
            </a:lvl9pPr>
          </a:lstStyle>
          <a:p/>
        </p:txBody>
      </p:sp>
      <p:sp>
        <p:nvSpPr>
          <p:cNvPr id="1513" name="Google Shape;1513;p192"/>
          <p:cNvSpPr txBox="1"/>
          <p:nvPr>
            <p:ph idx="8" type="subTitle"/>
          </p:nvPr>
        </p:nvSpPr>
        <p:spPr>
          <a:xfrm>
            <a:off x="5716379" y="2960426"/>
            <a:ext cx="2714400" cy="4926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grpSp>
        <p:nvGrpSpPr>
          <p:cNvPr id="1514" name="Google Shape;1514;p192"/>
          <p:cNvGrpSpPr/>
          <p:nvPr/>
        </p:nvGrpSpPr>
        <p:grpSpPr>
          <a:xfrm>
            <a:off x="0" y="0"/>
            <a:ext cx="9144000" cy="5143650"/>
            <a:chOff x="0" y="0"/>
            <a:chExt cx="9144000" cy="5143650"/>
          </a:xfrm>
        </p:grpSpPr>
        <p:sp>
          <p:nvSpPr>
            <p:cNvPr id="1515" name="Google Shape;1515;p192"/>
            <p:cNvSpPr/>
            <p:nvPr/>
          </p:nvSpPr>
          <p:spPr>
            <a:xfrm>
              <a:off x="0" y="0"/>
              <a:ext cx="1670700" cy="291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192"/>
            <p:cNvSpPr/>
            <p:nvPr/>
          </p:nvSpPr>
          <p:spPr>
            <a:xfrm>
              <a:off x="8796300" y="1379250"/>
              <a:ext cx="347700" cy="3764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1517" name="Shape 1517"/>
        <p:cNvGrpSpPr/>
        <p:nvPr/>
      </p:nvGrpSpPr>
      <p:grpSpPr>
        <a:xfrm>
          <a:off x="0" y="0"/>
          <a:ext cx="0" cy="0"/>
          <a:chOff x="0" y="0"/>
          <a:chExt cx="0" cy="0"/>
        </a:xfrm>
      </p:grpSpPr>
      <p:sp>
        <p:nvSpPr>
          <p:cNvPr id="1518" name="Google Shape;1518;p193"/>
          <p:cNvSpPr txBox="1"/>
          <p:nvPr>
            <p:ph type="title"/>
          </p:nvPr>
        </p:nvSpPr>
        <p:spPr>
          <a:xfrm>
            <a:off x="713225" y="444725"/>
            <a:ext cx="7717500" cy="552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519" name="Google Shape;1519;p193"/>
          <p:cNvSpPr txBox="1"/>
          <p:nvPr>
            <p:ph idx="1" type="subTitle"/>
          </p:nvPr>
        </p:nvSpPr>
        <p:spPr>
          <a:xfrm>
            <a:off x="713250" y="1887625"/>
            <a:ext cx="2238600" cy="923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nSpc>
                <a:spcPct val="100000"/>
              </a:lnSpc>
              <a:spcBef>
                <a:spcPts val="0"/>
              </a:spcBef>
              <a:spcAft>
                <a:spcPts val="0"/>
              </a:spcAft>
              <a:buSzPts val="1200"/>
              <a:buNone/>
              <a:defRPr/>
            </a:lvl2pPr>
            <a:lvl3pPr lvl="2">
              <a:lnSpc>
                <a:spcPct val="100000"/>
              </a:lnSpc>
              <a:spcBef>
                <a:spcPts val="0"/>
              </a:spcBef>
              <a:spcAft>
                <a:spcPts val="0"/>
              </a:spcAft>
              <a:buSzPts val="1200"/>
              <a:buNone/>
              <a:defRPr/>
            </a:lvl3pPr>
            <a:lvl4pPr lvl="3">
              <a:lnSpc>
                <a:spcPct val="100000"/>
              </a:lnSpc>
              <a:spcBef>
                <a:spcPts val="0"/>
              </a:spcBef>
              <a:spcAft>
                <a:spcPts val="0"/>
              </a:spcAft>
              <a:buSzPts val="1200"/>
              <a:buNone/>
              <a:defRPr/>
            </a:lvl4pPr>
            <a:lvl5pPr lvl="4">
              <a:lnSpc>
                <a:spcPct val="100000"/>
              </a:lnSpc>
              <a:spcBef>
                <a:spcPts val="0"/>
              </a:spcBef>
              <a:spcAft>
                <a:spcPts val="0"/>
              </a:spcAft>
              <a:buSzPts val="1200"/>
              <a:buNone/>
              <a:defRPr/>
            </a:lvl5pPr>
            <a:lvl6pPr lvl="5">
              <a:lnSpc>
                <a:spcPct val="100000"/>
              </a:lnSpc>
              <a:spcBef>
                <a:spcPts val="0"/>
              </a:spcBef>
              <a:spcAft>
                <a:spcPts val="0"/>
              </a:spcAft>
              <a:buSzPts val="1200"/>
              <a:buNone/>
              <a:defRPr/>
            </a:lvl6pPr>
            <a:lvl7pPr lvl="6">
              <a:lnSpc>
                <a:spcPct val="100000"/>
              </a:lnSpc>
              <a:spcBef>
                <a:spcPts val="0"/>
              </a:spcBef>
              <a:spcAft>
                <a:spcPts val="0"/>
              </a:spcAft>
              <a:buSzPts val="1200"/>
              <a:buNone/>
              <a:defRPr/>
            </a:lvl7pPr>
            <a:lvl8pPr lvl="7">
              <a:lnSpc>
                <a:spcPct val="100000"/>
              </a:lnSpc>
              <a:spcBef>
                <a:spcPts val="0"/>
              </a:spcBef>
              <a:spcAft>
                <a:spcPts val="0"/>
              </a:spcAft>
              <a:buSzPts val="1200"/>
              <a:buNone/>
              <a:defRPr/>
            </a:lvl8pPr>
            <a:lvl9pPr lvl="8">
              <a:lnSpc>
                <a:spcPct val="100000"/>
              </a:lnSpc>
              <a:spcBef>
                <a:spcPts val="0"/>
              </a:spcBef>
              <a:spcAft>
                <a:spcPts val="0"/>
              </a:spcAft>
              <a:buSzPts val="1200"/>
              <a:buNone/>
              <a:defRPr/>
            </a:lvl9pPr>
          </a:lstStyle>
          <a:p/>
        </p:txBody>
      </p:sp>
      <p:sp>
        <p:nvSpPr>
          <p:cNvPr id="1520" name="Google Shape;1520;p193"/>
          <p:cNvSpPr txBox="1"/>
          <p:nvPr>
            <p:ph idx="2" type="subTitle"/>
          </p:nvPr>
        </p:nvSpPr>
        <p:spPr>
          <a:xfrm>
            <a:off x="713250" y="1159675"/>
            <a:ext cx="2238600" cy="800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1521" name="Google Shape;1521;p193"/>
          <p:cNvSpPr txBox="1"/>
          <p:nvPr>
            <p:ph idx="3" type="subTitle"/>
          </p:nvPr>
        </p:nvSpPr>
        <p:spPr>
          <a:xfrm>
            <a:off x="6192150" y="1887625"/>
            <a:ext cx="2238600" cy="923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nSpc>
                <a:spcPct val="100000"/>
              </a:lnSpc>
              <a:spcBef>
                <a:spcPts val="0"/>
              </a:spcBef>
              <a:spcAft>
                <a:spcPts val="0"/>
              </a:spcAft>
              <a:buSzPts val="1200"/>
              <a:buNone/>
              <a:defRPr/>
            </a:lvl2pPr>
            <a:lvl3pPr lvl="2">
              <a:lnSpc>
                <a:spcPct val="100000"/>
              </a:lnSpc>
              <a:spcBef>
                <a:spcPts val="0"/>
              </a:spcBef>
              <a:spcAft>
                <a:spcPts val="0"/>
              </a:spcAft>
              <a:buSzPts val="1200"/>
              <a:buNone/>
              <a:defRPr/>
            </a:lvl3pPr>
            <a:lvl4pPr lvl="3">
              <a:lnSpc>
                <a:spcPct val="100000"/>
              </a:lnSpc>
              <a:spcBef>
                <a:spcPts val="0"/>
              </a:spcBef>
              <a:spcAft>
                <a:spcPts val="0"/>
              </a:spcAft>
              <a:buSzPts val="1200"/>
              <a:buNone/>
              <a:defRPr/>
            </a:lvl4pPr>
            <a:lvl5pPr lvl="4">
              <a:lnSpc>
                <a:spcPct val="100000"/>
              </a:lnSpc>
              <a:spcBef>
                <a:spcPts val="0"/>
              </a:spcBef>
              <a:spcAft>
                <a:spcPts val="0"/>
              </a:spcAft>
              <a:buSzPts val="1200"/>
              <a:buNone/>
              <a:defRPr/>
            </a:lvl5pPr>
            <a:lvl6pPr lvl="5">
              <a:lnSpc>
                <a:spcPct val="100000"/>
              </a:lnSpc>
              <a:spcBef>
                <a:spcPts val="0"/>
              </a:spcBef>
              <a:spcAft>
                <a:spcPts val="0"/>
              </a:spcAft>
              <a:buSzPts val="1200"/>
              <a:buNone/>
              <a:defRPr/>
            </a:lvl6pPr>
            <a:lvl7pPr lvl="6">
              <a:lnSpc>
                <a:spcPct val="100000"/>
              </a:lnSpc>
              <a:spcBef>
                <a:spcPts val="0"/>
              </a:spcBef>
              <a:spcAft>
                <a:spcPts val="0"/>
              </a:spcAft>
              <a:buSzPts val="1200"/>
              <a:buNone/>
              <a:defRPr/>
            </a:lvl7pPr>
            <a:lvl8pPr lvl="7">
              <a:lnSpc>
                <a:spcPct val="100000"/>
              </a:lnSpc>
              <a:spcBef>
                <a:spcPts val="0"/>
              </a:spcBef>
              <a:spcAft>
                <a:spcPts val="0"/>
              </a:spcAft>
              <a:buSzPts val="1200"/>
              <a:buNone/>
              <a:defRPr/>
            </a:lvl8pPr>
            <a:lvl9pPr lvl="8">
              <a:lnSpc>
                <a:spcPct val="100000"/>
              </a:lnSpc>
              <a:spcBef>
                <a:spcPts val="0"/>
              </a:spcBef>
              <a:spcAft>
                <a:spcPts val="0"/>
              </a:spcAft>
              <a:buSzPts val="1200"/>
              <a:buNone/>
              <a:defRPr/>
            </a:lvl9pPr>
          </a:lstStyle>
          <a:p/>
        </p:txBody>
      </p:sp>
      <p:sp>
        <p:nvSpPr>
          <p:cNvPr id="1522" name="Google Shape;1522;p193"/>
          <p:cNvSpPr txBox="1"/>
          <p:nvPr>
            <p:ph idx="4" type="subTitle"/>
          </p:nvPr>
        </p:nvSpPr>
        <p:spPr>
          <a:xfrm>
            <a:off x="6192150" y="1159675"/>
            <a:ext cx="2238600" cy="800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1523" name="Google Shape;1523;p193"/>
          <p:cNvSpPr txBox="1"/>
          <p:nvPr>
            <p:ph idx="5" type="subTitle"/>
          </p:nvPr>
        </p:nvSpPr>
        <p:spPr>
          <a:xfrm>
            <a:off x="3452700" y="1887625"/>
            <a:ext cx="2238600" cy="923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nSpc>
                <a:spcPct val="100000"/>
              </a:lnSpc>
              <a:spcBef>
                <a:spcPts val="0"/>
              </a:spcBef>
              <a:spcAft>
                <a:spcPts val="0"/>
              </a:spcAft>
              <a:buSzPts val="1200"/>
              <a:buNone/>
              <a:defRPr/>
            </a:lvl2pPr>
            <a:lvl3pPr lvl="2">
              <a:lnSpc>
                <a:spcPct val="100000"/>
              </a:lnSpc>
              <a:spcBef>
                <a:spcPts val="0"/>
              </a:spcBef>
              <a:spcAft>
                <a:spcPts val="0"/>
              </a:spcAft>
              <a:buSzPts val="1200"/>
              <a:buNone/>
              <a:defRPr/>
            </a:lvl3pPr>
            <a:lvl4pPr lvl="3">
              <a:lnSpc>
                <a:spcPct val="100000"/>
              </a:lnSpc>
              <a:spcBef>
                <a:spcPts val="0"/>
              </a:spcBef>
              <a:spcAft>
                <a:spcPts val="0"/>
              </a:spcAft>
              <a:buSzPts val="1200"/>
              <a:buNone/>
              <a:defRPr/>
            </a:lvl4pPr>
            <a:lvl5pPr lvl="4">
              <a:lnSpc>
                <a:spcPct val="100000"/>
              </a:lnSpc>
              <a:spcBef>
                <a:spcPts val="0"/>
              </a:spcBef>
              <a:spcAft>
                <a:spcPts val="0"/>
              </a:spcAft>
              <a:buSzPts val="1200"/>
              <a:buNone/>
              <a:defRPr/>
            </a:lvl5pPr>
            <a:lvl6pPr lvl="5">
              <a:lnSpc>
                <a:spcPct val="100000"/>
              </a:lnSpc>
              <a:spcBef>
                <a:spcPts val="0"/>
              </a:spcBef>
              <a:spcAft>
                <a:spcPts val="0"/>
              </a:spcAft>
              <a:buSzPts val="1200"/>
              <a:buNone/>
              <a:defRPr/>
            </a:lvl6pPr>
            <a:lvl7pPr lvl="6">
              <a:lnSpc>
                <a:spcPct val="100000"/>
              </a:lnSpc>
              <a:spcBef>
                <a:spcPts val="0"/>
              </a:spcBef>
              <a:spcAft>
                <a:spcPts val="0"/>
              </a:spcAft>
              <a:buSzPts val="1200"/>
              <a:buNone/>
              <a:defRPr/>
            </a:lvl7pPr>
            <a:lvl8pPr lvl="7">
              <a:lnSpc>
                <a:spcPct val="100000"/>
              </a:lnSpc>
              <a:spcBef>
                <a:spcPts val="0"/>
              </a:spcBef>
              <a:spcAft>
                <a:spcPts val="0"/>
              </a:spcAft>
              <a:buSzPts val="1200"/>
              <a:buNone/>
              <a:defRPr/>
            </a:lvl8pPr>
            <a:lvl9pPr lvl="8">
              <a:lnSpc>
                <a:spcPct val="100000"/>
              </a:lnSpc>
              <a:spcBef>
                <a:spcPts val="0"/>
              </a:spcBef>
              <a:spcAft>
                <a:spcPts val="0"/>
              </a:spcAft>
              <a:buSzPts val="1200"/>
              <a:buNone/>
              <a:defRPr/>
            </a:lvl9pPr>
          </a:lstStyle>
          <a:p/>
        </p:txBody>
      </p:sp>
      <p:sp>
        <p:nvSpPr>
          <p:cNvPr id="1524" name="Google Shape;1524;p193"/>
          <p:cNvSpPr txBox="1"/>
          <p:nvPr>
            <p:ph idx="6" type="subTitle"/>
          </p:nvPr>
        </p:nvSpPr>
        <p:spPr>
          <a:xfrm>
            <a:off x="3452700" y="1159675"/>
            <a:ext cx="2238600" cy="800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1525" name="Google Shape;1525;p193"/>
          <p:cNvSpPr txBox="1"/>
          <p:nvPr>
            <p:ph idx="7" type="subTitle"/>
          </p:nvPr>
        </p:nvSpPr>
        <p:spPr>
          <a:xfrm>
            <a:off x="713250" y="3666200"/>
            <a:ext cx="2238600" cy="923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nSpc>
                <a:spcPct val="100000"/>
              </a:lnSpc>
              <a:spcBef>
                <a:spcPts val="0"/>
              </a:spcBef>
              <a:spcAft>
                <a:spcPts val="0"/>
              </a:spcAft>
              <a:buSzPts val="1200"/>
              <a:buNone/>
              <a:defRPr/>
            </a:lvl2pPr>
            <a:lvl3pPr lvl="2">
              <a:lnSpc>
                <a:spcPct val="100000"/>
              </a:lnSpc>
              <a:spcBef>
                <a:spcPts val="0"/>
              </a:spcBef>
              <a:spcAft>
                <a:spcPts val="0"/>
              </a:spcAft>
              <a:buSzPts val="1200"/>
              <a:buNone/>
              <a:defRPr/>
            </a:lvl3pPr>
            <a:lvl4pPr lvl="3">
              <a:lnSpc>
                <a:spcPct val="100000"/>
              </a:lnSpc>
              <a:spcBef>
                <a:spcPts val="0"/>
              </a:spcBef>
              <a:spcAft>
                <a:spcPts val="0"/>
              </a:spcAft>
              <a:buSzPts val="1200"/>
              <a:buNone/>
              <a:defRPr/>
            </a:lvl4pPr>
            <a:lvl5pPr lvl="4">
              <a:lnSpc>
                <a:spcPct val="100000"/>
              </a:lnSpc>
              <a:spcBef>
                <a:spcPts val="0"/>
              </a:spcBef>
              <a:spcAft>
                <a:spcPts val="0"/>
              </a:spcAft>
              <a:buSzPts val="1200"/>
              <a:buNone/>
              <a:defRPr/>
            </a:lvl5pPr>
            <a:lvl6pPr lvl="5">
              <a:lnSpc>
                <a:spcPct val="100000"/>
              </a:lnSpc>
              <a:spcBef>
                <a:spcPts val="0"/>
              </a:spcBef>
              <a:spcAft>
                <a:spcPts val="0"/>
              </a:spcAft>
              <a:buSzPts val="1200"/>
              <a:buNone/>
              <a:defRPr/>
            </a:lvl6pPr>
            <a:lvl7pPr lvl="6">
              <a:lnSpc>
                <a:spcPct val="100000"/>
              </a:lnSpc>
              <a:spcBef>
                <a:spcPts val="0"/>
              </a:spcBef>
              <a:spcAft>
                <a:spcPts val="0"/>
              </a:spcAft>
              <a:buSzPts val="1200"/>
              <a:buNone/>
              <a:defRPr/>
            </a:lvl7pPr>
            <a:lvl8pPr lvl="7">
              <a:lnSpc>
                <a:spcPct val="100000"/>
              </a:lnSpc>
              <a:spcBef>
                <a:spcPts val="0"/>
              </a:spcBef>
              <a:spcAft>
                <a:spcPts val="0"/>
              </a:spcAft>
              <a:buSzPts val="1200"/>
              <a:buNone/>
              <a:defRPr/>
            </a:lvl8pPr>
            <a:lvl9pPr lvl="8">
              <a:lnSpc>
                <a:spcPct val="100000"/>
              </a:lnSpc>
              <a:spcBef>
                <a:spcPts val="0"/>
              </a:spcBef>
              <a:spcAft>
                <a:spcPts val="0"/>
              </a:spcAft>
              <a:buSzPts val="1200"/>
              <a:buNone/>
              <a:defRPr/>
            </a:lvl9pPr>
          </a:lstStyle>
          <a:p/>
        </p:txBody>
      </p:sp>
      <p:sp>
        <p:nvSpPr>
          <p:cNvPr id="1526" name="Google Shape;1526;p193"/>
          <p:cNvSpPr txBox="1"/>
          <p:nvPr>
            <p:ph idx="8" type="subTitle"/>
          </p:nvPr>
        </p:nvSpPr>
        <p:spPr>
          <a:xfrm>
            <a:off x="713250" y="2938250"/>
            <a:ext cx="2238600" cy="800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1527" name="Google Shape;1527;p193"/>
          <p:cNvSpPr txBox="1"/>
          <p:nvPr>
            <p:ph idx="9" type="subTitle"/>
          </p:nvPr>
        </p:nvSpPr>
        <p:spPr>
          <a:xfrm>
            <a:off x="6192150" y="3666200"/>
            <a:ext cx="2238600" cy="923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nSpc>
                <a:spcPct val="100000"/>
              </a:lnSpc>
              <a:spcBef>
                <a:spcPts val="0"/>
              </a:spcBef>
              <a:spcAft>
                <a:spcPts val="0"/>
              </a:spcAft>
              <a:buSzPts val="1200"/>
              <a:buNone/>
              <a:defRPr/>
            </a:lvl2pPr>
            <a:lvl3pPr lvl="2">
              <a:lnSpc>
                <a:spcPct val="100000"/>
              </a:lnSpc>
              <a:spcBef>
                <a:spcPts val="0"/>
              </a:spcBef>
              <a:spcAft>
                <a:spcPts val="0"/>
              </a:spcAft>
              <a:buSzPts val="1200"/>
              <a:buNone/>
              <a:defRPr/>
            </a:lvl3pPr>
            <a:lvl4pPr lvl="3">
              <a:lnSpc>
                <a:spcPct val="100000"/>
              </a:lnSpc>
              <a:spcBef>
                <a:spcPts val="0"/>
              </a:spcBef>
              <a:spcAft>
                <a:spcPts val="0"/>
              </a:spcAft>
              <a:buSzPts val="1200"/>
              <a:buNone/>
              <a:defRPr/>
            </a:lvl4pPr>
            <a:lvl5pPr lvl="4">
              <a:lnSpc>
                <a:spcPct val="100000"/>
              </a:lnSpc>
              <a:spcBef>
                <a:spcPts val="0"/>
              </a:spcBef>
              <a:spcAft>
                <a:spcPts val="0"/>
              </a:spcAft>
              <a:buSzPts val="1200"/>
              <a:buNone/>
              <a:defRPr/>
            </a:lvl5pPr>
            <a:lvl6pPr lvl="5">
              <a:lnSpc>
                <a:spcPct val="100000"/>
              </a:lnSpc>
              <a:spcBef>
                <a:spcPts val="0"/>
              </a:spcBef>
              <a:spcAft>
                <a:spcPts val="0"/>
              </a:spcAft>
              <a:buSzPts val="1200"/>
              <a:buNone/>
              <a:defRPr/>
            </a:lvl6pPr>
            <a:lvl7pPr lvl="6">
              <a:lnSpc>
                <a:spcPct val="100000"/>
              </a:lnSpc>
              <a:spcBef>
                <a:spcPts val="0"/>
              </a:spcBef>
              <a:spcAft>
                <a:spcPts val="0"/>
              </a:spcAft>
              <a:buSzPts val="1200"/>
              <a:buNone/>
              <a:defRPr/>
            </a:lvl7pPr>
            <a:lvl8pPr lvl="7">
              <a:lnSpc>
                <a:spcPct val="100000"/>
              </a:lnSpc>
              <a:spcBef>
                <a:spcPts val="0"/>
              </a:spcBef>
              <a:spcAft>
                <a:spcPts val="0"/>
              </a:spcAft>
              <a:buSzPts val="1200"/>
              <a:buNone/>
              <a:defRPr/>
            </a:lvl8pPr>
            <a:lvl9pPr lvl="8">
              <a:lnSpc>
                <a:spcPct val="100000"/>
              </a:lnSpc>
              <a:spcBef>
                <a:spcPts val="0"/>
              </a:spcBef>
              <a:spcAft>
                <a:spcPts val="0"/>
              </a:spcAft>
              <a:buSzPts val="1200"/>
              <a:buNone/>
              <a:defRPr/>
            </a:lvl9pPr>
          </a:lstStyle>
          <a:p/>
        </p:txBody>
      </p:sp>
      <p:sp>
        <p:nvSpPr>
          <p:cNvPr id="1528" name="Google Shape;1528;p193"/>
          <p:cNvSpPr txBox="1"/>
          <p:nvPr>
            <p:ph idx="13" type="subTitle"/>
          </p:nvPr>
        </p:nvSpPr>
        <p:spPr>
          <a:xfrm>
            <a:off x="6192150" y="2938250"/>
            <a:ext cx="2238600" cy="800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1529" name="Google Shape;1529;p193"/>
          <p:cNvSpPr txBox="1"/>
          <p:nvPr>
            <p:ph idx="14" type="subTitle"/>
          </p:nvPr>
        </p:nvSpPr>
        <p:spPr>
          <a:xfrm>
            <a:off x="3452700" y="3666200"/>
            <a:ext cx="2238600" cy="923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nSpc>
                <a:spcPct val="100000"/>
              </a:lnSpc>
              <a:spcBef>
                <a:spcPts val="0"/>
              </a:spcBef>
              <a:spcAft>
                <a:spcPts val="0"/>
              </a:spcAft>
              <a:buSzPts val="1200"/>
              <a:buNone/>
              <a:defRPr/>
            </a:lvl2pPr>
            <a:lvl3pPr lvl="2">
              <a:lnSpc>
                <a:spcPct val="100000"/>
              </a:lnSpc>
              <a:spcBef>
                <a:spcPts val="0"/>
              </a:spcBef>
              <a:spcAft>
                <a:spcPts val="0"/>
              </a:spcAft>
              <a:buSzPts val="1200"/>
              <a:buNone/>
              <a:defRPr/>
            </a:lvl3pPr>
            <a:lvl4pPr lvl="3">
              <a:lnSpc>
                <a:spcPct val="100000"/>
              </a:lnSpc>
              <a:spcBef>
                <a:spcPts val="0"/>
              </a:spcBef>
              <a:spcAft>
                <a:spcPts val="0"/>
              </a:spcAft>
              <a:buSzPts val="1200"/>
              <a:buNone/>
              <a:defRPr/>
            </a:lvl4pPr>
            <a:lvl5pPr lvl="4">
              <a:lnSpc>
                <a:spcPct val="100000"/>
              </a:lnSpc>
              <a:spcBef>
                <a:spcPts val="0"/>
              </a:spcBef>
              <a:spcAft>
                <a:spcPts val="0"/>
              </a:spcAft>
              <a:buSzPts val="1200"/>
              <a:buNone/>
              <a:defRPr/>
            </a:lvl5pPr>
            <a:lvl6pPr lvl="5">
              <a:lnSpc>
                <a:spcPct val="100000"/>
              </a:lnSpc>
              <a:spcBef>
                <a:spcPts val="0"/>
              </a:spcBef>
              <a:spcAft>
                <a:spcPts val="0"/>
              </a:spcAft>
              <a:buSzPts val="1200"/>
              <a:buNone/>
              <a:defRPr/>
            </a:lvl6pPr>
            <a:lvl7pPr lvl="6">
              <a:lnSpc>
                <a:spcPct val="100000"/>
              </a:lnSpc>
              <a:spcBef>
                <a:spcPts val="0"/>
              </a:spcBef>
              <a:spcAft>
                <a:spcPts val="0"/>
              </a:spcAft>
              <a:buSzPts val="1200"/>
              <a:buNone/>
              <a:defRPr/>
            </a:lvl7pPr>
            <a:lvl8pPr lvl="7">
              <a:lnSpc>
                <a:spcPct val="100000"/>
              </a:lnSpc>
              <a:spcBef>
                <a:spcPts val="0"/>
              </a:spcBef>
              <a:spcAft>
                <a:spcPts val="0"/>
              </a:spcAft>
              <a:buSzPts val="1200"/>
              <a:buNone/>
              <a:defRPr/>
            </a:lvl8pPr>
            <a:lvl9pPr lvl="8">
              <a:lnSpc>
                <a:spcPct val="100000"/>
              </a:lnSpc>
              <a:spcBef>
                <a:spcPts val="0"/>
              </a:spcBef>
              <a:spcAft>
                <a:spcPts val="0"/>
              </a:spcAft>
              <a:buSzPts val="1200"/>
              <a:buNone/>
              <a:defRPr/>
            </a:lvl9pPr>
          </a:lstStyle>
          <a:p/>
        </p:txBody>
      </p:sp>
      <p:sp>
        <p:nvSpPr>
          <p:cNvPr id="1530" name="Google Shape;1530;p193"/>
          <p:cNvSpPr txBox="1"/>
          <p:nvPr>
            <p:ph idx="15" type="subTitle"/>
          </p:nvPr>
        </p:nvSpPr>
        <p:spPr>
          <a:xfrm>
            <a:off x="3452700" y="2938250"/>
            <a:ext cx="2238600" cy="800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grpSp>
        <p:nvGrpSpPr>
          <p:cNvPr id="1531" name="Google Shape;1531;p193"/>
          <p:cNvGrpSpPr/>
          <p:nvPr/>
        </p:nvGrpSpPr>
        <p:grpSpPr>
          <a:xfrm>
            <a:off x="0" y="0"/>
            <a:ext cx="9144100" cy="5143625"/>
            <a:chOff x="0" y="0"/>
            <a:chExt cx="9144100" cy="5143625"/>
          </a:xfrm>
        </p:grpSpPr>
        <p:sp>
          <p:nvSpPr>
            <p:cNvPr id="1532" name="Google Shape;1532;p193"/>
            <p:cNvSpPr/>
            <p:nvPr/>
          </p:nvSpPr>
          <p:spPr>
            <a:xfrm>
              <a:off x="0" y="0"/>
              <a:ext cx="347700" cy="2673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193"/>
            <p:cNvSpPr/>
            <p:nvPr/>
          </p:nvSpPr>
          <p:spPr>
            <a:xfrm>
              <a:off x="0" y="0"/>
              <a:ext cx="713100" cy="539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193"/>
            <p:cNvSpPr/>
            <p:nvPr/>
          </p:nvSpPr>
          <p:spPr>
            <a:xfrm>
              <a:off x="3632800" y="4876025"/>
              <a:ext cx="5511300" cy="267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8">
    <p:spTree>
      <p:nvGrpSpPr>
        <p:cNvPr id="1535" name="Shape 1535"/>
        <p:cNvGrpSpPr/>
        <p:nvPr/>
      </p:nvGrpSpPr>
      <p:grpSpPr>
        <a:xfrm>
          <a:off x="0" y="0"/>
          <a:ext cx="0" cy="0"/>
          <a:chOff x="0" y="0"/>
          <a:chExt cx="0" cy="0"/>
        </a:xfrm>
      </p:grpSpPr>
      <p:sp>
        <p:nvSpPr>
          <p:cNvPr id="1536" name="Google Shape;1536;p194"/>
          <p:cNvSpPr txBox="1"/>
          <p:nvPr>
            <p:ph type="title"/>
          </p:nvPr>
        </p:nvSpPr>
        <p:spPr>
          <a:xfrm>
            <a:off x="4869450" y="690875"/>
            <a:ext cx="3336600" cy="1031400"/>
          </a:xfrm>
          <a:prstGeom prst="rect">
            <a:avLst/>
          </a:prstGeom>
        </p:spPr>
        <p:txBody>
          <a:bodyPr anchorCtr="0" anchor="t" bIns="91425" lIns="91425" spcFirstLastPara="1" rIns="91425" wrap="square" tIns="91425">
            <a:noAutofit/>
          </a:bodyPr>
          <a:lstStyle>
            <a:lvl1pPr lvl="0">
              <a:spcBef>
                <a:spcPts val="0"/>
              </a:spcBef>
              <a:spcAft>
                <a:spcPts val="0"/>
              </a:spcAft>
              <a:buSzPts val="7200"/>
              <a:buNone/>
              <a:defRPr sz="5500"/>
            </a:lvl1pPr>
            <a:lvl2pPr lvl="1">
              <a:spcBef>
                <a:spcPts val="0"/>
              </a:spcBef>
              <a:spcAft>
                <a:spcPts val="0"/>
              </a:spcAft>
              <a:buSzPts val="7200"/>
              <a:buNone/>
              <a:defRPr sz="7200"/>
            </a:lvl2pPr>
            <a:lvl3pPr lvl="2">
              <a:spcBef>
                <a:spcPts val="0"/>
              </a:spcBef>
              <a:spcAft>
                <a:spcPts val="0"/>
              </a:spcAft>
              <a:buSzPts val="7200"/>
              <a:buNone/>
              <a:defRPr sz="7200"/>
            </a:lvl3pPr>
            <a:lvl4pPr lvl="3">
              <a:spcBef>
                <a:spcPts val="0"/>
              </a:spcBef>
              <a:spcAft>
                <a:spcPts val="0"/>
              </a:spcAft>
              <a:buSzPts val="7200"/>
              <a:buNone/>
              <a:defRPr sz="7200"/>
            </a:lvl4pPr>
            <a:lvl5pPr lvl="4">
              <a:spcBef>
                <a:spcPts val="0"/>
              </a:spcBef>
              <a:spcAft>
                <a:spcPts val="0"/>
              </a:spcAft>
              <a:buSzPts val="7200"/>
              <a:buNone/>
              <a:defRPr sz="7200"/>
            </a:lvl5pPr>
            <a:lvl6pPr lvl="5">
              <a:spcBef>
                <a:spcPts val="0"/>
              </a:spcBef>
              <a:spcAft>
                <a:spcPts val="0"/>
              </a:spcAft>
              <a:buSzPts val="7200"/>
              <a:buNone/>
              <a:defRPr sz="7200"/>
            </a:lvl6pPr>
            <a:lvl7pPr lvl="6">
              <a:spcBef>
                <a:spcPts val="0"/>
              </a:spcBef>
              <a:spcAft>
                <a:spcPts val="0"/>
              </a:spcAft>
              <a:buSzPts val="7200"/>
              <a:buNone/>
              <a:defRPr sz="7200"/>
            </a:lvl7pPr>
            <a:lvl8pPr lvl="7">
              <a:spcBef>
                <a:spcPts val="0"/>
              </a:spcBef>
              <a:spcAft>
                <a:spcPts val="0"/>
              </a:spcAft>
              <a:buSzPts val="7200"/>
              <a:buNone/>
              <a:defRPr sz="7200"/>
            </a:lvl8pPr>
            <a:lvl9pPr lvl="8">
              <a:spcBef>
                <a:spcPts val="0"/>
              </a:spcBef>
              <a:spcAft>
                <a:spcPts val="0"/>
              </a:spcAft>
              <a:buSzPts val="7200"/>
              <a:buNone/>
              <a:defRPr sz="7200"/>
            </a:lvl9pPr>
          </a:lstStyle>
          <a:p/>
        </p:txBody>
      </p:sp>
      <p:sp>
        <p:nvSpPr>
          <p:cNvPr id="1537" name="Google Shape;1537;p194"/>
          <p:cNvSpPr txBox="1"/>
          <p:nvPr>
            <p:ph idx="1" type="subTitle"/>
          </p:nvPr>
        </p:nvSpPr>
        <p:spPr>
          <a:xfrm>
            <a:off x="4869461" y="2427126"/>
            <a:ext cx="3336600" cy="8313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650"/>
              <a:buNone/>
              <a:defRPr b="1" sz="1400"/>
            </a:lvl1pPr>
            <a:lvl2pPr lvl="1" algn="ctr">
              <a:lnSpc>
                <a:spcPct val="100000"/>
              </a:lnSpc>
              <a:spcBef>
                <a:spcPts val="0"/>
              </a:spcBef>
              <a:spcAft>
                <a:spcPts val="0"/>
              </a:spcAft>
              <a:buSzPts val="1650"/>
              <a:buNone/>
              <a:defRPr b="1" sz="1650"/>
            </a:lvl2pPr>
            <a:lvl3pPr lvl="2" algn="ctr">
              <a:lnSpc>
                <a:spcPct val="100000"/>
              </a:lnSpc>
              <a:spcBef>
                <a:spcPts val="0"/>
              </a:spcBef>
              <a:spcAft>
                <a:spcPts val="0"/>
              </a:spcAft>
              <a:buSzPts val="1650"/>
              <a:buNone/>
              <a:defRPr b="1" sz="1650"/>
            </a:lvl3pPr>
            <a:lvl4pPr lvl="3" algn="ctr">
              <a:lnSpc>
                <a:spcPct val="100000"/>
              </a:lnSpc>
              <a:spcBef>
                <a:spcPts val="0"/>
              </a:spcBef>
              <a:spcAft>
                <a:spcPts val="0"/>
              </a:spcAft>
              <a:buSzPts val="1650"/>
              <a:buNone/>
              <a:defRPr b="1" sz="1650"/>
            </a:lvl4pPr>
            <a:lvl5pPr lvl="4" algn="ctr">
              <a:lnSpc>
                <a:spcPct val="100000"/>
              </a:lnSpc>
              <a:spcBef>
                <a:spcPts val="0"/>
              </a:spcBef>
              <a:spcAft>
                <a:spcPts val="0"/>
              </a:spcAft>
              <a:buSzPts val="1650"/>
              <a:buNone/>
              <a:defRPr b="1" sz="1650"/>
            </a:lvl5pPr>
            <a:lvl6pPr lvl="5" algn="ctr">
              <a:lnSpc>
                <a:spcPct val="100000"/>
              </a:lnSpc>
              <a:spcBef>
                <a:spcPts val="0"/>
              </a:spcBef>
              <a:spcAft>
                <a:spcPts val="0"/>
              </a:spcAft>
              <a:buSzPts val="1650"/>
              <a:buNone/>
              <a:defRPr b="1" sz="1650"/>
            </a:lvl6pPr>
            <a:lvl7pPr lvl="6" algn="ctr">
              <a:lnSpc>
                <a:spcPct val="100000"/>
              </a:lnSpc>
              <a:spcBef>
                <a:spcPts val="0"/>
              </a:spcBef>
              <a:spcAft>
                <a:spcPts val="0"/>
              </a:spcAft>
              <a:buSzPts val="1650"/>
              <a:buNone/>
              <a:defRPr b="1" sz="1650"/>
            </a:lvl7pPr>
            <a:lvl8pPr lvl="7" algn="ctr">
              <a:lnSpc>
                <a:spcPct val="100000"/>
              </a:lnSpc>
              <a:spcBef>
                <a:spcPts val="0"/>
              </a:spcBef>
              <a:spcAft>
                <a:spcPts val="0"/>
              </a:spcAft>
              <a:buSzPts val="1650"/>
              <a:buNone/>
              <a:defRPr b="1" sz="1650"/>
            </a:lvl8pPr>
            <a:lvl9pPr lvl="8" algn="ctr">
              <a:lnSpc>
                <a:spcPct val="100000"/>
              </a:lnSpc>
              <a:spcBef>
                <a:spcPts val="0"/>
              </a:spcBef>
              <a:spcAft>
                <a:spcPts val="0"/>
              </a:spcAft>
              <a:buSzPts val="1650"/>
              <a:buNone/>
              <a:defRPr b="1" sz="1650"/>
            </a:lvl9pPr>
          </a:lstStyle>
          <a:p/>
        </p:txBody>
      </p:sp>
      <p:sp>
        <p:nvSpPr>
          <p:cNvPr id="1538" name="Google Shape;1538;p194"/>
          <p:cNvSpPr txBox="1"/>
          <p:nvPr>
            <p:ph idx="2" type="subTitle"/>
          </p:nvPr>
        </p:nvSpPr>
        <p:spPr>
          <a:xfrm>
            <a:off x="4869450" y="3951875"/>
            <a:ext cx="3336600" cy="3540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000"/>
              <a:buNone/>
              <a:defRPr sz="1100"/>
            </a:lvl1pPr>
            <a:lvl2pPr lvl="1" algn="ctr">
              <a:lnSpc>
                <a:spcPct val="100000"/>
              </a:lnSpc>
              <a:spcBef>
                <a:spcPts val="0"/>
              </a:spcBef>
              <a:spcAft>
                <a:spcPts val="0"/>
              </a:spcAft>
              <a:buSzPts val="1000"/>
              <a:buNone/>
              <a:defRPr b="1" sz="1000"/>
            </a:lvl2pPr>
            <a:lvl3pPr lvl="2" algn="ctr">
              <a:lnSpc>
                <a:spcPct val="100000"/>
              </a:lnSpc>
              <a:spcBef>
                <a:spcPts val="0"/>
              </a:spcBef>
              <a:spcAft>
                <a:spcPts val="0"/>
              </a:spcAft>
              <a:buSzPts val="1000"/>
              <a:buNone/>
              <a:defRPr b="1" sz="1000"/>
            </a:lvl3pPr>
            <a:lvl4pPr lvl="3" algn="ctr">
              <a:lnSpc>
                <a:spcPct val="100000"/>
              </a:lnSpc>
              <a:spcBef>
                <a:spcPts val="0"/>
              </a:spcBef>
              <a:spcAft>
                <a:spcPts val="0"/>
              </a:spcAft>
              <a:buSzPts val="1000"/>
              <a:buNone/>
              <a:defRPr b="1" sz="1000"/>
            </a:lvl4pPr>
            <a:lvl5pPr lvl="4" algn="ctr">
              <a:lnSpc>
                <a:spcPct val="100000"/>
              </a:lnSpc>
              <a:spcBef>
                <a:spcPts val="0"/>
              </a:spcBef>
              <a:spcAft>
                <a:spcPts val="0"/>
              </a:spcAft>
              <a:buSzPts val="1000"/>
              <a:buNone/>
              <a:defRPr b="1" sz="1000"/>
            </a:lvl5pPr>
            <a:lvl6pPr lvl="5" algn="ctr">
              <a:lnSpc>
                <a:spcPct val="100000"/>
              </a:lnSpc>
              <a:spcBef>
                <a:spcPts val="0"/>
              </a:spcBef>
              <a:spcAft>
                <a:spcPts val="0"/>
              </a:spcAft>
              <a:buSzPts val="1000"/>
              <a:buNone/>
              <a:defRPr b="1" sz="1000"/>
            </a:lvl6pPr>
            <a:lvl7pPr lvl="6" algn="ctr">
              <a:lnSpc>
                <a:spcPct val="100000"/>
              </a:lnSpc>
              <a:spcBef>
                <a:spcPts val="0"/>
              </a:spcBef>
              <a:spcAft>
                <a:spcPts val="0"/>
              </a:spcAft>
              <a:buSzPts val="1000"/>
              <a:buNone/>
              <a:defRPr b="1" sz="1000"/>
            </a:lvl7pPr>
            <a:lvl8pPr lvl="7" algn="ctr">
              <a:lnSpc>
                <a:spcPct val="100000"/>
              </a:lnSpc>
              <a:spcBef>
                <a:spcPts val="0"/>
              </a:spcBef>
              <a:spcAft>
                <a:spcPts val="0"/>
              </a:spcAft>
              <a:buSzPts val="1000"/>
              <a:buNone/>
              <a:defRPr b="1" sz="1000"/>
            </a:lvl8pPr>
            <a:lvl9pPr lvl="8" algn="ctr">
              <a:lnSpc>
                <a:spcPct val="100000"/>
              </a:lnSpc>
              <a:spcBef>
                <a:spcPts val="0"/>
              </a:spcBef>
              <a:spcAft>
                <a:spcPts val="0"/>
              </a:spcAft>
              <a:buSzPts val="1000"/>
              <a:buNone/>
              <a:defRPr b="1" sz="1000"/>
            </a:lvl9pPr>
          </a:lstStyle>
          <a:p/>
        </p:txBody>
      </p:sp>
      <p:grpSp>
        <p:nvGrpSpPr>
          <p:cNvPr id="1539" name="Google Shape;1539;p194"/>
          <p:cNvGrpSpPr/>
          <p:nvPr/>
        </p:nvGrpSpPr>
        <p:grpSpPr>
          <a:xfrm>
            <a:off x="3927875" y="0"/>
            <a:ext cx="5216100" cy="5143625"/>
            <a:chOff x="3927875" y="0"/>
            <a:chExt cx="5216100" cy="5143625"/>
          </a:xfrm>
        </p:grpSpPr>
        <p:sp>
          <p:nvSpPr>
            <p:cNvPr id="1540" name="Google Shape;1540;p194"/>
            <p:cNvSpPr/>
            <p:nvPr/>
          </p:nvSpPr>
          <p:spPr>
            <a:xfrm>
              <a:off x="3927875" y="4876025"/>
              <a:ext cx="5216100" cy="267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194"/>
            <p:cNvSpPr/>
            <p:nvPr/>
          </p:nvSpPr>
          <p:spPr>
            <a:xfrm flipH="1">
              <a:off x="6537775" y="0"/>
              <a:ext cx="2606100" cy="294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194"/>
            <p:cNvSpPr/>
            <p:nvPr/>
          </p:nvSpPr>
          <p:spPr>
            <a:xfrm flipH="1">
              <a:off x="8430775" y="0"/>
              <a:ext cx="713100" cy="5394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43" name="Google Shape;1543;p194"/>
          <p:cNvSpPr txBox="1"/>
          <p:nvPr/>
        </p:nvSpPr>
        <p:spPr>
          <a:xfrm>
            <a:off x="4869461" y="3253299"/>
            <a:ext cx="3336600" cy="69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018"/>
              <a:buNone/>
            </a:pPr>
            <a:r>
              <a:rPr lang="en" sz="1100">
                <a:solidFill>
                  <a:schemeClr val="dk1"/>
                </a:solidFill>
                <a:latin typeface="Lato"/>
                <a:ea typeface="Lato"/>
                <a:cs typeface="Lato"/>
                <a:sym typeface="Lato"/>
              </a:rPr>
              <a:t>Credits: This presentation template was created by </a:t>
            </a:r>
            <a:r>
              <a:rPr b="1" lang="en" sz="1100" u="sng">
                <a:solidFill>
                  <a:schemeClr val="dk1"/>
                </a:solidFill>
                <a:latin typeface="Lato"/>
                <a:ea typeface="Lato"/>
                <a:cs typeface="Lato"/>
                <a:sym typeface="Lato"/>
                <a:hlinkClick r:id="rId2">
                  <a:extLst>
                    <a:ext uri="{A12FA001-AC4F-418D-AE19-62706E023703}">
                      <ahyp:hlinkClr val="tx"/>
                    </a:ext>
                  </a:extLst>
                </a:hlinkClick>
              </a:rPr>
              <a:t>Slidesgo</a:t>
            </a:r>
            <a:r>
              <a:rPr lang="en" sz="1100">
                <a:solidFill>
                  <a:schemeClr val="dk1"/>
                </a:solidFill>
                <a:latin typeface="Lato"/>
                <a:ea typeface="Lato"/>
                <a:cs typeface="Lato"/>
                <a:sym typeface="Lato"/>
              </a:rPr>
              <a:t>, including icons by </a:t>
            </a:r>
            <a:r>
              <a:rPr b="1" lang="en" sz="1100" u="sng">
                <a:solidFill>
                  <a:schemeClr val="dk1"/>
                </a:solidFill>
                <a:latin typeface="Lato"/>
                <a:ea typeface="Lato"/>
                <a:cs typeface="Lato"/>
                <a:sym typeface="Lato"/>
                <a:hlinkClick r:id="rId3">
                  <a:extLst>
                    <a:ext uri="{A12FA001-AC4F-418D-AE19-62706E023703}">
                      <ahyp:hlinkClr val="tx"/>
                    </a:ext>
                  </a:extLst>
                </a:hlinkClick>
              </a:rPr>
              <a:t>Flaticon</a:t>
            </a:r>
            <a:r>
              <a:rPr lang="en" sz="1100">
                <a:solidFill>
                  <a:schemeClr val="dk1"/>
                </a:solidFill>
                <a:latin typeface="Lato"/>
                <a:ea typeface="Lato"/>
                <a:cs typeface="Lato"/>
                <a:sym typeface="Lato"/>
              </a:rPr>
              <a:t>, and infographics &amp; images by </a:t>
            </a:r>
            <a:r>
              <a:rPr b="1" lang="en" sz="1100" u="sng">
                <a:solidFill>
                  <a:schemeClr val="dk1"/>
                </a:solidFill>
                <a:latin typeface="Lato"/>
                <a:ea typeface="Lato"/>
                <a:cs typeface="Lato"/>
                <a:sym typeface="Lato"/>
                <a:hlinkClick r:id="rId4">
                  <a:extLst>
                    <a:ext uri="{A12FA001-AC4F-418D-AE19-62706E023703}">
                      <ahyp:hlinkClr val="tx"/>
                    </a:ext>
                  </a:extLst>
                </a:hlinkClick>
              </a:rPr>
              <a:t>Freepik</a:t>
            </a:r>
            <a:r>
              <a:rPr lang="en" sz="1100">
                <a:solidFill>
                  <a:schemeClr val="dk1"/>
                </a:solidFill>
                <a:latin typeface="Lato"/>
                <a:ea typeface="Lato"/>
                <a:cs typeface="Lato"/>
                <a:sym typeface="Lato"/>
              </a:rPr>
              <a:t>.</a:t>
            </a:r>
            <a:endParaRPr sz="1100">
              <a:solidFill>
                <a:schemeClr val="dk1"/>
              </a:solidFill>
              <a:latin typeface="Lato"/>
              <a:ea typeface="Lato"/>
              <a:cs typeface="Lato"/>
              <a:sym typeface="Lato"/>
            </a:endParaRPr>
          </a:p>
        </p:txBody>
      </p:sp>
      <p:sp>
        <p:nvSpPr>
          <p:cNvPr id="1544" name="Google Shape;1544;p194"/>
          <p:cNvSpPr/>
          <p:nvPr>
            <p:ph idx="3" type="pic"/>
          </p:nvPr>
        </p:nvSpPr>
        <p:spPr>
          <a:xfrm>
            <a:off x="0" y="539500"/>
            <a:ext cx="3931500" cy="4604100"/>
          </a:xfrm>
          <a:prstGeom prst="rect">
            <a:avLst/>
          </a:prstGeom>
          <a:noFill/>
          <a:ln>
            <a:noFill/>
          </a:ln>
        </p:spPr>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1545" name="Shape 1545"/>
        <p:cNvGrpSpPr/>
        <p:nvPr/>
      </p:nvGrpSpPr>
      <p:grpSpPr>
        <a:xfrm>
          <a:off x="0" y="0"/>
          <a:ext cx="0" cy="0"/>
          <a:chOff x="0" y="0"/>
          <a:chExt cx="0" cy="0"/>
        </a:xfrm>
      </p:grpSpPr>
      <p:grpSp>
        <p:nvGrpSpPr>
          <p:cNvPr id="1546" name="Google Shape;1546;p195"/>
          <p:cNvGrpSpPr/>
          <p:nvPr/>
        </p:nvGrpSpPr>
        <p:grpSpPr>
          <a:xfrm>
            <a:off x="0" y="0"/>
            <a:ext cx="9144000" cy="5143600"/>
            <a:chOff x="0" y="0"/>
            <a:chExt cx="9144000" cy="5143600"/>
          </a:xfrm>
        </p:grpSpPr>
        <p:sp>
          <p:nvSpPr>
            <p:cNvPr id="1547" name="Google Shape;1547;p195"/>
            <p:cNvSpPr/>
            <p:nvPr/>
          </p:nvSpPr>
          <p:spPr>
            <a:xfrm>
              <a:off x="8796300" y="3711150"/>
              <a:ext cx="347700" cy="1432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195"/>
            <p:cNvSpPr/>
            <p:nvPr/>
          </p:nvSpPr>
          <p:spPr>
            <a:xfrm>
              <a:off x="0" y="4876000"/>
              <a:ext cx="3990600" cy="267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195"/>
            <p:cNvSpPr/>
            <p:nvPr/>
          </p:nvSpPr>
          <p:spPr>
            <a:xfrm>
              <a:off x="0" y="0"/>
              <a:ext cx="347700" cy="206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10">
    <p:spTree>
      <p:nvGrpSpPr>
        <p:cNvPr id="1550" name="Shape 1550"/>
        <p:cNvGrpSpPr/>
        <p:nvPr/>
      </p:nvGrpSpPr>
      <p:grpSpPr>
        <a:xfrm>
          <a:off x="0" y="0"/>
          <a:ext cx="0" cy="0"/>
          <a:chOff x="0" y="0"/>
          <a:chExt cx="0" cy="0"/>
        </a:xfrm>
      </p:grpSpPr>
      <p:grpSp>
        <p:nvGrpSpPr>
          <p:cNvPr id="1551" name="Google Shape;1551;p196"/>
          <p:cNvGrpSpPr/>
          <p:nvPr/>
        </p:nvGrpSpPr>
        <p:grpSpPr>
          <a:xfrm flipH="1">
            <a:off x="8430775" y="0"/>
            <a:ext cx="713100" cy="5143475"/>
            <a:chOff x="0" y="0"/>
            <a:chExt cx="713100" cy="5143475"/>
          </a:xfrm>
        </p:grpSpPr>
        <p:sp>
          <p:nvSpPr>
            <p:cNvPr id="1552" name="Google Shape;1552;p196"/>
            <p:cNvSpPr/>
            <p:nvPr/>
          </p:nvSpPr>
          <p:spPr>
            <a:xfrm>
              <a:off x="0" y="0"/>
              <a:ext cx="347700" cy="4608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196"/>
            <p:cNvSpPr/>
            <p:nvPr/>
          </p:nvSpPr>
          <p:spPr>
            <a:xfrm>
              <a:off x="0" y="4608575"/>
              <a:ext cx="713100" cy="534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57" name="Shape 1557"/>
        <p:cNvGrpSpPr/>
        <p:nvPr/>
      </p:nvGrpSpPr>
      <p:grpSpPr>
        <a:xfrm>
          <a:off x="0" y="0"/>
          <a:ext cx="0" cy="0"/>
          <a:chOff x="0" y="0"/>
          <a:chExt cx="0" cy="0"/>
        </a:xfrm>
      </p:grpSpPr>
      <p:sp>
        <p:nvSpPr>
          <p:cNvPr id="1558" name="Google Shape;1558;p198"/>
          <p:cNvSpPr txBox="1"/>
          <p:nvPr>
            <p:ph type="ctrTitle"/>
          </p:nvPr>
        </p:nvSpPr>
        <p:spPr>
          <a:xfrm>
            <a:off x="713225" y="1039488"/>
            <a:ext cx="3786300" cy="2232000"/>
          </a:xfrm>
          <a:prstGeom prst="rect">
            <a:avLst/>
          </a:prstGeom>
        </p:spPr>
        <p:txBody>
          <a:bodyPr anchorCtr="0" anchor="b" bIns="91425" lIns="91425" spcFirstLastPara="1" rIns="91425" wrap="square" tIns="91425">
            <a:noAutofit/>
          </a:bodyPr>
          <a:lstStyle>
            <a:lvl1pPr lvl="0">
              <a:spcBef>
                <a:spcPts val="0"/>
              </a:spcBef>
              <a:spcAft>
                <a:spcPts val="0"/>
              </a:spcAft>
              <a:buSzPts val="4700"/>
              <a:buNone/>
              <a:defRPr sz="4200"/>
            </a:lvl1pPr>
            <a:lvl2pPr lvl="1" algn="l">
              <a:spcBef>
                <a:spcPts val="0"/>
              </a:spcBef>
              <a:spcAft>
                <a:spcPts val="0"/>
              </a:spcAft>
              <a:buSzPts val="4700"/>
              <a:buNone/>
              <a:defRPr sz="4700"/>
            </a:lvl2pPr>
            <a:lvl3pPr lvl="2" algn="l">
              <a:spcBef>
                <a:spcPts val="0"/>
              </a:spcBef>
              <a:spcAft>
                <a:spcPts val="0"/>
              </a:spcAft>
              <a:buSzPts val="4700"/>
              <a:buNone/>
              <a:defRPr sz="4700"/>
            </a:lvl3pPr>
            <a:lvl4pPr lvl="3" algn="l">
              <a:spcBef>
                <a:spcPts val="0"/>
              </a:spcBef>
              <a:spcAft>
                <a:spcPts val="0"/>
              </a:spcAft>
              <a:buSzPts val="4700"/>
              <a:buNone/>
              <a:defRPr sz="4700"/>
            </a:lvl4pPr>
            <a:lvl5pPr lvl="4" algn="l">
              <a:spcBef>
                <a:spcPts val="0"/>
              </a:spcBef>
              <a:spcAft>
                <a:spcPts val="0"/>
              </a:spcAft>
              <a:buSzPts val="4700"/>
              <a:buNone/>
              <a:defRPr sz="4700"/>
            </a:lvl5pPr>
            <a:lvl6pPr lvl="5" algn="l">
              <a:spcBef>
                <a:spcPts val="0"/>
              </a:spcBef>
              <a:spcAft>
                <a:spcPts val="0"/>
              </a:spcAft>
              <a:buSzPts val="4700"/>
              <a:buNone/>
              <a:defRPr sz="4700"/>
            </a:lvl6pPr>
            <a:lvl7pPr lvl="6" algn="l">
              <a:spcBef>
                <a:spcPts val="0"/>
              </a:spcBef>
              <a:spcAft>
                <a:spcPts val="0"/>
              </a:spcAft>
              <a:buSzPts val="4700"/>
              <a:buNone/>
              <a:defRPr sz="4700"/>
            </a:lvl7pPr>
            <a:lvl8pPr lvl="7" algn="l">
              <a:spcBef>
                <a:spcPts val="0"/>
              </a:spcBef>
              <a:spcAft>
                <a:spcPts val="0"/>
              </a:spcAft>
              <a:buSzPts val="4700"/>
              <a:buNone/>
              <a:defRPr sz="4700"/>
            </a:lvl8pPr>
            <a:lvl9pPr lvl="8" algn="l">
              <a:spcBef>
                <a:spcPts val="0"/>
              </a:spcBef>
              <a:spcAft>
                <a:spcPts val="0"/>
              </a:spcAft>
              <a:buSzPts val="4700"/>
              <a:buNone/>
              <a:defRPr sz="4700"/>
            </a:lvl9pPr>
          </a:lstStyle>
          <a:p/>
        </p:txBody>
      </p:sp>
      <p:sp>
        <p:nvSpPr>
          <p:cNvPr id="1559" name="Google Shape;1559;p198"/>
          <p:cNvSpPr txBox="1"/>
          <p:nvPr>
            <p:ph idx="1" type="subTitle"/>
          </p:nvPr>
        </p:nvSpPr>
        <p:spPr>
          <a:xfrm>
            <a:off x="856025" y="3439188"/>
            <a:ext cx="3500700" cy="400200"/>
          </a:xfrm>
          <a:prstGeom prst="rect">
            <a:avLst/>
          </a:prstGeom>
          <a:solidFill>
            <a:schemeClr val="dk2"/>
          </a:solidFill>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nSpc>
                <a:spcPct val="100000"/>
              </a:lnSpc>
              <a:spcBef>
                <a:spcPts val="0"/>
              </a:spcBef>
              <a:spcAft>
                <a:spcPts val="0"/>
              </a:spcAft>
              <a:buSzPts val="1400"/>
              <a:buNone/>
              <a:defRPr sz="1400"/>
            </a:lvl2pPr>
            <a:lvl3pPr lvl="2">
              <a:lnSpc>
                <a:spcPct val="100000"/>
              </a:lnSpc>
              <a:spcBef>
                <a:spcPts val="0"/>
              </a:spcBef>
              <a:spcAft>
                <a:spcPts val="0"/>
              </a:spcAft>
              <a:buSzPts val="1400"/>
              <a:buNone/>
              <a:defRPr sz="1400"/>
            </a:lvl3pPr>
            <a:lvl4pPr lvl="3">
              <a:lnSpc>
                <a:spcPct val="100000"/>
              </a:lnSpc>
              <a:spcBef>
                <a:spcPts val="0"/>
              </a:spcBef>
              <a:spcAft>
                <a:spcPts val="0"/>
              </a:spcAft>
              <a:buSzPts val="1400"/>
              <a:buNone/>
              <a:defRPr sz="1400"/>
            </a:lvl4pPr>
            <a:lvl5pPr lvl="4">
              <a:lnSpc>
                <a:spcPct val="100000"/>
              </a:lnSpc>
              <a:spcBef>
                <a:spcPts val="0"/>
              </a:spcBef>
              <a:spcAft>
                <a:spcPts val="0"/>
              </a:spcAft>
              <a:buSzPts val="1400"/>
              <a:buNone/>
              <a:defRPr sz="1400"/>
            </a:lvl5pPr>
            <a:lvl6pPr lvl="5">
              <a:lnSpc>
                <a:spcPct val="100000"/>
              </a:lnSpc>
              <a:spcBef>
                <a:spcPts val="0"/>
              </a:spcBef>
              <a:spcAft>
                <a:spcPts val="0"/>
              </a:spcAft>
              <a:buSzPts val="1400"/>
              <a:buNone/>
              <a:defRPr sz="1400"/>
            </a:lvl6pPr>
            <a:lvl7pPr lvl="6">
              <a:lnSpc>
                <a:spcPct val="100000"/>
              </a:lnSpc>
              <a:spcBef>
                <a:spcPts val="0"/>
              </a:spcBef>
              <a:spcAft>
                <a:spcPts val="0"/>
              </a:spcAft>
              <a:buSzPts val="1400"/>
              <a:buNone/>
              <a:defRPr sz="1400"/>
            </a:lvl7pPr>
            <a:lvl8pPr lvl="7">
              <a:lnSpc>
                <a:spcPct val="100000"/>
              </a:lnSpc>
              <a:spcBef>
                <a:spcPts val="0"/>
              </a:spcBef>
              <a:spcAft>
                <a:spcPts val="0"/>
              </a:spcAft>
              <a:buSzPts val="1400"/>
              <a:buNone/>
              <a:defRPr sz="1400"/>
            </a:lvl8pPr>
            <a:lvl9pPr lvl="8">
              <a:lnSpc>
                <a:spcPct val="100000"/>
              </a:lnSpc>
              <a:spcBef>
                <a:spcPts val="0"/>
              </a:spcBef>
              <a:spcAft>
                <a:spcPts val="0"/>
              </a:spcAft>
              <a:buSzPts val="1400"/>
              <a:buNone/>
              <a:defRPr sz="1400"/>
            </a:lvl9pPr>
          </a:lstStyle>
          <a:p/>
        </p:txBody>
      </p:sp>
      <p:sp>
        <p:nvSpPr>
          <p:cNvPr id="1560" name="Google Shape;1560;p198"/>
          <p:cNvSpPr/>
          <p:nvPr>
            <p:ph idx="2" type="pic"/>
          </p:nvPr>
        </p:nvSpPr>
        <p:spPr>
          <a:xfrm>
            <a:off x="5212625" y="539500"/>
            <a:ext cx="3931500" cy="4604100"/>
          </a:xfrm>
          <a:prstGeom prst="rect">
            <a:avLst/>
          </a:prstGeom>
          <a:noFill/>
          <a:ln>
            <a:noFill/>
          </a:ln>
        </p:spPr>
      </p:sp>
      <p:grpSp>
        <p:nvGrpSpPr>
          <p:cNvPr id="1561" name="Google Shape;1561;p198"/>
          <p:cNvGrpSpPr/>
          <p:nvPr/>
        </p:nvGrpSpPr>
        <p:grpSpPr>
          <a:xfrm>
            <a:off x="0" y="0"/>
            <a:ext cx="5212500" cy="5143625"/>
            <a:chOff x="0" y="0"/>
            <a:chExt cx="5212500" cy="5143625"/>
          </a:xfrm>
        </p:grpSpPr>
        <p:sp>
          <p:nvSpPr>
            <p:cNvPr id="1562" name="Google Shape;1562;p198"/>
            <p:cNvSpPr/>
            <p:nvPr/>
          </p:nvSpPr>
          <p:spPr>
            <a:xfrm>
              <a:off x="0" y="0"/>
              <a:ext cx="713100" cy="539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198"/>
            <p:cNvSpPr/>
            <p:nvPr/>
          </p:nvSpPr>
          <p:spPr>
            <a:xfrm>
              <a:off x="0" y="4876025"/>
              <a:ext cx="5212500" cy="267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198"/>
            <p:cNvSpPr/>
            <p:nvPr/>
          </p:nvSpPr>
          <p:spPr>
            <a:xfrm>
              <a:off x="713100" y="0"/>
              <a:ext cx="3643500" cy="291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65" name="Shape 1565"/>
        <p:cNvGrpSpPr/>
        <p:nvPr/>
      </p:nvGrpSpPr>
      <p:grpSpPr>
        <a:xfrm>
          <a:off x="0" y="0"/>
          <a:ext cx="0" cy="0"/>
          <a:chOff x="0" y="0"/>
          <a:chExt cx="0" cy="0"/>
        </a:xfrm>
      </p:grpSpPr>
      <p:sp>
        <p:nvSpPr>
          <p:cNvPr id="1566" name="Google Shape;1566;p199"/>
          <p:cNvSpPr txBox="1"/>
          <p:nvPr>
            <p:ph type="title"/>
          </p:nvPr>
        </p:nvSpPr>
        <p:spPr>
          <a:xfrm>
            <a:off x="1109250" y="2340800"/>
            <a:ext cx="3705900" cy="1877700"/>
          </a:xfrm>
          <a:prstGeom prst="rect">
            <a:avLst/>
          </a:prstGeom>
        </p:spPr>
        <p:txBody>
          <a:bodyPr anchorCtr="0" anchor="t" bIns="91425" lIns="91425" spcFirstLastPara="1" rIns="91425" wrap="square" tIns="91425">
            <a:noAutofit/>
          </a:bodyPr>
          <a:lstStyle>
            <a:lvl1pPr lvl="0" algn="l">
              <a:spcBef>
                <a:spcPts val="0"/>
              </a:spcBef>
              <a:spcAft>
                <a:spcPts val="0"/>
              </a:spcAft>
              <a:buSzPts val="4500"/>
              <a:buNone/>
              <a:defRPr sz="5500"/>
            </a:lvl1pPr>
            <a:lvl2pPr lvl="1" algn="r">
              <a:spcBef>
                <a:spcPts val="0"/>
              </a:spcBef>
              <a:spcAft>
                <a:spcPts val="0"/>
              </a:spcAft>
              <a:buSzPts val="4500"/>
              <a:buNone/>
              <a:defRPr sz="4500"/>
            </a:lvl2pPr>
            <a:lvl3pPr lvl="2" algn="r">
              <a:spcBef>
                <a:spcPts val="0"/>
              </a:spcBef>
              <a:spcAft>
                <a:spcPts val="0"/>
              </a:spcAft>
              <a:buSzPts val="4500"/>
              <a:buNone/>
              <a:defRPr sz="4500"/>
            </a:lvl3pPr>
            <a:lvl4pPr lvl="3" algn="r">
              <a:spcBef>
                <a:spcPts val="0"/>
              </a:spcBef>
              <a:spcAft>
                <a:spcPts val="0"/>
              </a:spcAft>
              <a:buSzPts val="4500"/>
              <a:buNone/>
              <a:defRPr sz="4500"/>
            </a:lvl4pPr>
            <a:lvl5pPr lvl="4" algn="r">
              <a:spcBef>
                <a:spcPts val="0"/>
              </a:spcBef>
              <a:spcAft>
                <a:spcPts val="0"/>
              </a:spcAft>
              <a:buSzPts val="4500"/>
              <a:buNone/>
              <a:defRPr sz="4500"/>
            </a:lvl5pPr>
            <a:lvl6pPr lvl="5" algn="r">
              <a:spcBef>
                <a:spcPts val="0"/>
              </a:spcBef>
              <a:spcAft>
                <a:spcPts val="0"/>
              </a:spcAft>
              <a:buSzPts val="4500"/>
              <a:buNone/>
              <a:defRPr sz="4500"/>
            </a:lvl6pPr>
            <a:lvl7pPr lvl="6" algn="r">
              <a:spcBef>
                <a:spcPts val="0"/>
              </a:spcBef>
              <a:spcAft>
                <a:spcPts val="0"/>
              </a:spcAft>
              <a:buSzPts val="4500"/>
              <a:buNone/>
              <a:defRPr sz="4500"/>
            </a:lvl7pPr>
            <a:lvl8pPr lvl="7" algn="r">
              <a:spcBef>
                <a:spcPts val="0"/>
              </a:spcBef>
              <a:spcAft>
                <a:spcPts val="0"/>
              </a:spcAft>
              <a:buSzPts val="4500"/>
              <a:buNone/>
              <a:defRPr sz="4500"/>
            </a:lvl8pPr>
            <a:lvl9pPr lvl="8" algn="r">
              <a:spcBef>
                <a:spcPts val="0"/>
              </a:spcBef>
              <a:spcAft>
                <a:spcPts val="0"/>
              </a:spcAft>
              <a:buSzPts val="4500"/>
              <a:buNone/>
              <a:defRPr sz="4500"/>
            </a:lvl9pPr>
          </a:lstStyle>
          <a:p/>
        </p:txBody>
      </p:sp>
      <p:sp>
        <p:nvSpPr>
          <p:cNvPr id="1567" name="Google Shape;1567;p199"/>
          <p:cNvSpPr txBox="1"/>
          <p:nvPr>
            <p:ph hasCustomPrompt="1" idx="2" type="title"/>
          </p:nvPr>
        </p:nvSpPr>
        <p:spPr>
          <a:xfrm>
            <a:off x="1251025" y="1200900"/>
            <a:ext cx="1101300" cy="1027800"/>
          </a:xfrm>
          <a:prstGeom prst="rect">
            <a:avLst/>
          </a:prstGeom>
          <a:solidFill>
            <a:schemeClr val="dk2"/>
          </a:solidFill>
        </p:spPr>
        <p:txBody>
          <a:bodyPr anchorCtr="0" anchor="ctr" bIns="91425" lIns="91425" spcFirstLastPara="1" rIns="91425" wrap="square" tIns="91425">
            <a:noAutofit/>
          </a:bodyPr>
          <a:lstStyle>
            <a:lvl1pPr lvl="0">
              <a:spcBef>
                <a:spcPts val="0"/>
              </a:spcBef>
              <a:spcAft>
                <a:spcPts val="0"/>
              </a:spcAft>
              <a:buSzPts val="5300"/>
              <a:buNone/>
              <a:defRPr sz="5000"/>
            </a:lvl1pPr>
            <a:lvl2pPr lvl="1" algn="ctr">
              <a:spcBef>
                <a:spcPts val="0"/>
              </a:spcBef>
              <a:spcAft>
                <a:spcPts val="0"/>
              </a:spcAft>
              <a:buSzPts val="5300"/>
              <a:buNone/>
              <a:defRPr sz="5300"/>
            </a:lvl2pPr>
            <a:lvl3pPr lvl="2" algn="ctr">
              <a:spcBef>
                <a:spcPts val="0"/>
              </a:spcBef>
              <a:spcAft>
                <a:spcPts val="0"/>
              </a:spcAft>
              <a:buSzPts val="5300"/>
              <a:buNone/>
              <a:defRPr sz="5300"/>
            </a:lvl3pPr>
            <a:lvl4pPr lvl="3" algn="ctr">
              <a:spcBef>
                <a:spcPts val="0"/>
              </a:spcBef>
              <a:spcAft>
                <a:spcPts val="0"/>
              </a:spcAft>
              <a:buSzPts val="5300"/>
              <a:buNone/>
              <a:defRPr sz="5300"/>
            </a:lvl4pPr>
            <a:lvl5pPr lvl="4" algn="ctr">
              <a:spcBef>
                <a:spcPts val="0"/>
              </a:spcBef>
              <a:spcAft>
                <a:spcPts val="0"/>
              </a:spcAft>
              <a:buSzPts val="5300"/>
              <a:buNone/>
              <a:defRPr sz="5300"/>
            </a:lvl5pPr>
            <a:lvl6pPr lvl="5" algn="ctr">
              <a:spcBef>
                <a:spcPts val="0"/>
              </a:spcBef>
              <a:spcAft>
                <a:spcPts val="0"/>
              </a:spcAft>
              <a:buSzPts val="5300"/>
              <a:buNone/>
              <a:defRPr sz="5300"/>
            </a:lvl6pPr>
            <a:lvl7pPr lvl="6" algn="ctr">
              <a:spcBef>
                <a:spcPts val="0"/>
              </a:spcBef>
              <a:spcAft>
                <a:spcPts val="0"/>
              </a:spcAft>
              <a:buSzPts val="5300"/>
              <a:buNone/>
              <a:defRPr sz="5300"/>
            </a:lvl7pPr>
            <a:lvl8pPr lvl="7" algn="ctr">
              <a:spcBef>
                <a:spcPts val="0"/>
              </a:spcBef>
              <a:spcAft>
                <a:spcPts val="0"/>
              </a:spcAft>
              <a:buSzPts val="5300"/>
              <a:buNone/>
              <a:defRPr sz="5300"/>
            </a:lvl8pPr>
            <a:lvl9pPr lvl="8" algn="ctr">
              <a:spcBef>
                <a:spcPts val="0"/>
              </a:spcBef>
              <a:spcAft>
                <a:spcPts val="0"/>
              </a:spcAft>
              <a:buSzPts val="5300"/>
              <a:buNone/>
              <a:defRPr sz="5300"/>
            </a:lvl9pPr>
          </a:lstStyle>
          <a:p>
            <a:r>
              <a:t>xx%</a:t>
            </a:r>
          </a:p>
        </p:txBody>
      </p:sp>
      <p:sp>
        <p:nvSpPr>
          <p:cNvPr id="1568" name="Google Shape;1568;p199"/>
          <p:cNvSpPr/>
          <p:nvPr>
            <p:ph idx="3" type="pic"/>
          </p:nvPr>
        </p:nvSpPr>
        <p:spPr>
          <a:xfrm>
            <a:off x="5212625" y="535100"/>
            <a:ext cx="3931500" cy="4608600"/>
          </a:xfrm>
          <a:prstGeom prst="rect">
            <a:avLst/>
          </a:prstGeom>
          <a:noFill/>
          <a:ln>
            <a:noFill/>
          </a:ln>
        </p:spPr>
      </p:sp>
      <p:grpSp>
        <p:nvGrpSpPr>
          <p:cNvPr id="1569" name="Google Shape;1569;p199"/>
          <p:cNvGrpSpPr/>
          <p:nvPr/>
        </p:nvGrpSpPr>
        <p:grpSpPr>
          <a:xfrm>
            <a:off x="0" y="0"/>
            <a:ext cx="713100" cy="5143475"/>
            <a:chOff x="0" y="0"/>
            <a:chExt cx="713100" cy="5143475"/>
          </a:xfrm>
        </p:grpSpPr>
        <p:sp>
          <p:nvSpPr>
            <p:cNvPr id="1570" name="Google Shape;1570;p199"/>
            <p:cNvSpPr/>
            <p:nvPr/>
          </p:nvSpPr>
          <p:spPr>
            <a:xfrm>
              <a:off x="0" y="0"/>
              <a:ext cx="347700" cy="4608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199"/>
            <p:cNvSpPr/>
            <p:nvPr/>
          </p:nvSpPr>
          <p:spPr>
            <a:xfrm>
              <a:off x="0" y="4608575"/>
              <a:ext cx="713100" cy="534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08" name="Shape 108"/>
        <p:cNvGrpSpPr/>
        <p:nvPr/>
      </p:nvGrpSpPr>
      <p:grpSpPr>
        <a:xfrm>
          <a:off x="0" y="0"/>
          <a:ext cx="0" cy="0"/>
          <a:chOff x="0" y="0"/>
          <a:chExt cx="0" cy="0"/>
        </a:xfrm>
      </p:grpSpPr>
      <p:sp>
        <p:nvSpPr>
          <p:cNvPr id="109" name="Google Shape;109;p21"/>
          <p:cNvSpPr txBox="1"/>
          <p:nvPr>
            <p:ph type="title"/>
          </p:nvPr>
        </p:nvSpPr>
        <p:spPr>
          <a:xfrm>
            <a:off x="2495100" y="1364150"/>
            <a:ext cx="4153800" cy="800400"/>
          </a:xfrm>
          <a:prstGeom prst="rect">
            <a:avLst/>
          </a:prstGeom>
        </p:spPr>
        <p:txBody>
          <a:bodyPr anchorCtr="0" anchor="t" bIns="91425" lIns="91425" spcFirstLastPara="1" rIns="91425" wrap="square" tIns="91425">
            <a:noAutofit/>
          </a:bodyPr>
          <a:lstStyle>
            <a:lvl1pPr lvl="0">
              <a:spcBef>
                <a:spcPts val="0"/>
              </a:spcBef>
              <a:spcAft>
                <a:spcPts val="0"/>
              </a:spcAft>
              <a:buSzPts val="6000"/>
              <a:buNone/>
              <a:defRPr sz="4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p:txBody>
      </p:sp>
      <p:sp>
        <p:nvSpPr>
          <p:cNvPr id="110" name="Google Shape;110;p21"/>
          <p:cNvSpPr txBox="1"/>
          <p:nvPr>
            <p:ph idx="1" type="subTitle"/>
          </p:nvPr>
        </p:nvSpPr>
        <p:spPr>
          <a:xfrm>
            <a:off x="2495100" y="2305368"/>
            <a:ext cx="4153800" cy="14160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sz="1400"/>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p:txBody>
      </p:sp>
      <p:grpSp>
        <p:nvGrpSpPr>
          <p:cNvPr id="111" name="Google Shape;111;p21"/>
          <p:cNvGrpSpPr/>
          <p:nvPr/>
        </p:nvGrpSpPr>
        <p:grpSpPr>
          <a:xfrm flipH="1">
            <a:off x="0" y="0"/>
            <a:ext cx="9144000" cy="5143625"/>
            <a:chOff x="0" y="0"/>
            <a:chExt cx="9144000" cy="5143625"/>
          </a:xfrm>
        </p:grpSpPr>
        <p:grpSp>
          <p:nvGrpSpPr>
            <p:cNvPr id="112" name="Google Shape;112;p21"/>
            <p:cNvGrpSpPr/>
            <p:nvPr/>
          </p:nvGrpSpPr>
          <p:grpSpPr>
            <a:xfrm flipH="1">
              <a:off x="0" y="0"/>
              <a:ext cx="7465150" cy="5143625"/>
              <a:chOff x="1679000" y="0"/>
              <a:chExt cx="7465150" cy="5143625"/>
            </a:xfrm>
          </p:grpSpPr>
          <p:sp>
            <p:nvSpPr>
              <p:cNvPr id="113" name="Google Shape;113;p21"/>
              <p:cNvSpPr/>
              <p:nvPr/>
            </p:nvSpPr>
            <p:spPr>
              <a:xfrm>
                <a:off x="7803175" y="4608600"/>
                <a:ext cx="1340700" cy="534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21"/>
              <p:cNvSpPr/>
              <p:nvPr/>
            </p:nvSpPr>
            <p:spPr>
              <a:xfrm>
                <a:off x="1679000" y="4876025"/>
                <a:ext cx="6124200" cy="267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21"/>
              <p:cNvSpPr/>
              <p:nvPr/>
            </p:nvSpPr>
            <p:spPr>
              <a:xfrm>
                <a:off x="6537750" y="0"/>
                <a:ext cx="2606400" cy="291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6" name="Google Shape;116;p21"/>
            <p:cNvSpPr/>
            <p:nvPr/>
          </p:nvSpPr>
          <p:spPr>
            <a:xfrm>
              <a:off x="8796300" y="0"/>
              <a:ext cx="347700" cy="1736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572" name="Shape 1572"/>
        <p:cNvGrpSpPr/>
        <p:nvPr/>
      </p:nvGrpSpPr>
      <p:grpSpPr>
        <a:xfrm>
          <a:off x="0" y="0"/>
          <a:ext cx="0" cy="0"/>
          <a:chOff x="0" y="0"/>
          <a:chExt cx="0" cy="0"/>
        </a:xfrm>
      </p:grpSpPr>
      <p:sp>
        <p:nvSpPr>
          <p:cNvPr id="1573" name="Google Shape;1573;p200"/>
          <p:cNvSpPr txBox="1"/>
          <p:nvPr>
            <p:ph type="title"/>
          </p:nvPr>
        </p:nvSpPr>
        <p:spPr>
          <a:xfrm>
            <a:off x="713225" y="444725"/>
            <a:ext cx="7717500" cy="552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574" name="Google Shape;1574;p200"/>
          <p:cNvSpPr txBox="1"/>
          <p:nvPr>
            <p:ph idx="1" type="body"/>
          </p:nvPr>
        </p:nvSpPr>
        <p:spPr>
          <a:xfrm>
            <a:off x="1595250" y="1129750"/>
            <a:ext cx="5953500" cy="3295500"/>
          </a:xfrm>
          <a:prstGeom prst="rect">
            <a:avLst/>
          </a:prstGeom>
        </p:spPr>
        <p:txBody>
          <a:bodyPr anchorCtr="0" anchor="t" bIns="91425" lIns="91425" spcFirstLastPara="1" rIns="91425" wrap="square" tIns="91425">
            <a:noAutofit/>
          </a:bodyPr>
          <a:lstStyle>
            <a:lvl1pPr indent="-311150" lvl="0" marL="457200">
              <a:lnSpc>
                <a:spcPct val="100000"/>
              </a:lnSpc>
              <a:spcBef>
                <a:spcPts val="0"/>
              </a:spcBef>
              <a:spcAft>
                <a:spcPts val="0"/>
              </a:spcAft>
              <a:buClr>
                <a:schemeClr val="dk2"/>
              </a:buClr>
              <a:buSzPts val="1300"/>
              <a:buChar char="■"/>
              <a:defRPr sz="1200"/>
            </a:lvl1pPr>
            <a:lvl2pPr indent="-304800" lvl="1" marL="914400">
              <a:lnSpc>
                <a:spcPct val="100000"/>
              </a:lnSpc>
              <a:spcBef>
                <a:spcPts val="0"/>
              </a:spcBef>
              <a:spcAft>
                <a:spcPts val="0"/>
              </a:spcAft>
              <a:buSzPts val="1200"/>
              <a:buChar char="○"/>
              <a:defRPr sz="1200"/>
            </a:lvl2pPr>
            <a:lvl3pPr indent="-304800" lvl="2" marL="1371600">
              <a:lnSpc>
                <a:spcPct val="100000"/>
              </a:lnSpc>
              <a:spcBef>
                <a:spcPts val="1600"/>
              </a:spcBef>
              <a:spcAft>
                <a:spcPts val="0"/>
              </a:spcAft>
              <a:buSzPts val="1200"/>
              <a:buChar char="■"/>
              <a:defRPr sz="1200"/>
            </a:lvl3pPr>
            <a:lvl4pPr indent="-304800" lvl="3" marL="1828800">
              <a:lnSpc>
                <a:spcPct val="100000"/>
              </a:lnSpc>
              <a:spcBef>
                <a:spcPts val="1600"/>
              </a:spcBef>
              <a:spcAft>
                <a:spcPts val="0"/>
              </a:spcAft>
              <a:buSzPts val="1200"/>
              <a:buChar char="●"/>
              <a:defRPr sz="1200"/>
            </a:lvl4pPr>
            <a:lvl5pPr indent="-304800" lvl="4" marL="2286000">
              <a:lnSpc>
                <a:spcPct val="100000"/>
              </a:lnSpc>
              <a:spcBef>
                <a:spcPts val="1600"/>
              </a:spcBef>
              <a:spcAft>
                <a:spcPts val="0"/>
              </a:spcAft>
              <a:buSzPts val="1200"/>
              <a:buChar char="○"/>
              <a:defRPr sz="1200"/>
            </a:lvl5pPr>
            <a:lvl6pPr indent="-304800" lvl="5" marL="2743200">
              <a:lnSpc>
                <a:spcPct val="100000"/>
              </a:lnSpc>
              <a:spcBef>
                <a:spcPts val="1600"/>
              </a:spcBef>
              <a:spcAft>
                <a:spcPts val="0"/>
              </a:spcAft>
              <a:buSzPts val="1200"/>
              <a:buChar char="■"/>
              <a:defRPr sz="1200"/>
            </a:lvl6pPr>
            <a:lvl7pPr indent="-304800" lvl="6" marL="3200400">
              <a:lnSpc>
                <a:spcPct val="100000"/>
              </a:lnSpc>
              <a:spcBef>
                <a:spcPts val="1600"/>
              </a:spcBef>
              <a:spcAft>
                <a:spcPts val="0"/>
              </a:spcAft>
              <a:buSzPts val="1200"/>
              <a:buChar char="●"/>
              <a:defRPr sz="1200"/>
            </a:lvl7pPr>
            <a:lvl8pPr indent="-304800" lvl="7" marL="3657600">
              <a:lnSpc>
                <a:spcPct val="100000"/>
              </a:lnSpc>
              <a:spcBef>
                <a:spcPts val="1600"/>
              </a:spcBef>
              <a:spcAft>
                <a:spcPts val="0"/>
              </a:spcAft>
              <a:buSzPts val="1200"/>
              <a:buChar char="○"/>
              <a:defRPr sz="1200"/>
            </a:lvl8pPr>
            <a:lvl9pPr indent="-304800" lvl="8" marL="4114800">
              <a:lnSpc>
                <a:spcPct val="100000"/>
              </a:lnSpc>
              <a:spcBef>
                <a:spcPts val="1600"/>
              </a:spcBef>
              <a:spcAft>
                <a:spcPts val="1600"/>
              </a:spcAft>
              <a:buSzPts val="1200"/>
              <a:buChar char="■"/>
              <a:defRPr sz="1200"/>
            </a:lvl9pPr>
          </a:lstStyle>
          <a:p/>
        </p:txBody>
      </p:sp>
      <p:grpSp>
        <p:nvGrpSpPr>
          <p:cNvPr id="1575" name="Google Shape;1575;p200"/>
          <p:cNvGrpSpPr/>
          <p:nvPr/>
        </p:nvGrpSpPr>
        <p:grpSpPr>
          <a:xfrm flipH="1">
            <a:off x="0" y="0"/>
            <a:ext cx="9144125" cy="5143625"/>
            <a:chOff x="0" y="0"/>
            <a:chExt cx="9144125" cy="5143625"/>
          </a:xfrm>
        </p:grpSpPr>
        <p:sp>
          <p:nvSpPr>
            <p:cNvPr id="1576" name="Google Shape;1576;p200"/>
            <p:cNvSpPr/>
            <p:nvPr/>
          </p:nvSpPr>
          <p:spPr>
            <a:xfrm>
              <a:off x="0" y="4608600"/>
              <a:ext cx="713100" cy="534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200"/>
            <p:cNvSpPr/>
            <p:nvPr/>
          </p:nvSpPr>
          <p:spPr>
            <a:xfrm>
              <a:off x="8796300" y="0"/>
              <a:ext cx="347700" cy="534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200"/>
            <p:cNvSpPr/>
            <p:nvPr/>
          </p:nvSpPr>
          <p:spPr>
            <a:xfrm>
              <a:off x="713225" y="4876025"/>
              <a:ext cx="8430900" cy="267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579" name="Shape 1579"/>
        <p:cNvGrpSpPr/>
        <p:nvPr/>
      </p:nvGrpSpPr>
      <p:grpSpPr>
        <a:xfrm>
          <a:off x="0" y="0"/>
          <a:ext cx="0" cy="0"/>
          <a:chOff x="0" y="0"/>
          <a:chExt cx="0" cy="0"/>
        </a:xfrm>
      </p:grpSpPr>
      <p:sp>
        <p:nvSpPr>
          <p:cNvPr id="1580" name="Google Shape;1580;p201"/>
          <p:cNvSpPr txBox="1"/>
          <p:nvPr>
            <p:ph type="title"/>
          </p:nvPr>
        </p:nvSpPr>
        <p:spPr>
          <a:xfrm>
            <a:off x="713225" y="444725"/>
            <a:ext cx="7717500" cy="552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581" name="Google Shape;1581;p201"/>
          <p:cNvSpPr txBox="1"/>
          <p:nvPr>
            <p:ph idx="1" type="subTitle"/>
          </p:nvPr>
        </p:nvSpPr>
        <p:spPr>
          <a:xfrm>
            <a:off x="3264850" y="1803700"/>
            <a:ext cx="3931500" cy="923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582" name="Google Shape;1582;p201"/>
          <p:cNvSpPr txBox="1"/>
          <p:nvPr>
            <p:ph idx="2" type="subTitle"/>
          </p:nvPr>
        </p:nvSpPr>
        <p:spPr>
          <a:xfrm>
            <a:off x="3264850" y="1328900"/>
            <a:ext cx="3931500" cy="523200"/>
          </a:xfrm>
          <a:prstGeom prst="rect">
            <a:avLst/>
          </a:prstGeom>
        </p:spPr>
        <p:txBody>
          <a:bodyPr anchorCtr="0" anchor="b" bIns="91425" lIns="91425" spcFirstLastPara="1" rIns="91425" wrap="square" tIns="91425">
            <a:noAutofit/>
          </a:bodyPr>
          <a:lstStyle>
            <a:lvl1pPr lvl="0">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1583" name="Google Shape;1583;p201"/>
          <p:cNvSpPr txBox="1"/>
          <p:nvPr>
            <p:ph idx="3" type="subTitle"/>
          </p:nvPr>
        </p:nvSpPr>
        <p:spPr>
          <a:xfrm>
            <a:off x="3264850" y="3492780"/>
            <a:ext cx="3931500" cy="923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584" name="Google Shape;1584;p201"/>
          <p:cNvSpPr txBox="1"/>
          <p:nvPr>
            <p:ph idx="4" type="subTitle"/>
          </p:nvPr>
        </p:nvSpPr>
        <p:spPr>
          <a:xfrm>
            <a:off x="3264851" y="3017980"/>
            <a:ext cx="3931500" cy="523200"/>
          </a:xfrm>
          <a:prstGeom prst="rect">
            <a:avLst/>
          </a:prstGeom>
        </p:spPr>
        <p:txBody>
          <a:bodyPr anchorCtr="0" anchor="b" bIns="91425" lIns="91425" spcFirstLastPara="1" rIns="91425" wrap="square" tIns="91425">
            <a:noAutofit/>
          </a:bodyPr>
          <a:lstStyle>
            <a:lvl1pPr lvl="0">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grpSp>
        <p:nvGrpSpPr>
          <p:cNvPr id="1585" name="Google Shape;1585;p201"/>
          <p:cNvGrpSpPr/>
          <p:nvPr/>
        </p:nvGrpSpPr>
        <p:grpSpPr>
          <a:xfrm>
            <a:off x="0" y="0"/>
            <a:ext cx="9144000" cy="5143625"/>
            <a:chOff x="0" y="0"/>
            <a:chExt cx="9144000" cy="5143625"/>
          </a:xfrm>
        </p:grpSpPr>
        <p:sp>
          <p:nvSpPr>
            <p:cNvPr id="1586" name="Google Shape;1586;p201"/>
            <p:cNvSpPr/>
            <p:nvPr/>
          </p:nvSpPr>
          <p:spPr>
            <a:xfrm>
              <a:off x="0" y="4876025"/>
              <a:ext cx="8257200" cy="267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201"/>
            <p:cNvSpPr/>
            <p:nvPr/>
          </p:nvSpPr>
          <p:spPr>
            <a:xfrm>
              <a:off x="0" y="0"/>
              <a:ext cx="347700" cy="1736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201"/>
            <p:cNvSpPr/>
            <p:nvPr/>
          </p:nvSpPr>
          <p:spPr>
            <a:xfrm>
              <a:off x="8257200" y="4608575"/>
              <a:ext cx="886800" cy="534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589" name="Shape 1589"/>
        <p:cNvGrpSpPr/>
        <p:nvPr/>
      </p:nvGrpSpPr>
      <p:grpSpPr>
        <a:xfrm>
          <a:off x="0" y="0"/>
          <a:ext cx="0" cy="0"/>
          <a:chOff x="0" y="0"/>
          <a:chExt cx="0" cy="0"/>
        </a:xfrm>
      </p:grpSpPr>
      <p:sp>
        <p:nvSpPr>
          <p:cNvPr id="1590" name="Google Shape;1590;p202"/>
          <p:cNvSpPr txBox="1"/>
          <p:nvPr>
            <p:ph type="title"/>
          </p:nvPr>
        </p:nvSpPr>
        <p:spPr>
          <a:xfrm>
            <a:off x="713225" y="444725"/>
            <a:ext cx="7717500" cy="552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grpSp>
        <p:nvGrpSpPr>
          <p:cNvPr id="1591" name="Google Shape;1591;p202"/>
          <p:cNvGrpSpPr/>
          <p:nvPr/>
        </p:nvGrpSpPr>
        <p:grpSpPr>
          <a:xfrm>
            <a:off x="0" y="0"/>
            <a:ext cx="9144125" cy="5143625"/>
            <a:chOff x="0" y="0"/>
            <a:chExt cx="9144125" cy="5143625"/>
          </a:xfrm>
        </p:grpSpPr>
        <p:sp>
          <p:nvSpPr>
            <p:cNvPr id="1592" name="Google Shape;1592;p202"/>
            <p:cNvSpPr/>
            <p:nvPr/>
          </p:nvSpPr>
          <p:spPr>
            <a:xfrm>
              <a:off x="0" y="4608600"/>
              <a:ext cx="713100" cy="534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202"/>
            <p:cNvSpPr/>
            <p:nvPr/>
          </p:nvSpPr>
          <p:spPr>
            <a:xfrm>
              <a:off x="8796300" y="0"/>
              <a:ext cx="347700" cy="534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202"/>
            <p:cNvSpPr/>
            <p:nvPr/>
          </p:nvSpPr>
          <p:spPr>
            <a:xfrm>
              <a:off x="713225" y="4876025"/>
              <a:ext cx="8430900" cy="267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595" name="Shape 1595"/>
        <p:cNvGrpSpPr/>
        <p:nvPr/>
      </p:nvGrpSpPr>
      <p:grpSpPr>
        <a:xfrm>
          <a:off x="0" y="0"/>
          <a:ext cx="0" cy="0"/>
          <a:chOff x="0" y="0"/>
          <a:chExt cx="0" cy="0"/>
        </a:xfrm>
      </p:grpSpPr>
      <p:sp>
        <p:nvSpPr>
          <p:cNvPr id="1596" name="Google Shape;1596;p203"/>
          <p:cNvSpPr txBox="1"/>
          <p:nvPr>
            <p:ph type="title"/>
          </p:nvPr>
        </p:nvSpPr>
        <p:spPr>
          <a:xfrm>
            <a:off x="4766475" y="984350"/>
            <a:ext cx="3542700" cy="11082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lnSpc>
                <a:spcPct val="90000"/>
              </a:lnSpc>
              <a:spcBef>
                <a:spcPts val="0"/>
              </a:spcBef>
              <a:spcAft>
                <a:spcPts val="0"/>
              </a:spcAft>
              <a:buSzPts val="3000"/>
              <a:buNone/>
              <a:defRPr/>
            </a:lvl2pPr>
            <a:lvl3pPr lvl="2">
              <a:lnSpc>
                <a:spcPct val="90000"/>
              </a:lnSpc>
              <a:spcBef>
                <a:spcPts val="0"/>
              </a:spcBef>
              <a:spcAft>
                <a:spcPts val="0"/>
              </a:spcAft>
              <a:buSzPts val="3000"/>
              <a:buNone/>
              <a:defRPr/>
            </a:lvl3pPr>
            <a:lvl4pPr lvl="3">
              <a:lnSpc>
                <a:spcPct val="90000"/>
              </a:lnSpc>
              <a:spcBef>
                <a:spcPts val="0"/>
              </a:spcBef>
              <a:spcAft>
                <a:spcPts val="0"/>
              </a:spcAft>
              <a:buSzPts val="3000"/>
              <a:buNone/>
              <a:defRPr/>
            </a:lvl4pPr>
            <a:lvl5pPr lvl="4">
              <a:lnSpc>
                <a:spcPct val="90000"/>
              </a:lnSpc>
              <a:spcBef>
                <a:spcPts val="0"/>
              </a:spcBef>
              <a:spcAft>
                <a:spcPts val="0"/>
              </a:spcAft>
              <a:buSzPts val="3000"/>
              <a:buNone/>
              <a:defRPr/>
            </a:lvl5pPr>
            <a:lvl6pPr lvl="5">
              <a:lnSpc>
                <a:spcPct val="90000"/>
              </a:lnSpc>
              <a:spcBef>
                <a:spcPts val="0"/>
              </a:spcBef>
              <a:spcAft>
                <a:spcPts val="0"/>
              </a:spcAft>
              <a:buSzPts val="3000"/>
              <a:buNone/>
              <a:defRPr/>
            </a:lvl6pPr>
            <a:lvl7pPr lvl="6">
              <a:lnSpc>
                <a:spcPct val="90000"/>
              </a:lnSpc>
              <a:spcBef>
                <a:spcPts val="0"/>
              </a:spcBef>
              <a:spcAft>
                <a:spcPts val="0"/>
              </a:spcAft>
              <a:buSzPts val="3000"/>
              <a:buNone/>
              <a:defRPr/>
            </a:lvl7pPr>
            <a:lvl8pPr lvl="7">
              <a:lnSpc>
                <a:spcPct val="90000"/>
              </a:lnSpc>
              <a:spcBef>
                <a:spcPts val="0"/>
              </a:spcBef>
              <a:spcAft>
                <a:spcPts val="0"/>
              </a:spcAft>
              <a:buSzPts val="3000"/>
              <a:buNone/>
              <a:defRPr/>
            </a:lvl8pPr>
            <a:lvl9pPr lvl="8">
              <a:lnSpc>
                <a:spcPct val="90000"/>
              </a:lnSpc>
              <a:spcBef>
                <a:spcPts val="0"/>
              </a:spcBef>
              <a:spcAft>
                <a:spcPts val="0"/>
              </a:spcAft>
              <a:buSzPts val="3000"/>
              <a:buNone/>
              <a:defRPr/>
            </a:lvl9pPr>
          </a:lstStyle>
          <a:p/>
        </p:txBody>
      </p:sp>
      <p:sp>
        <p:nvSpPr>
          <p:cNvPr id="1597" name="Google Shape;1597;p203"/>
          <p:cNvSpPr txBox="1"/>
          <p:nvPr>
            <p:ph idx="1" type="subTitle"/>
          </p:nvPr>
        </p:nvSpPr>
        <p:spPr>
          <a:xfrm>
            <a:off x="4766475" y="2138575"/>
            <a:ext cx="3542700" cy="19752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598" name="Google Shape;1598;p203"/>
          <p:cNvSpPr/>
          <p:nvPr>
            <p:ph idx="2" type="pic"/>
          </p:nvPr>
        </p:nvSpPr>
        <p:spPr>
          <a:xfrm>
            <a:off x="0" y="539500"/>
            <a:ext cx="3931500" cy="4604100"/>
          </a:xfrm>
          <a:prstGeom prst="rect">
            <a:avLst/>
          </a:prstGeom>
          <a:noFill/>
          <a:ln>
            <a:noFill/>
          </a:ln>
        </p:spPr>
      </p:sp>
      <p:grpSp>
        <p:nvGrpSpPr>
          <p:cNvPr id="1599" name="Google Shape;1599;p203"/>
          <p:cNvGrpSpPr/>
          <p:nvPr/>
        </p:nvGrpSpPr>
        <p:grpSpPr>
          <a:xfrm>
            <a:off x="3931500" y="0"/>
            <a:ext cx="5212650" cy="5143625"/>
            <a:chOff x="3931500" y="0"/>
            <a:chExt cx="5212650" cy="5143625"/>
          </a:xfrm>
        </p:grpSpPr>
        <p:sp>
          <p:nvSpPr>
            <p:cNvPr id="1600" name="Google Shape;1600;p203"/>
            <p:cNvSpPr/>
            <p:nvPr/>
          </p:nvSpPr>
          <p:spPr>
            <a:xfrm>
              <a:off x="7803175" y="4608600"/>
              <a:ext cx="1340700" cy="534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203"/>
            <p:cNvSpPr/>
            <p:nvPr/>
          </p:nvSpPr>
          <p:spPr>
            <a:xfrm>
              <a:off x="3931500" y="4876025"/>
              <a:ext cx="3871800" cy="267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203"/>
            <p:cNvSpPr/>
            <p:nvPr/>
          </p:nvSpPr>
          <p:spPr>
            <a:xfrm>
              <a:off x="6537750" y="0"/>
              <a:ext cx="2606400" cy="291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603" name="Shape 1603"/>
        <p:cNvGrpSpPr/>
        <p:nvPr/>
      </p:nvGrpSpPr>
      <p:grpSpPr>
        <a:xfrm>
          <a:off x="0" y="0"/>
          <a:ext cx="0" cy="0"/>
          <a:chOff x="0" y="0"/>
          <a:chExt cx="0" cy="0"/>
        </a:xfrm>
      </p:grpSpPr>
      <p:sp>
        <p:nvSpPr>
          <p:cNvPr id="1604" name="Google Shape;1604;p204"/>
          <p:cNvSpPr txBox="1"/>
          <p:nvPr>
            <p:ph type="title"/>
          </p:nvPr>
        </p:nvSpPr>
        <p:spPr>
          <a:xfrm>
            <a:off x="1972800" y="1411500"/>
            <a:ext cx="5198400" cy="2031900"/>
          </a:xfrm>
          <a:prstGeom prst="rect">
            <a:avLst/>
          </a:prstGeom>
        </p:spPr>
        <p:txBody>
          <a:bodyPr anchorCtr="0" anchor="ctr" bIns="91425" lIns="91425" spcFirstLastPara="1" rIns="91425" wrap="square" tIns="91425">
            <a:noAutofit/>
          </a:bodyPr>
          <a:lstStyle>
            <a:lvl1pPr lvl="0">
              <a:spcBef>
                <a:spcPts val="0"/>
              </a:spcBef>
              <a:spcAft>
                <a:spcPts val="0"/>
              </a:spcAft>
              <a:buSzPts val="6000"/>
              <a:buNone/>
              <a:defRPr sz="6000"/>
            </a:lvl1pPr>
            <a:lvl2pPr lvl="1">
              <a:lnSpc>
                <a:spcPct val="90000"/>
              </a:lnSpc>
              <a:spcBef>
                <a:spcPts val="0"/>
              </a:spcBef>
              <a:spcAft>
                <a:spcPts val="0"/>
              </a:spcAft>
              <a:buSzPts val="6000"/>
              <a:buNone/>
              <a:defRPr sz="6000"/>
            </a:lvl2pPr>
            <a:lvl3pPr lvl="2">
              <a:lnSpc>
                <a:spcPct val="90000"/>
              </a:lnSpc>
              <a:spcBef>
                <a:spcPts val="0"/>
              </a:spcBef>
              <a:spcAft>
                <a:spcPts val="0"/>
              </a:spcAft>
              <a:buSzPts val="6000"/>
              <a:buNone/>
              <a:defRPr sz="6000"/>
            </a:lvl3pPr>
            <a:lvl4pPr lvl="3">
              <a:lnSpc>
                <a:spcPct val="90000"/>
              </a:lnSpc>
              <a:spcBef>
                <a:spcPts val="0"/>
              </a:spcBef>
              <a:spcAft>
                <a:spcPts val="0"/>
              </a:spcAft>
              <a:buSzPts val="6000"/>
              <a:buNone/>
              <a:defRPr sz="6000"/>
            </a:lvl4pPr>
            <a:lvl5pPr lvl="4">
              <a:lnSpc>
                <a:spcPct val="90000"/>
              </a:lnSpc>
              <a:spcBef>
                <a:spcPts val="0"/>
              </a:spcBef>
              <a:spcAft>
                <a:spcPts val="0"/>
              </a:spcAft>
              <a:buSzPts val="6000"/>
              <a:buNone/>
              <a:defRPr sz="6000"/>
            </a:lvl5pPr>
            <a:lvl6pPr lvl="5">
              <a:lnSpc>
                <a:spcPct val="90000"/>
              </a:lnSpc>
              <a:spcBef>
                <a:spcPts val="0"/>
              </a:spcBef>
              <a:spcAft>
                <a:spcPts val="0"/>
              </a:spcAft>
              <a:buSzPts val="6000"/>
              <a:buNone/>
              <a:defRPr sz="6000"/>
            </a:lvl6pPr>
            <a:lvl7pPr lvl="6">
              <a:lnSpc>
                <a:spcPct val="90000"/>
              </a:lnSpc>
              <a:spcBef>
                <a:spcPts val="0"/>
              </a:spcBef>
              <a:spcAft>
                <a:spcPts val="0"/>
              </a:spcAft>
              <a:buSzPts val="6000"/>
              <a:buNone/>
              <a:defRPr sz="6000"/>
            </a:lvl7pPr>
            <a:lvl8pPr lvl="7">
              <a:lnSpc>
                <a:spcPct val="90000"/>
              </a:lnSpc>
              <a:spcBef>
                <a:spcPts val="0"/>
              </a:spcBef>
              <a:spcAft>
                <a:spcPts val="0"/>
              </a:spcAft>
              <a:buSzPts val="6000"/>
              <a:buNone/>
              <a:defRPr sz="6000"/>
            </a:lvl8pPr>
            <a:lvl9pPr lvl="8">
              <a:lnSpc>
                <a:spcPct val="90000"/>
              </a:lnSpc>
              <a:spcBef>
                <a:spcPts val="0"/>
              </a:spcBef>
              <a:spcAft>
                <a:spcPts val="0"/>
              </a:spcAft>
              <a:buSzPts val="6000"/>
              <a:buNone/>
              <a:defRPr sz="6000"/>
            </a:lvl9pPr>
          </a:lstStyle>
          <a:p/>
        </p:txBody>
      </p:sp>
      <p:grpSp>
        <p:nvGrpSpPr>
          <p:cNvPr id="1605" name="Google Shape;1605;p204"/>
          <p:cNvGrpSpPr/>
          <p:nvPr/>
        </p:nvGrpSpPr>
        <p:grpSpPr>
          <a:xfrm>
            <a:off x="0" y="0"/>
            <a:ext cx="9144000" cy="5143475"/>
            <a:chOff x="0" y="0"/>
            <a:chExt cx="9144000" cy="5143475"/>
          </a:xfrm>
        </p:grpSpPr>
        <p:grpSp>
          <p:nvGrpSpPr>
            <p:cNvPr id="1606" name="Google Shape;1606;p204"/>
            <p:cNvGrpSpPr/>
            <p:nvPr/>
          </p:nvGrpSpPr>
          <p:grpSpPr>
            <a:xfrm flipH="1" rot="10800000">
              <a:off x="0" y="0"/>
              <a:ext cx="713100" cy="5143475"/>
              <a:chOff x="0" y="0"/>
              <a:chExt cx="713100" cy="5143475"/>
            </a:xfrm>
          </p:grpSpPr>
          <p:sp>
            <p:nvSpPr>
              <p:cNvPr id="1607" name="Google Shape;1607;p204"/>
              <p:cNvSpPr/>
              <p:nvPr/>
            </p:nvSpPr>
            <p:spPr>
              <a:xfrm>
                <a:off x="0" y="0"/>
                <a:ext cx="347700" cy="4608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204"/>
              <p:cNvSpPr/>
              <p:nvPr/>
            </p:nvSpPr>
            <p:spPr>
              <a:xfrm>
                <a:off x="0" y="4608575"/>
                <a:ext cx="713100" cy="534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09" name="Google Shape;1609;p204"/>
            <p:cNvGrpSpPr/>
            <p:nvPr/>
          </p:nvGrpSpPr>
          <p:grpSpPr>
            <a:xfrm flipH="1">
              <a:off x="8430900" y="0"/>
              <a:ext cx="713100" cy="5143475"/>
              <a:chOff x="0" y="0"/>
              <a:chExt cx="713100" cy="5143475"/>
            </a:xfrm>
          </p:grpSpPr>
          <p:sp>
            <p:nvSpPr>
              <p:cNvPr id="1610" name="Google Shape;1610;p204"/>
              <p:cNvSpPr/>
              <p:nvPr/>
            </p:nvSpPr>
            <p:spPr>
              <a:xfrm>
                <a:off x="0" y="0"/>
                <a:ext cx="347700" cy="4608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204"/>
              <p:cNvSpPr/>
              <p:nvPr/>
            </p:nvSpPr>
            <p:spPr>
              <a:xfrm>
                <a:off x="0" y="4608575"/>
                <a:ext cx="713100" cy="534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612" name="Shape 1612"/>
        <p:cNvGrpSpPr/>
        <p:nvPr/>
      </p:nvGrpSpPr>
      <p:grpSpPr>
        <a:xfrm>
          <a:off x="0" y="0"/>
          <a:ext cx="0" cy="0"/>
          <a:chOff x="0" y="0"/>
          <a:chExt cx="0" cy="0"/>
        </a:xfrm>
      </p:grpSpPr>
      <p:sp>
        <p:nvSpPr>
          <p:cNvPr id="1613" name="Google Shape;1613;p205"/>
          <p:cNvSpPr txBox="1"/>
          <p:nvPr>
            <p:ph type="title"/>
          </p:nvPr>
        </p:nvSpPr>
        <p:spPr>
          <a:xfrm>
            <a:off x="2495100" y="1364150"/>
            <a:ext cx="4153800" cy="800400"/>
          </a:xfrm>
          <a:prstGeom prst="rect">
            <a:avLst/>
          </a:prstGeom>
        </p:spPr>
        <p:txBody>
          <a:bodyPr anchorCtr="0" anchor="t" bIns="91425" lIns="91425" spcFirstLastPara="1" rIns="91425" wrap="square" tIns="91425">
            <a:noAutofit/>
          </a:bodyPr>
          <a:lstStyle>
            <a:lvl1pPr lvl="0">
              <a:spcBef>
                <a:spcPts val="0"/>
              </a:spcBef>
              <a:spcAft>
                <a:spcPts val="0"/>
              </a:spcAft>
              <a:buSzPts val="6000"/>
              <a:buNone/>
              <a:defRPr sz="4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p:txBody>
      </p:sp>
      <p:sp>
        <p:nvSpPr>
          <p:cNvPr id="1614" name="Google Shape;1614;p205"/>
          <p:cNvSpPr txBox="1"/>
          <p:nvPr>
            <p:ph idx="1" type="subTitle"/>
          </p:nvPr>
        </p:nvSpPr>
        <p:spPr>
          <a:xfrm>
            <a:off x="2495100" y="2305368"/>
            <a:ext cx="4153800" cy="14160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sz="1400"/>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p:txBody>
      </p:sp>
      <p:grpSp>
        <p:nvGrpSpPr>
          <p:cNvPr id="1615" name="Google Shape;1615;p205"/>
          <p:cNvGrpSpPr/>
          <p:nvPr/>
        </p:nvGrpSpPr>
        <p:grpSpPr>
          <a:xfrm flipH="1">
            <a:off x="0" y="0"/>
            <a:ext cx="9144000" cy="5143625"/>
            <a:chOff x="0" y="0"/>
            <a:chExt cx="9144000" cy="5143625"/>
          </a:xfrm>
        </p:grpSpPr>
        <p:grpSp>
          <p:nvGrpSpPr>
            <p:cNvPr id="1616" name="Google Shape;1616;p205"/>
            <p:cNvGrpSpPr/>
            <p:nvPr/>
          </p:nvGrpSpPr>
          <p:grpSpPr>
            <a:xfrm flipH="1">
              <a:off x="0" y="0"/>
              <a:ext cx="7465150" cy="5143625"/>
              <a:chOff x="1679000" y="0"/>
              <a:chExt cx="7465150" cy="5143625"/>
            </a:xfrm>
          </p:grpSpPr>
          <p:sp>
            <p:nvSpPr>
              <p:cNvPr id="1617" name="Google Shape;1617;p205"/>
              <p:cNvSpPr/>
              <p:nvPr/>
            </p:nvSpPr>
            <p:spPr>
              <a:xfrm>
                <a:off x="7803175" y="4608600"/>
                <a:ext cx="1340700" cy="534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205"/>
              <p:cNvSpPr/>
              <p:nvPr/>
            </p:nvSpPr>
            <p:spPr>
              <a:xfrm>
                <a:off x="1679000" y="4876025"/>
                <a:ext cx="6124200" cy="267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205"/>
              <p:cNvSpPr/>
              <p:nvPr/>
            </p:nvSpPr>
            <p:spPr>
              <a:xfrm>
                <a:off x="6537750" y="0"/>
                <a:ext cx="2606400" cy="291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20" name="Google Shape;1620;p205"/>
            <p:cNvSpPr/>
            <p:nvPr/>
          </p:nvSpPr>
          <p:spPr>
            <a:xfrm>
              <a:off x="8796300" y="0"/>
              <a:ext cx="347700" cy="1736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621" name="Shape 1621"/>
        <p:cNvGrpSpPr/>
        <p:nvPr/>
      </p:nvGrpSpPr>
      <p:grpSpPr>
        <a:xfrm>
          <a:off x="0" y="0"/>
          <a:ext cx="0" cy="0"/>
          <a:chOff x="0" y="0"/>
          <a:chExt cx="0" cy="0"/>
        </a:xfrm>
      </p:grpSpPr>
      <p:sp>
        <p:nvSpPr>
          <p:cNvPr id="1622" name="Google Shape;1622;p206"/>
          <p:cNvSpPr/>
          <p:nvPr>
            <p:ph idx="2" type="pic"/>
          </p:nvPr>
        </p:nvSpPr>
        <p:spPr>
          <a:xfrm>
            <a:off x="-100" y="0"/>
            <a:ext cx="9144000" cy="5143500"/>
          </a:xfrm>
          <a:prstGeom prst="rect">
            <a:avLst/>
          </a:prstGeom>
          <a:noFill/>
          <a:ln>
            <a:noFill/>
          </a:ln>
        </p:spPr>
      </p:sp>
      <p:sp>
        <p:nvSpPr>
          <p:cNvPr id="1623" name="Google Shape;1623;p206"/>
          <p:cNvSpPr txBox="1"/>
          <p:nvPr>
            <p:ph type="title"/>
          </p:nvPr>
        </p:nvSpPr>
        <p:spPr>
          <a:xfrm>
            <a:off x="3762775" y="3377075"/>
            <a:ext cx="4668000" cy="1231500"/>
          </a:xfrm>
          <a:prstGeom prst="rect">
            <a:avLst/>
          </a:prstGeom>
          <a:solidFill>
            <a:schemeClr val="lt1"/>
          </a:solidFill>
        </p:spPr>
        <p:txBody>
          <a:bodyPr anchorCtr="0" anchor="t" bIns="91425" lIns="91425" spcFirstLastPara="1" rIns="91425" wrap="square" tIns="91425">
            <a:noAutofit/>
          </a:bodyPr>
          <a:lstStyle>
            <a:lvl1pPr lvl="0">
              <a:spcBef>
                <a:spcPts val="0"/>
              </a:spcBef>
              <a:spcAft>
                <a:spcPts val="0"/>
              </a:spcAft>
              <a:buSzPts val="3000"/>
              <a:buNone/>
              <a:defRPr/>
            </a:lvl1pPr>
            <a:lvl2pPr lvl="1" algn="l">
              <a:spcBef>
                <a:spcPts val="0"/>
              </a:spcBef>
              <a:spcAft>
                <a:spcPts val="0"/>
              </a:spcAft>
              <a:buSzPts val="3000"/>
              <a:buNone/>
              <a:defRPr/>
            </a:lvl2pPr>
            <a:lvl3pPr lvl="2" algn="l">
              <a:spcBef>
                <a:spcPts val="0"/>
              </a:spcBef>
              <a:spcAft>
                <a:spcPts val="0"/>
              </a:spcAft>
              <a:buSzPts val="3000"/>
              <a:buNone/>
              <a:defRPr/>
            </a:lvl3pPr>
            <a:lvl4pPr lvl="3" algn="l">
              <a:spcBef>
                <a:spcPts val="0"/>
              </a:spcBef>
              <a:spcAft>
                <a:spcPts val="0"/>
              </a:spcAft>
              <a:buSzPts val="3000"/>
              <a:buNone/>
              <a:defRPr/>
            </a:lvl4pPr>
            <a:lvl5pPr lvl="4" algn="l">
              <a:spcBef>
                <a:spcPts val="0"/>
              </a:spcBef>
              <a:spcAft>
                <a:spcPts val="0"/>
              </a:spcAft>
              <a:buSzPts val="3000"/>
              <a:buNone/>
              <a:defRPr/>
            </a:lvl5pPr>
            <a:lvl6pPr lvl="5" algn="l">
              <a:spcBef>
                <a:spcPts val="0"/>
              </a:spcBef>
              <a:spcAft>
                <a:spcPts val="0"/>
              </a:spcAft>
              <a:buSzPts val="3000"/>
              <a:buNone/>
              <a:defRPr/>
            </a:lvl6pPr>
            <a:lvl7pPr lvl="6" algn="l">
              <a:spcBef>
                <a:spcPts val="0"/>
              </a:spcBef>
              <a:spcAft>
                <a:spcPts val="0"/>
              </a:spcAft>
              <a:buSzPts val="3000"/>
              <a:buNone/>
              <a:defRPr/>
            </a:lvl7pPr>
            <a:lvl8pPr lvl="7" algn="l">
              <a:spcBef>
                <a:spcPts val="0"/>
              </a:spcBef>
              <a:spcAft>
                <a:spcPts val="0"/>
              </a:spcAft>
              <a:buSzPts val="3000"/>
              <a:buNone/>
              <a:defRPr/>
            </a:lvl8pPr>
            <a:lvl9pPr lvl="8" algn="l">
              <a:spcBef>
                <a:spcPts val="0"/>
              </a:spcBef>
              <a:spcAft>
                <a:spcPts val="0"/>
              </a:spcAft>
              <a:buSzPts val="3000"/>
              <a:buNone/>
              <a:defRPr/>
            </a:lvl9pPr>
          </a:lstStyle>
          <a:p/>
        </p:txBody>
      </p:sp>
    </p:spTree>
  </p:cSld>
  <p:clrMapOvr>
    <a:masterClrMapping/>
  </p:clrMapOvr>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624" name="Shape 1624"/>
        <p:cNvGrpSpPr/>
        <p:nvPr/>
      </p:nvGrpSpPr>
      <p:grpSpPr>
        <a:xfrm>
          <a:off x="0" y="0"/>
          <a:ext cx="0" cy="0"/>
          <a:chOff x="0" y="0"/>
          <a:chExt cx="0" cy="0"/>
        </a:xfrm>
      </p:grpSpPr>
      <p:sp>
        <p:nvSpPr>
          <p:cNvPr id="1625" name="Google Shape;1625;p207"/>
          <p:cNvSpPr txBox="1"/>
          <p:nvPr>
            <p:ph hasCustomPrompt="1" type="title"/>
          </p:nvPr>
        </p:nvSpPr>
        <p:spPr>
          <a:xfrm>
            <a:off x="1128150" y="1601150"/>
            <a:ext cx="6887700" cy="1092900"/>
          </a:xfrm>
          <a:prstGeom prst="rect">
            <a:avLst/>
          </a:prstGeom>
        </p:spPr>
        <p:txBody>
          <a:bodyPr anchorCtr="0" anchor="b" bIns="91425" lIns="91425" spcFirstLastPara="1" rIns="91425" wrap="square" tIns="91425">
            <a:noAutofit/>
          </a:bodyPr>
          <a:lstStyle>
            <a:lvl1pPr lvl="0" algn="ctr">
              <a:spcBef>
                <a:spcPts val="0"/>
              </a:spcBef>
              <a:spcAft>
                <a:spcPts val="0"/>
              </a:spcAft>
              <a:buSzPts val="13000"/>
              <a:buNone/>
              <a:defRPr sz="5900"/>
            </a:lvl1pPr>
            <a:lvl2pPr lvl="1" algn="ctr">
              <a:spcBef>
                <a:spcPts val="0"/>
              </a:spcBef>
              <a:spcAft>
                <a:spcPts val="0"/>
              </a:spcAft>
              <a:buSzPts val="13000"/>
              <a:buNone/>
              <a:defRPr sz="13000"/>
            </a:lvl2pPr>
            <a:lvl3pPr lvl="2" algn="ctr">
              <a:spcBef>
                <a:spcPts val="0"/>
              </a:spcBef>
              <a:spcAft>
                <a:spcPts val="0"/>
              </a:spcAft>
              <a:buSzPts val="13000"/>
              <a:buNone/>
              <a:defRPr sz="13000"/>
            </a:lvl3pPr>
            <a:lvl4pPr lvl="3" algn="ctr">
              <a:spcBef>
                <a:spcPts val="0"/>
              </a:spcBef>
              <a:spcAft>
                <a:spcPts val="0"/>
              </a:spcAft>
              <a:buSzPts val="13000"/>
              <a:buNone/>
              <a:defRPr sz="13000"/>
            </a:lvl4pPr>
            <a:lvl5pPr lvl="4" algn="ctr">
              <a:spcBef>
                <a:spcPts val="0"/>
              </a:spcBef>
              <a:spcAft>
                <a:spcPts val="0"/>
              </a:spcAft>
              <a:buSzPts val="13000"/>
              <a:buNone/>
              <a:defRPr sz="13000"/>
            </a:lvl5pPr>
            <a:lvl6pPr lvl="5" algn="ctr">
              <a:spcBef>
                <a:spcPts val="0"/>
              </a:spcBef>
              <a:spcAft>
                <a:spcPts val="0"/>
              </a:spcAft>
              <a:buSzPts val="13000"/>
              <a:buNone/>
              <a:defRPr sz="13000"/>
            </a:lvl6pPr>
            <a:lvl7pPr lvl="6" algn="ctr">
              <a:spcBef>
                <a:spcPts val="0"/>
              </a:spcBef>
              <a:spcAft>
                <a:spcPts val="0"/>
              </a:spcAft>
              <a:buSzPts val="13000"/>
              <a:buNone/>
              <a:defRPr sz="13000"/>
            </a:lvl7pPr>
            <a:lvl8pPr lvl="7" algn="ctr">
              <a:spcBef>
                <a:spcPts val="0"/>
              </a:spcBef>
              <a:spcAft>
                <a:spcPts val="0"/>
              </a:spcAft>
              <a:buSzPts val="13000"/>
              <a:buNone/>
              <a:defRPr sz="13000"/>
            </a:lvl8pPr>
            <a:lvl9pPr lvl="8" algn="ctr">
              <a:spcBef>
                <a:spcPts val="0"/>
              </a:spcBef>
              <a:spcAft>
                <a:spcPts val="0"/>
              </a:spcAft>
              <a:buSzPts val="13000"/>
              <a:buNone/>
              <a:defRPr sz="13000"/>
            </a:lvl9pPr>
          </a:lstStyle>
          <a:p>
            <a:r>
              <a:t>xx%</a:t>
            </a:r>
          </a:p>
        </p:txBody>
      </p:sp>
      <p:sp>
        <p:nvSpPr>
          <p:cNvPr id="1626" name="Google Shape;1626;p207"/>
          <p:cNvSpPr txBox="1"/>
          <p:nvPr>
            <p:ph idx="1" type="subTitle"/>
          </p:nvPr>
        </p:nvSpPr>
        <p:spPr>
          <a:xfrm>
            <a:off x="1676050" y="2861550"/>
            <a:ext cx="5789100" cy="400200"/>
          </a:xfrm>
          <a:prstGeom prst="rect">
            <a:avLst/>
          </a:prstGeom>
          <a:solidFill>
            <a:schemeClr val="dk2"/>
          </a:solidFill>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sz="1400"/>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p:txBody>
      </p:sp>
      <p:grpSp>
        <p:nvGrpSpPr>
          <p:cNvPr id="1627" name="Google Shape;1627;p207"/>
          <p:cNvGrpSpPr/>
          <p:nvPr/>
        </p:nvGrpSpPr>
        <p:grpSpPr>
          <a:xfrm>
            <a:off x="0" y="0"/>
            <a:ext cx="9144000" cy="5143625"/>
            <a:chOff x="0" y="0"/>
            <a:chExt cx="9144000" cy="5143625"/>
          </a:xfrm>
        </p:grpSpPr>
        <p:grpSp>
          <p:nvGrpSpPr>
            <p:cNvPr id="1628" name="Google Shape;1628;p207"/>
            <p:cNvGrpSpPr/>
            <p:nvPr/>
          </p:nvGrpSpPr>
          <p:grpSpPr>
            <a:xfrm flipH="1">
              <a:off x="0" y="0"/>
              <a:ext cx="7465150" cy="5143625"/>
              <a:chOff x="1679000" y="0"/>
              <a:chExt cx="7465150" cy="5143625"/>
            </a:xfrm>
          </p:grpSpPr>
          <p:sp>
            <p:nvSpPr>
              <p:cNvPr id="1629" name="Google Shape;1629;p207"/>
              <p:cNvSpPr/>
              <p:nvPr/>
            </p:nvSpPr>
            <p:spPr>
              <a:xfrm>
                <a:off x="7803175" y="4608600"/>
                <a:ext cx="1340700" cy="534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207"/>
              <p:cNvSpPr/>
              <p:nvPr/>
            </p:nvSpPr>
            <p:spPr>
              <a:xfrm>
                <a:off x="1679000" y="4876025"/>
                <a:ext cx="6124200" cy="267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207"/>
              <p:cNvSpPr/>
              <p:nvPr/>
            </p:nvSpPr>
            <p:spPr>
              <a:xfrm>
                <a:off x="6537750" y="0"/>
                <a:ext cx="2606400" cy="291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32" name="Google Shape;1632;p207"/>
            <p:cNvSpPr/>
            <p:nvPr/>
          </p:nvSpPr>
          <p:spPr>
            <a:xfrm>
              <a:off x="8796300" y="0"/>
              <a:ext cx="347700" cy="1736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1633" name="Shape 1633"/>
        <p:cNvGrpSpPr/>
        <p:nvPr/>
      </p:nvGrpSpPr>
      <p:grpSpPr>
        <a:xfrm>
          <a:off x="0" y="0"/>
          <a:ext cx="0" cy="0"/>
          <a:chOff x="0" y="0"/>
          <a:chExt cx="0" cy="0"/>
        </a:xfrm>
      </p:grpSpPr>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1634" name="Shape 1634"/>
        <p:cNvGrpSpPr/>
        <p:nvPr/>
      </p:nvGrpSpPr>
      <p:grpSpPr>
        <a:xfrm>
          <a:off x="0" y="0"/>
          <a:ext cx="0" cy="0"/>
          <a:chOff x="0" y="0"/>
          <a:chExt cx="0" cy="0"/>
        </a:xfrm>
      </p:grpSpPr>
      <p:sp>
        <p:nvSpPr>
          <p:cNvPr id="1635" name="Google Shape;1635;p209"/>
          <p:cNvSpPr txBox="1"/>
          <p:nvPr>
            <p:ph type="title"/>
          </p:nvPr>
        </p:nvSpPr>
        <p:spPr>
          <a:xfrm>
            <a:off x="713225" y="444725"/>
            <a:ext cx="7717500" cy="552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636" name="Google Shape;1636;p209"/>
          <p:cNvSpPr txBox="1"/>
          <p:nvPr>
            <p:ph idx="1" type="subTitle"/>
          </p:nvPr>
        </p:nvSpPr>
        <p:spPr>
          <a:xfrm>
            <a:off x="1938875" y="1354575"/>
            <a:ext cx="2429700" cy="738900"/>
          </a:xfrm>
          <a:prstGeom prst="rect">
            <a:avLst/>
          </a:prstGeom>
        </p:spPr>
        <p:txBody>
          <a:bodyPr anchorCtr="0" anchor="t" bIns="91425" lIns="91425" spcFirstLastPara="1" rIns="91425" wrap="square" tIns="91425">
            <a:noAutofit/>
          </a:bodyPr>
          <a:lstStyle>
            <a:lvl1pPr lvl="0">
              <a:lnSpc>
                <a:spcPct val="9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1637" name="Google Shape;1637;p209"/>
          <p:cNvSpPr txBox="1"/>
          <p:nvPr>
            <p:ph hasCustomPrompt="1" idx="2" type="title"/>
          </p:nvPr>
        </p:nvSpPr>
        <p:spPr>
          <a:xfrm>
            <a:off x="1091550" y="1381425"/>
            <a:ext cx="795000" cy="685200"/>
          </a:xfrm>
          <a:prstGeom prst="rect">
            <a:avLst/>
          </a:prstGeom>
          <a:solidFill>
            <a:schemeClr val="dk2"/>
          </a:solidFill>
        </p:spPr>
        <p:txBody>
          <a:bodyPr anchorCtr="0" anchor="ctr" bIns="91425" lIns="91425" spcFirstLastPara="1" rIns="91425" wrap="square" tIns="91425">
            <a:noAutofit/>
          </a:bodyPr>
          <a:lstStyle>
            <a:lvl1pPr lvl="0" algn="ctr">
              <a:spcBef>
                <a:spcPts val="0"/>
              </a:spcBef>
              <a:spcAft>
                <a:spcPts val="0"/>
              </a:spcAft>
              <a:buSzPts val="4600"/>
              <a:buNone/>
              <a:defRPr/>
            </a:lvl1pPr>
            <a:lvl2pPr lvl="1" algn="ctr">
              <a:spcBef>
                <a:spcPts val="0"/>
              </a:spcBef>
              <a:spcAft>
                <a:spcPts val="0"/>
              </a:spcAft>
              <a:buSzPts val="4600"/>
              <a:buNone/>
              <a:defRPr sz="4600"/>
            </a:lvl2pPr>
            <a:lvl3pPr lvl="2" algn="ctr">
              <a:spcBef>
                <a:spcPts val="0"/>
              </a:spcBef>
              <a:spcAft>
                <a:spcPts val="0"/>
              </a:spcAft>
              <a:buSzPts val="4600"/>
              <a:buNone/>
              <a:defRPr sz="4600"/>
            </a:lvl3pPr>
            <a:lvl4pPr lvl="3" algn="ctr">
              <a:spcBef>
                <a:spcPts val="0"/>
              </a:spcBef>
              <a:spcAft>
                <a:spcPts val="0"/>
              </a:spcAft>
              <a:buSzPts val="4600"/>
              <a:buNone/>
              <a:defRPr sz="4600"/>
            </a:lvl4pPr>
            <a:lvl5pPr lvl="4" algn="ctr">
              <a:spcBef>
                <a:spcPts val="0"/>
              </a:spcBef>
              <a:spcAft>
                <a:spcPts val="0"/>
              </a:spcAft>
              <a:buSzPts val="4600"/>
              <a:buNone/>
              <a:defRPr sz="4600"/>
            </a:lvl5pPr>
            <a:lvl6pPr lvl="5" algn="ctr">
              <a:spcBef>
                <a:spcPts val="0"/>
              </a:spcBef>
              <a:spcAft>
                <a:spcPts val="0"/>
              </a:spcAft>
              <a:buSzPts val="4600"/>
              <a:buNone/>
              <a:defRPr sz="4600"/>
            </a:lvl6pPr>
            <a:lvl7pPr lvl="6" algn="ctr">
              <a:spcBef>
                <a:spcPts val="0"/>
              </a:spcBef>
              <a:spcAft>
                <a:spcPts val="0"/>
              </a:spcAft>
              <a:buSzPts val="4600"/>
              <a:buNone/>
              <a:defRPr sz="4600"/>
            </a:lvl7pPr>
            <a:lvl8pPr lvl="7" algn="ctr">
              <a:spcBef>
                <a:spcPts val="0"/>
              </a:spcBef>
              <a:spcAft>
                <a:spcPts val="0"/>
              </a:spcAft>
              <a:buSzPts val="4600"/>
              <a:buNone/>
              <a:defRPr sz="4600"/>
            </a:lvl8pPr>
            <a:lvl9pPr lvl="8" algn="ctr">
              <a:spcBef>
                <a:spcPts val="0"/>
              </a:spcBef>
              <a:spcAft>
                <a:spcPts val="0"/>
              </a:spcAft>
              <a:buSzPts val="4600"/>
              <a:buNone/>
              <a:defRPr sz="4600"/>
            </a:lvl9pPr>
          </a:lstStyle>
          <a:p>
            <a:r>
              <a:t>xx%</a:t>
            </a:r>
          </a:p>
        </p:txBody>
      </p:sp>
      <p:sp>
        <p:nvSpPr>
          <p:cNvPr id="1638" name="Google Shape;1638;p209"/>
          <p:cNvSpPr txBox="1"/>
          <p:nvPr>
            <p:ph idx="3" type="subTitle"/>
          </p:nvPr>
        </p:nvSpPr>
        <p:spPr>
          <a:xfrm>
            <a:off x="1938875" y="2519439"/>
            <a:ext cx="2429700" cy="738900"/>
          </a:xfrm>
          <a:prstGeom prst="rect">
            <a:avLst/>
          </a:prstGeom>
        </p:spPr>
        <p:txBody>
          <a:bodyPr anchorCtr="0" anchor="t" bIns="91425" lIns="91425" spcFirstLastPara="1" rIns="91425" wrap="square" tIns="91425">
            <a:noAutofit/>
          </a:bodyPr>
          <a:lstStyle>
            <a:lvl1pPr lvl="0">
              <a:lnSpc>
                <a:spcPct val="9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1639" name="Google Shape;1639;p209"/>
          <p:cNvSpPr txBox="1"/>
          <p:nvPr>
            <p:ph hasCustomPrompt="1" idx="4" type="title"/>
          </p:nvPr>
        </p:nvSpPr>
        <p:spPr>
          <a:xfrm>
            <a:off x="1091550" y="2546289"/>
            <a:ext cx="795000" cy="685200"/>
          </a:xfrm>
          <a:prstGeom prst="rect">
            <a:avLst/>
          </a:prstGeom>
          <a:solidFill>
            <a:schemeClr val="dk2"/>
          </a:solidFill>
        </p:spPr>
        <p:txBody>
          <a:bodyPr anchorCtr="0" anchor="ctr" bIns="91425" lIns="91425" spcFirstLastPara="1" rIns="91425" wrap="square" tIns="91425">
            <a:noAutofit/>
          </a:bodyPr>
          <a:lstStyle>
            <a:lvl1pPr lvl="0" algn="ctr">
              <a:spcBef>
                <a:spcPts val="0"/>
              </a:spcBef>
              <a:spcAft>
                <a:spcPts val="0"/>
              </a:spcAft>
              <a:buSzPts val="4600"/>
              <a:buNone/>
              <a:defRPr/>
            </a:lvl1pPr>
            <a:lvl2pPr lvl="1" algn="ctr">
              <a:spcBef>
                <a:spcPts val="0"/>
              </a:spcBef>
              <a:spcAft>
                <a:spcPts val="0"/>
              </a:spcAft>
              <a:buSzPts val="4600"/>
              <a:buNone/>
              <a:defRPr sz="4600"/>
            </a:lvl2pPr>
            <a:lvl3pPr lvl="2" algn="ctr">
              <a:spcBef>
                <a:spcPts val="0"/>
              </a:spcBef>
              <a:spcAft>
                <a:spcPts val="0"/>
              </a:spcAft>
              <a:buSzPts val="4600"/>
              <a:buNone/>
              <a:defRPr sz="4600"/>
            </a:lvl3pPr>
            <a:lvl4pPr lvl="3" algn="ctr">
              <a:spcBef>
                <a:spcPts val="0"/>
              </a:spcBef>
              <a:spcAft>
                <a:spcPts val="0"/>
              </a:spcAft>
              <a:buSzPts val="4600"/>
              <a:buNone/>
              <a:defRPr sz="4600"/>
            </a:lvl4pPr>
            <a:lvl5pPr lvl="4" algn="ctr">
              <a:spcBef>
                <a:spcPts val="0"/>
              </a:spcBef>
              <a:spcAft>
                <a:spcPts val="0"/>
              </a:spcAft>
              <a:buSzPts val="4600"/>
              <a:buNone/>
              <a:defRPr sz="4600"/>
            </a:lvl5pPr>
            <a:lvl6pPr lvl="5" algn="ctr">
              <a:spcBef>
                <a:spcPts val="0"/>
              </a:spcBef>
              <a:spcAft>
                <a:spcPts val="0"/>
              </a:spcAft>
              <a:buSzPts val="4600"/>
              <a:buNone/>
              <a:defRPr sz="4600"/>
            </a:lvl6pPr>
            <a:lvl7pPr lvl="6" algn="ctr">
              <a:spcBef>
                <a:spcPts val="0"/>
              </a:spcBef>
              <a:spcAft>
                <a:spcPts val="0"/>
              </a:spcAft>
              <a:buSzPts val="4600"/>
              <a:buNone/>
              <a:defRPr sz="4600"/>
            </a:lvl7pPr>
            <a:lvl8pPr lvl="7" algn="ctr">
              <a:spcBef>
                <a:spcPts val="0"/>
              </a:spcBef>
              <a:spcAft>
                <a:spcPts val="0"/>
              </a:spcAft>
              <a:buSzPts val="4600"/>
              <a:buNone/>
              <a:defRPr sz="4600"/>
            </a:lvl8pPr>
            <a:lvl9pPr lvl="8" algn="ctr">
              <a:spcBef>
                <a:spcPts val="0"/>
              </a:spcBef>
              <a:spcAft>
                <a:spcPts val="0"/>
              </a:spcAft>
              <a:buSzPts val="4600"/>
              <a:buNone/>
              <a:defRPr sz="4600"/>
            </a:lvl9pPr>
          </a:lstStyle>
          <a:p>
            <a:r>
              <a:t>xx%</a:t>
            </a:r>
          </a:p>
        </p:txBody>
      </p:sp>
      <p:sp>
        <p:nvSpPr>
          <p:cNvPr id="1640" name="Google Shape;1640;p209"/>
          <p:cNvSpPr txBox="1"/>
          <p:nvPr>
            <p:ph idx="5" type="subTitle"/>
          </p:nvPr>
        </p:nvSpPr>
        <p:spPr>
          <a:xfrm>
            <a:off x="6000925" y="1354575"/>
            <a:ext cx="2429700" cy="738900"/>
          </a:xfrm>
          <a:prstGeom prst="rect">
            <a:avLst/>
          </a:prstGeom>
        </p:spPr>
        <p:txBody>
          <a:bodyPr anchorCtr="0" anchor="t" bIns="91425" lIns="91425" spcFirstLastPara="1" rIns="91425" wrap="square" tIns="91425">
            <a:noAutofit/>
          </a:bodyPr>
          <a:lstStyle>
            <a:lvl1pPr lvl="0">
              <a:lnSpc>
                <a:spcPct val="9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1641" name="Google Shape;1641;p209"/>
          <p:cNvSpPr txBox="1"/>
          <p:nvPr>
            <p:ph hasCustomPrompt="1" idx="6" type="title"/>
          </p:nvPr>
        </p:nvSpPr>
        <p:spPr>
          <a:xfrm>
            <a:off x="5153575" y="1381425"/>
            <a:ext cx="795000" cy="685200"/>
          </a:xfrm>
          <a:prstGeom prst="rect">
            <a:avLst/>
          </a:prstGeom>
          <a:solidFill>
            <a:schemeClr val="dk2"/>
          </a:solidFill>
        </p:spPr>
        <p:txBody>
          <a:bodyPr anchorCtr="0" anchor="ctr" bIns="91425" lIns="91425" spcFirstLastPara="1" rIns="91425" wrap="square" tIns="91425">
            <a:noAutofit/>
          </a:bodyPr>
          <a:lstStyle>
            <a:lvl1pPr lvl="0" algn="ctr">
              <a:spcBef>
                <a:spcPts val="0"/>
              </a:spcBef>
              <a:spcAft>
                <a:spcPts val="0"/>
              </a:spcAft>
              <a:buSzPts val="4600"/>
              <a:buNone/>
              <a:defRPr/>
            </a:lvl1pPr>
            <a:lvl2pPr lvl="1" algn="ctr">
              <a:spcBef>
                <a:spcPts val="0"/>
              </a:spcBef>
              <a:spcAft>
                <a:spcPts val="0"/>
              </a:spcAft>
              <a:buSzPts val="4600"/>
              <a:buNone/>
              <a:defRPr sz="4600"/>
            </a:lvl2pPr>
            <a:lvl3pPr lvl="2" algn="ctr">
              <a:spcBef>
                <a:spcPts val="0"/>
              </a:spcBef>
              <a:spcAft>
                <a:spcPts val="0"/>
              </a:spcAft>
              <a:buSzPts val="4600"/>
              <a:buNone/>
              <a:defRPr sz="4600"/>
            </a:lvl3pPr>
            <a:lvl4pPr lvl="3" algn="ctr">
              <a:spcBef>
                <a:spcPts val="0"/>
              </a:spcBef>
              <a:spcAft>
                <a:spcPts val="0"/>
              </a:spcAft>
              <a:buSzPts val="4600"/>
              <a:buNone/>
              <a:defRPr sz="4600"/>
            </a:lvl4pPr>
            <a:lvl5pPr lvl="4" algn="ctr">
              <a:spcBef>
                <a:spcPts val="0"/>
              </a:spcBef>
              <a:spcAft>
                <a:spcPts val="0"/>
              </a:spcAft>
              <a:buSzPts val="4600"/>
              <a:buNone/>
              <a:defRPr sz="4600"/>
            </a:lvl5pPr>
            <a:lvl6pPr lvl="5" algn="ctr">
              <a:spcBef>
                <a:spcPts val="0"/>
              </a:spcBef>
              <a:spcAft>
                <a:spcPts val="0"/>
              </a:spcAft>
              <a:buSzPts val="4600"/>
              <a:buNone/>
              <a:defRPr sz="4600"/>
            </a:lvl6pPr>
            <a:lvl7pPr lvl="6" algn="ctr">
              <a:spcBef>
                <a:spcPts val="0"/>
              </a:spcBef>
              <a:spcAft>
                <a:spcPts val="0"/>
              </a:spcAft>
              <a:buSzPts val="4600"/>
              <a:buNone/>
              <a:defRPr sz="4600"/>
            </a:lvl7pPr>
            <a:lvl8pPr lvl="7" algn="ctr">
              <a:spcBef>
                <a:spcPts val="0"/>
              </a:spcBef>
              <a:spcAft>
                <a:spcPts val="0"/>
              </a:spcAft>
              <a:buSzPts val="4600"/>
              <a:buNone/>
              <a:defRPr sz="4600"/>
            </a:lvl8pPr>
            <a:lvl9pPr lvl="8" algn="ctr">
              <a:spcBef>
                <a:spcPts val="0"/>
              </a:spcBef>
              <a:spcAft>
                <a:spcPts val="0"/>
              </a:spcAft>
              <a:buSzPts val="4600"/>
              <a:buNone/>
              <a:defRPr sz="4600"/>
            </a:lvl9pPr>
          </a:lstStyle>
          <a:p>
            <a:r>
              <a:t>xx%</a:t>
            </a:r>
          </a:p>
        </p:txBody>
      </p:sp>
      <p:sp>
        <p:nvSpPr>
          <p:cNvPr id="1642" name="Google Shape;1642;p209"/>
          <p:cNvSpPr txBox="1"/>
          <p:nvPr>
            <p:ph idx="7" type="subTitle"/>
          </p:nvPr>
        </p:nvSpPr>
        <p:spPr>
          <a:xfrm>
            <a:off x="6000925" y="2519439"/>
            <a:ext cx="2429700" cy="738900"/>
          </a:xfrm>
          <a:prstGeom prst="rect">
            <a:avLst/>
          </a:prstGeom>
        </p:spPr>
        <p:txBody>
          <a:bodyPr anchorCtr="0" anchor="t" bIns="91425" lIns="91425" spcFirstLastPara="1" rIns="91425" wrap="square" tIns="91425">
            <a:noAutofit/>
          </a:bodyPr>
          <a:lstStyle>
            <a:lvl1pPr lvl="0">
              <a:lnSpc>
                <a:spcPct val="9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1643" name="Google Shape;1643;p209"/>
          <p:cNvSpPr txBox="1"/>
          <p:nvPr>
            <p:ph hasCustomPrompt="1" idx="8" type="title"/>
          </p:nvPr>
        </p:nvSpPr>
        <p:spPr>
          <a:xfrm>
            <a:off x="5153575" y="2546289"/>
            <a:ext cx="795000" cy="685200"/>
          </a:xfrm>
          <a:prstGeom prst="rect">
            <a:avLst/>
          </a:prstGeom>
          <a:solidFill>
            <a:schemeClr val="dk2"/>
          </a:solidFill>
        </p:spPr>
        <p:txBody>
          <a:bodyPr anchorCtr="0" anchor="ctr" bIns="91425" lIns="91425" spcFirstLastPara="1" rIns="91425" wrap="square" tIns="91425">
            <a:noAutofit/>
          </a:bodyPr>
          <a:lstStyle>
            <a:lvl1pPr lvl="0" algn="ctr">
              <a:spcBef>
                <a:spcPts val="0"/>
              </a:spcBef>
              <a:spcAft>
                <a:spcPts val="0"/>
              </a:spcAft>
              <a:buSzPts val="4600"/>
              <a:buNone/>
              <a:defRPr/>
            </a:lvl1pPr>
            <a:lvl2pPr lvl="1" algn="ctr">
              <a:spcBef>
                <a:spcPts val="0"/>
              </a:spcBef>
              <a:spcAft>
                <a:spcPts val="0"/>
              </a:spcAft>
              <a:buSzPts val="4600"/>
              <a:buNone/>
              <a:defRPr sz="4600"/>
            </a:lvl2pPr>
            <a:lvl3pPr lvl="2" algn="ctr">
              <a:spcBef>
                <a:spcPts val="0"/>
              </a:spcBef>
              <a:spcAft>
                <a:spcPts val="0"/>
              </a:spcAft>
              <a:buSzPts val="4600"/>
              <a:buNone/>
              <a:defRPr sz="4600"/>
            </a:lvl3pPr>
            <a:lvl4pPr lvl="3" algn="ctr">
              <a:spcBef>
                <a:spcPts val="0"/>
              </a:spcBef>
              <a:spcAft>
                <a:spcPts val="0"/>
              </a:spcAft>
              <a:buSzPts val="4600"/>
              <a:buNone/>
              <a:defRPr sz="4600"/>
            </a:lvl4pPr>
            <a:lvl5pPr lvl="4" algn="ctr">
              <a:spcBef>
                <a:spcPts val="0"/>
              </a:spcBef>
              <a:spcAft>
                <a:spcPts val="0"/>
              </a:spcAft>
              <a:buSzPts val="4600"/>
              <a:buNone/>
              <a:defRPr sz="4600"/>
            </a:lvl5pPr>
            <a:lvl6pPr lvl="5" algn="ctr">
              <a:spcBef>
                <a:spcPts val="0"/>
              </a:spcBef>
              <a:spcAft>
                <a:spcPts val="0"/>
              </a:spcAft>
              <a:buSzPts val="4600"/>
              <a:buNone/>
              <a:defRPr sz="4600"/>
            </a:lvl6pPr>
            <a:lvl7pPr lvl="6" algn="ctr">
              <a:spcBef>
                <a:spcPts val="0"/>
              </a:spcBef>
              <a:spcAft>
                <a:spcPts val="0"/>
              </a:spcAft>
              <a:buSzPts val="4600"/>
              <a:buNone/>
              <a:defRPr sz="4600"/>
            </a:lvl7pPr>
            <a:lvl8pPr lvl="7" algn="ctr">
              <a:spcBef>
                <a:spcPts val="0"/>
              </a:spcBef>
              <a:spcAft>
                <a:spcPts val="0"/>
              </a:spcAft>
              <a:buSzPts val="4600"/>
              <a:buNone/>
              <a:defRPr sz="4600"/>
            </a:lvl8pPr>
            <a:lvl9pPr lvl="8" algn="ctr">
              <a:spcBef>
                <a:spcPts val="0"/>
              </a:spcBef>
              <a:spcAft>
                <a:spcPts val="0"/>
              </a:spcAft>
              <a:buSzPts val="4600"/>
              <a:buNone/>
              <a:defRPr sz="4600"/>
            </a:lvl9pPr>
          </a:lstStyle>
          <a:p>
            <a:r>
              <a:t>xx%</a:t>
            </a:r>
          </a:p>
        </p:txBody>
      </p:sp>
      <p:sp>
        <p:nvSpPr>
          <p:cNvPr id="1644" name="Google Shape;1644;p209"/>
          <p:cNvSpPr txBox="1"/>
          <p:nvPr>
            <p:ph idx="9" type="subTitle"/>
          </p:nvPr>
        </p:nvSpPr>
        <p:spPr>
          <a:xfrm>
            <a:off x="1938875" y="3684302"/>
            <a:ext cx="2429700" cy="738900"/>
          </a:xfrm>
          <a:prstGeom prst="rect">
            <a:avLst/>
          </a:prstGeom>
        </p:spPr>
        <p:txBody>
          <a:bodyPr anchorCtr="0" anchor="t" bIns="91425" lIns="91425" spcFirstLastPara="1" rIns="91425" wrap="square" tIns="91425">
            <a:noAutofit/>
          </a:bodyPr>
          <a:lstStyle>
            <a:lvl1pPr lvl="0">
              <a:lnSpc>
                <a:spcPct val="9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1645" name="Google Shape;1645;p209"/>
          <p:cNvSpPr txBox="1"/>
          <p:nvPr>
            <p:ph hasCustomPrompt="1" idx="13" type="title"/>
          </p:nvPr>
        </p:nvSpPr>
        <p:spPr>
          <a:xfrm>
            <a:off x="1091550" y="3711152"/>
            <a:ext cx="795000" cy="685200"/>
          </a:xfrm>
          <a:prstGeom prst="rect">
            <a:avLst/>
          </a:prstGeom>
          <a:solidFill>
            <a:schemeClr val="dk2"/>
          </a:solidFill>
        </p:spPr>
        <p:txBody>
          <a:bodyPr anchorCtr="0" anchor="ctr" bIns="91425" lIns="91425" spcFirstLastPara="1" rIns="91425" wrap="square" tIns="91425">
            <a:noAutofit/>
          </a:bodyPr>
          <a:lstStyle>
            <a:lvl1pPr lvl="0" algn="ctr">
              <a:spcBef>
                <a:spcPts val="0"/>
              </a:spcBef>
              <a:spcAft>
                <a:spcPts val="0"/>
              </a:spcAft>
              <a:buSzPts val="4600"/>
              <a:buNone/>
              <a:defRPr/>
            </a:lvl1pPr>
            <a:lvl2pPr lvl="1" algn="ctr">
              <a:spcBef>
                <a:spcPts val="0"/>
              </a:spcBef>
              <a:spcAft>
                <a:spcPts val="0"/>
              </a:spcAft>
              <a:buSzPts val="4600"/>
              <a:buNone/>
              <a:defRPr sz="4600"/>
            </a:lvl2pPr>
            <a:lvl3pPr lvl="2" algn="ctr">
              <a:spcBef>
                <a:spcPts val="0"/>
              </a:spcBef>
              <a:spcAft>
                <a:spcPts val="0"/>
              </a:spcAft>
              <a:buSzPts val="4600"/>
              <a:buNone/>
              <a:defRPr sz="4600"/>
            </a:lvl3pPr>
            <a:lvl4pPr lvl="3" algn="ctr">
              <a:spcBef>
                <a:spcPts val="0"/>
              </a:spcBef>
              <a:spcAft>
                <a:spcPts val="0"/>
              </a:spcAft>
              <a:buSzPts val="4600"/>
              <a:buNone/>
              <a:defRPr sz="4600"/>
            </a:lvl4pPr>
            <a:lvl5pPr lvl="4" algn="ctr">
              <a:spcBef>
                <a:spcPts val="0"/>
              </a:spcBef>
              <a:spcAft>
                <a:spcPts val="0"/>
              </a:spcAft>
              <a:buSzPts val="4600"/>
              <a:buNone/>
              <a:defRPr sz="4600"/>
            </a:lvl5pPr>
            <a:lvl6pPr lvl="5" algn="ctr">
              <a:spcBef>
                <a:spcPts val="0"/>
              </a:spcBef>
              <a:spcAft>
                <a:spcPts val="0"/>
              </a:spcAft>
              <a:buSzPts val="4600"/>
              <a:buNone/>
              <a:defRPr sz="4600"/>
            </a:lvl6pPr>
            <a:lvl7pPr lvl="6" algn="ctr">
              <a:spcBef>
                <a:spcPts val="0"/>
              </a:spcBef>
              <a:spcAft>
                <a:spcPts val="0"/>
              </a:spcAft>
              <a:buSzPts val="4600"/>
              <a:buNone/>
              <a:defRPr sz="4600"/>
            </a:lvl7pPr>
            <a:lvl8pPr lvl="7" algn="ctr">
              <a:spcBef>
                <a:spcPts val="0"/>
              </a:spcBef>
              <a:spcAft>
                <a:spcPts val="0"/>
              </a:spcAft>
              <a:buSzPts val="4600"/>
              <a:buNone/>
              <a:defRPr sz="4600"/>
            </a:lvl8pPr>
            <a:lvl9pPr lvl="8" algn="ctr">
              <a:spcBef>
                <a:spcPts val="0"/>
              </a:spcBef>
              <a:spcAft>
                <a:spcPts val="0"/>
              </a:spcAft>
              <a:buSzPts val="4600"/>
              <a:buNone/>
              <a:defRPr sz="4600"/>
            </a:lvl9pPr>
          </a:lstStyle>
          <a:p>
            <a:r>
              <a:t>xx%</a:t>
            </a:r>
          </a:p>
        </p:txBody>
      </p:sp>
      <p:sp>
        <p:nvSpPr>
          <p:cNvPr id="1646" name="Google Shape;1646;p209"/>
          <p:cNvSpPr txBox="1"/>
          <p:nvPr>
            <p:ph idx="14" type="subTitle"/>
          </p:nvPr>
        </p:nvSpPr>
        <p:spPr>
          <a:xfrm>
            <a:off x="6000925" y="3684302"/>
            <a:ext cx="2429700" cy="738900"/>
          </a:xfrm>
          <a:prstGeom prst="rect">
            <a:avLst/>
          </a:prstGeom>
        </p:spPr>
        <p:txBody>
          <a:bodyPr anchorCtr="0" anchor="t" bIns="91425" lIns="91425" spcFirstLastPara="1" rIns="91425" wrap="square" tIns="91425">
            <a:noAutofit/>
          </a:bodyPr>
          <a:lstStyle>
            <a:lvl1pPr lvl="0">
              <a:lnSpc>
                <a:spcPct val="9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1647" name="Google Shape;1647;p209"/>
          <p:cNvSpPr txBox="1"/>
          <p:nvPr>
            <p:ph hasCustomPrompt="1" idx="15" type="title"/>
          </p:nvPr>
        </p:nvSpPr>
        <p:spPr>
          <a:xfrm>
            <a:off x="5153575" y="3711152"/>
            <a:ext cx="795000" cy="685200"/>
          </a:xfrm>
          <a:prstGeom prst="rect">
            <a:avLst/>
          </a:prstGeom>
          <a:solidFill>
            <a:schemeClr val="dk2"/>
          </a:solidFill>
        </p:spPr>
        <p:txBody>
          <a:bodyPr anchorCtr="0" anchor="ctr" bIns="91425" lIns="91425" spcFirstLastPara="1" rIns="91425" wrap="square" tIns="91425">
            <a:noAutofit/>
          </a:bodyPr>
          <a:lstStyle>
            <a:lvl1pPr lvl="0" algn="ctr">
              <a:spcBef>
                <a:spcPts val="0"/>
              </a:spcBef>
              <a:spcAft>
                <a:spcPts val="0"/>
              </a:spcAft>
              <a:buSzPts val="4600"/>
              <a:buNone/>
              <a:defRPr/>
            </a:lvl1pPr>
            <a:lvl2pPr lvl="1" algn="ctr">
              <a:spcBef>
                <a:spcPts val="0"/>
              </a:spcBef>
              <a:spcAft>
                <a:spcPts val="0"/>
              </a:spcAft>
              <a:buSzPts val="4600"/>
              <a:buNone/>
              <a:defRPr sz="4600"/>
            </a:lvl2pPr>
            <a:lvl3pPr lvl="2" algn="ctr">
              <a:spcBef>
                <a:spcPts val="0"/>
              </a:spcBef>
              <a:spcAft>
                <a:spcPts val="0"/>
              </a:spcAft>
              <a:buSzPts val="4600"/>
              <a:buNone/>
              <a:defRPr sz="4600"/>
            </a:lvl3pPr>
            <a:lvl4pPr lvl="3" algn="ctr">
              <a:spcBef>
                <a:spcPts val="0"/>
              </a:spcBef>
              <a:spcAft>
                <a:spcPts val="0"/>
              </a:spcAft>
              <a:buSzPts val="4600"/>
              <a:buNone/>
              <a:defRPr sz="4600"/>
            </a:lvl4pPr>
            <a:lvl5pPr lvl="4" algn="ctr">
              <a:spcBef>
                <a:spcPts val="0"/>
              </a:spcBef>
              <a:spcAft>
                <a:spcPts val="0"/>
              </a:spcAft>
              <a:buSzPts val="4600"/>
              <a:buNone/>
              <a:defRPr sz="4600"/>
            </a:lvl5pPr>
            <a:lvl6pPr lvl="5" algn="ctr">
              <a:spcBef>
                <a:spcPts val="0"/>
              </a:spcBef>
              <a:spcAft>
                <a:spcPts val="0"/>
              </a:spcAft>
              <a:buSzPts val="4600"/>
              <a:buNone/>
              <a:defRPr sz="4600"/>
            </a:lvl6pPr>
            <a:lvl7pPr lvl="6" algn="ctr">
              <a:spcBef>
                <a:spcPts val="0"/>
              </a:spcBef>
              <a:spcAft>
                <a:spcPts val="0"/>
              </a:spcAft>
              <a:buSzPts val="4600"/>
              <a:buNone/>
              <a:defRPr sz="4600"/>
            </a:lvl7pPr>
            <a:lvl8pPr lvl="7" algn="ctr">
              <a:spcBef>
                <a:spcPts val="0"/>
              </a:spcBef>
              <a:spcAft>
                <a:spcPts val="0"/>
              </a:spcAft>
              <a:buSzPts val="4600"/>
              <a:buNone/>
              <a:defRPr sz="4600"/>
            </a:lvl8pPr>
            <a:lvl9pPr lvl="8" algn="ctr">
              <a:spcBef>
                <a:spcPts val="0"/>
              </a:spcBef>
              <a:spcAft>
                <a:spcPts val="0"/>
              </a:spcAft>
              <a:buSzPts val="4600"/>
              <a:buNone/>
              <a:defRPr sz="4600"/>
            </a:lvl9pPr>
          </a:lstStyle>
          <a:p>
            <a:r>
              <a:t>xx%</a:t>
            </a:r>
          </a:p>
        </p:txBody>
      </p:sp>
      <p:grpSp>
        <p:nvGrpSpPr>
          <p:cNvPr id="1648" name="Google Shape;1648;p209"/>
          <p:cNvGrpSpPr/>
          <p:nvPr/>
        </p:nvGrpSpPr>
        <p:grpSpPr>
          <a:xfrm>
            <a:off x="0" y="0"/>
            <a:ext cx="9144000" cy="5143600"/>
            <a:chOff x="0" y="0"/>
            <a:chExt cx="9144000" cy="5143600"/>
          </a:xfrm>
        </p:grpSpPr>
        <p:sp>
          <p:nvSpPr>
            <p:cNvPr id="1649" name="Google Shape;1649;p209"/>
            <p:cNvSpPr/>
            <p:nvPr/>
          </p:nvSpPr>
          <p:spPr>
            <a:xfrm>
              <a:off x="8796300" y="3711150"/>
              <a:ext cx="347700" cy="1432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209"/>
            <p:cNvSpPr/>
            <p:nvPr/>
          </p:nvSpPr>
          <p:spPr>
            <a:xfrm>
              <a:off x="0" y="4876000"/>
              <a:ext cx="3990600" cy="267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209"/>
            <p:cNvSpPr/>
            <p:nvPr/>
          </p:nvSpPr>
          <p:spPr>
            <a:xfrm>
              <a:off x="0" y="0"/>
              <a:ext cx="347700" cy="206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17" name="Shape 117"/>
        <p:cNvGrpSpPr/>
        <p:nvPr/>
      </p:nvGrpSpPr>
      <p:grpSpPr>
        <a:xfrm>
          <a:off x="0" y="0"/>
          <a:ext cx="0" cy="0"/>
          <a:chOff x="0" y="0"/>
          <a:chExt cx="0" cy="0"/>
        </a:xfrm>
      </p:grpSpPr>
      <p:sp>
        <p:nvSpPr>
          <p:cNvPr id="118" name="Google Shape;118;p22"/>
          <p:cNvSpPr/>
          <p:nvPr>
            <p:ph idx="2" type="pic"/>
          </p:nvPr>
        </p:nvSpPr>
        <p:spPr>
          <a:xfrm>
            <a:off x="-100" y="0"/>
            <a:ext cx="9144000" cy="5143500"/>
          </a:xfrm>
          <a:prstGeom prst="rect">
            <a:avLst/>
          </a:prstGeom>
          <a:noFill/>
          <a:ln>
            <a:noFill/>
          </a:ln>
        </p:spPr>
      </p:sp>
      <p:sp>
        <p:nvSpPr>
          <p:cNvPr id="119" name="Google Shape;119;p22"/>
          <p:cNvSpPr txBox="1"/>
          <p:nvPr>
            <p:ph type="title"/>
          </p:nvPr>
        </p:nvSpPr>
        <p:spPr>
          <a:xfrm>
            <a:off x="3762775" y="3377075"/>
            <a:ext cx="4668000" cy="1231500"/>
          </a:xfrm>
          <a:prstGeom prst="rect">
            <a:avLst/>
          </a:prstGeom>
          <a:solidFill>
            <a:schemeClr val="lt1"/>
          </a:solidFill>
        </p:spPr>
        <p:txBody>
          <a:bodyPr anchorCtr="0" anchor="t" bIns="91425" lIns="91425" spcFirstLastPara="1" rIns="91425" wrap="square" tIns="91425">
            <a:noAutofit/>
          </a:bodyPr>
          <a:lstStyle>
            <a:lvl1pPr lvl="0">
              <a:spcBef>
                <a:spcPts val="0"/>
              </a:spcBef>
              <a:spcAft>
                <a:spcPts val="0"/>
              </a:spcAft>
              <a:buSzPts val="3000"/>
              <a:buNone/>
              <a:defRPr/>
            </a:lvl1pPr>
            <a:lvl2pPr lvl="1" algn="l">
              <a:spcBef>
                <a:spcPts val="0"/>
              </a:spcBef>
              <a:spcAft>
                <a:spcPts val="0"/>
              </a:spcAft>
              <a:buSzPts val="3000"/>
              <a:buNone/>
              <a:defRPr/>
            </a:lvl2pPr>
            <a:lvl3pPr lvl="2" algn="l">
              <a:spcBef>
                <a:spcPts val="0"/>
              </a:spcBef>
              <a:spcAft>
                <a:spcPts val="0"/>
              </a:spcAft>
              <a:buSzPts val="3000"/>
              <a:buNone/>
              <a:defRPr/>
            </a:lvl3pPr>
            <a:lvl4pPr lvl="3" algn="l">
              <a:spcBef>
                <a:spcPts val="0"/>
              </a:spcBef>
              <a:spcAft>
                <a:spcPts val="0"/>
              </a:spcAft>
              <a:buSzPts val="3000"/>
              <a:buNone/>
              <a:defRPr/>
            </a:lvl4pPr>
            <a:lvl5pPr lvl="4" algn="l">
              <a:spcBef>
                <a:spcPts val="0"/>
              </a:spcBef>
              <a:spcAft>
                <a:spcPts val="0"/>
              </a:spcAft>
              <a:buSzPts val="3000"/>
              <a:buNone/>
              <a:defRPr/>
            </a:lvl5pPr>
            <a:lvl6pPr lvl="5" algn="l">
              <a:spcBef>
                <a:spcPts val="0"/>
              </a:spcBef>
              <a:spcAft>
                <a:spcPts val="0"/>
              </a:spcAft>
              <a:buSzPts val="3000"/>
              <a:buNone/>
              <a:defRPr/>
            </a:lvl6pPr>
            <a:lvl7pPr lvl="6" algn="l">
              <a:spcBef>
                <a:spcPts val="0"/>
              </a:spcBef>
              <a:spcAft>
                <a:spcPts val="0"/>
              </a:spcAft>
              <a:buSzPts val="3000"/>
              <a:buNone/>
              <a:defRPr/>
            </a:lvl7pPr>
            <a:lvl8pPr lvl="7" algn="l">
              <a:spcBef>
                <a:spcPts val="0"/>
              </a:spcBef>
              <a:spcAft>
                <a:spcPts val="0"/>
              </a:spcAft>
              <a:buSzPts val="3000"/>
              <a:buNone/>
              <a:defRPr/>
            </a:lvl8pPr>
            <a:lvl9pPr lvl="8" algn="l">
              <a:spcBef>
                <a:spcPts val="0"/>
              </a:spcBef>
              <a:spcAft>
                <a:spcPts val="0"/>
              </a:spcAft>
              <a:buSzPts val="3000"/>
              <a:buNone/>
              <a:defRPr/>
            </a:lvl9pPr>
          </a:lstStyle>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2_1_1">
    <p:spTree>
      <p:nvGrpSpPr>
        <p:cNvPr id="1652" name="Shape 1652"/>
        <p:cNvGrpSpPr/>
        <p:nvPr/>
      </p:nvGrpSpPr>
      <p:grpSpPr>
        <a:xfrm>
          <a:off x="0" y="0"/>
          <a:ext cx="0" cy="0"/>
          <a:chOff x="0" y="0"/>
          <a:chExt cx="0" cy="0"/>
        </a:xfrm>
      </p:grpSpPr>
      <p:sp>
        <p:nvSpPr>
          <p:cNvPr id="1653" name="Google Shape;1653;p210"/>
          <p:cNvSpPr txBox="1"/>
          <p:nvPr>
            <p:ph type="title"/>
          </p:nvPr>
        </p:nvSpPr>
        <p:spPr>
          <a:xfrm>
            <a:off x="713225" y="444725"/>
            <a:ext cx="7717500" cy="552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grpSp>
        <p:nvGrpSpPr>
          <p:cNvPr id="1654" name="Google Shape;1654;p210"/>
          <p:cNvGrpSpPr/>
          <p:nvPr/>
        </p:nvGrpSpPr>
        <p:grpSpPr>
          <a:xfrm>
            <a:off x="0" y="0"/>
            <a:ext cx="9144000" cy="5143650"/>
            <a:chOff x="0" y="0"/>
            <a:chExt cx="9144000" cy="5143650"/>
          </a:xfrm>
        </p:grpSpPr>
        <p:sp>
          <p:nvSpPr>
            <p:cNvPr id="1655" name="Google Shape;1655;p210"/>
            <p:cNvSpPr/>
            <p:nvPr/>
          </p:nvSpPr>
          <p:spPr>
            <a:xfrm>
              <a:off x="0" y="0"/>
              <a:ext cx="713100" cy="539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210"/>
            <p:cNvSpPr/>
            <p:nvPr/>
          </p:nvSpPr>
          <p:spPr>
            <a:xfrm>
              <a:off x="8796300" y="1379250"/>
              <a:ext cx="347700" cy="3764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210"/>
            <p:cNvSpPr/>
            <p:nvPr/>
          </p:nvSpPr>
          <p:spPr>
            <a:xfrm>
              <a:off x="0" y="4876025"/>
              <a:ext cx="4141200" cy="267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2_1_1_1">
    <p:spTree>
      <p:nvGrpSpPr>
        <p:cNvPr id="1658" name="Shape 1658"/>
        <p:cNvGrpSpPr/>
        <p:nvPr/>
      </p:nvGrpSpPr>
      <p:grpSpPr>
        <a:xfrm>
          <a:off x="0" y="0"/>
          <a:ext cx="0" cy="0"/>
          <a:chOff x="0" y="0"/>
          <a:chExt cx="0" cy="0"/>
        </a:xfrm>
      </p:grpSpPr>
      <p:sp>
        <p:nvSpPr>
          <p:cNvPr id="1659" name="Google Shape;1659;p211"/>
          <p:cNvSpPr txBox="1"/>
          <p:nvPr>
            <p:ph type="title"/>
          </p:nvPr>
        </p:nvSpPr>
        <p:spPr>
          <a:xfrm>
            <a:off x="713225" y="444725"/>
            <a:ext cx="7717500" cy="552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grpSp>
        <p:nvGrpSpPr>
          <p:cNvPr id="1660" name="Google Shape;1660;p211"/>
          <p:cNvGrpSpPr/>
          <p:nvPr/>
        </p:nvGrpSpPr>
        <p:grpSpPr>
          <a:xfrm flipH="1">
            <a:off x="0" y="-50"/>
            <a:ext cx="9144000" cy="5143600"/>
            <a:chOff x="0" y="0"/>
            <a:chExt cx="9144000" cy="5143600"/>
          </a:xfrm>
        </p:grpSpPr>
        <p:sp>
          <p:nvSpPr>
            <p:cNvPr id="1661" name="Google Shape;1661;p211"/>
            <p:cNvSpPr/>
            <p:nvPr/>
          </p:nvSpPr>
          <p:spPr>
            <a:xfrm>
              <a:off x="8796300" y="3711150"/>
              <a:ext cx="347700" cy="1432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211"/>
            <p:cNvSpPr/>
            <p:nvPr/>
          </p:nvSpPr>
          <p:spPr>
            <a:xfrm>
              <a:off x="0" y="0"/>
              <a:ext cx="347700" cy="206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211"/>
            <p:cNvSpPr/>
            <p:nvPr/>
          </p:nvSpPr>
          <p:spPr>
            <a:xfrm>
              <a:off x="0" y="4876000"/>
              <a:ext cx="4572000" cy="267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2_1_1_1_1_1_1_1">
    <p:spTree>
      <p:nvGrpSpPr>
        <p:cNvPr id="1664" name="Shape 1664"/>
        <p:cNvGrpSpPr/>
        <p:nvPr/>
      </p:nvGrpSpPr>
      <p:grpSpPr>
        <a:xfrm>
          <a:off x="0" y="0"/>
          <a:ext cx="0" cy="0"/>
          <a:chOff x="0" y="0"/>
          <a:chExt cx="0" cy="0"/>
        </a:xfrm>
      </p:grpSpPr>
      <p:sp>
        <p:nvSpPr>
          <p:cNvPr id="1665" name="Google Shape;1665;p212"/>
          <p:cNvSpPr txBox="1"/>
          <p:nvPr>
            <p:ph type="title"/>
          </p:nvPr>
        </p:nvSpPr>
        <p:spPr>
          <a:xfrm>
            <a:off x="5054000" y="1553650"/>
            <a:ext cx="2395500" cy="6465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lgn="r">
              <a:spcBef>
                <a:spcPts val="0"/>
              </a:spcBef>
              <a:spcAft>
                <a:spcPts val="0"/>
              </a:spcAft>
              <a:buSzPts val="3000"/>
              <a:buNone/>
              <a:defRPr/>
            </a:lvl2pPr>
            <a:lvl3pPr lvl="2" algn="r">
              <a:spcBef>
                <a:spcPts val="0"/>
              </a:spcBef>
              <a:spcAft>
                <a:spcPts val="0"/>
              </a:spcAft>
              <a:buSzPts val="3000"/>
              <a:buNone/>
              <a:defRPr/>
            </a:lvl3pPr>
            <a:lvl4pPr lvl="3" algn="r">
              <a:spcBef>
                <a:spcPts val="0"/>
              </a:spcBef>
              <a:spcAft>
                <a:spcPts val="0"/>
              </a:spcAft>
              <a:buSzPts val="3000"/>
              <a:buNone/>
              <a:defRPr/>
            </a:lvl4pPr>
            <a:lvl5pPr lvl="4" algn="r">
              <a:spcBef>
                <a:spcPts val="0"/>
              </a:spcBef>
              <a:spcAft>
                <a:spcPts val="0"/>
              </a:spcAft>
              <a:buSzPts val="3000"/>
              <a:buNone/>
              <a:defRPr/>
            </a:lvl5pPr>
            <a:lvl6pPr lvl="5" algn="r">
              <a:spcBef>
                <a:spcPts val="0"/>
              </a:spcBef>
              <a:spcAft>
                <a:spcPts val="0"/>
              </a:spcAft>
              <a:buSzPts val="3000"/>
              <a:buNone/>
              <a:defRPr/>
            </a:lvl6pPr>
            <a:lvl7pPr lvl="6" algn="r">
              <a:spcBef>
                <a:spcPts val="0"/>
              </a:spcBef>
              <a:spcAft>
                <a:spcPts val="0"/>
              </a:spcAft>
              <a:buSzPts val="3000"/>
              <a:buNone/>
              <a:defRPr/>
            </a:lvl7pPr>
            <a:lvl8pPr lvl="7" algn="r">
              <a:spcBef>
                <a:spcPts val="0"/>
              </a:spcBef>
              <a:spcAft>
                <a:spcPts val="0"/>
              </a:spcAft>
              <a:buSzPts val="3000"/>
              <a:buNone/>
              <a:defRPr/>
            </a:lvl8pPr>
            <a:lvl9pPr lvl="8" algn="r">
              <a:spcBef>
                <a:spcPts val="0"/>
              </a:spcBef>
              <a:spcAft>
                <a:spcPts val="0"/>
              </a:spcAft>
              <a:buSzPts val="3000"/>
              <a:buNone/>
              <a:defRPr/>
            </a:lvl9pPr>
          </a:lstStyle>
          <a:p/>
        </p:txBody>
      </p:sp>
      <p:sp>
        <p:nvSpPr>
          <p:cNvPr id="1666" name="Google Shape;1666;p212"/>
          <p:cNvSpPr txBox="1"/>
          <p:nvPr>
            <p:ph idx="1" type="subTitle"/>
          </p:nvPr>
        </p:nvSpPr>
        <p:spPr>
          <a:xfrm>
            <a:off x="5054000" y="2248025"/>
            <a:ext cx="2395500" cy="12930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r">
              <a:lnSpc>
                <a:spcPct val="100000"/>
              </a:lnSpc>
              <a:spcBef>
                <a:spcPts val="0"/>
              </a:spcBef>
              <a:spcAft>
                <a:spcPts val="0"/>
              </a:spcAft>
              <a:buSzPts val="1200"/>
              <a:buNone/>
              <a:defRPr/>
            </a:lvl2pPr>
            <a:lvl3pPr lvl="2" algn="r">
              <a:lnSpc>
                <a:spcPct val="100000"/>
              </a:lnSpc>
              <a:spcBef>
                <a:spcPts val="0"/>
              </a:spcBef>
              <a:spcAft>
                <a:spcPts val="0"/>
              </a:spcAft>
              <a:buSzPts val="1200"/>
              <a:buNone/>
              <a:defRPr/>
            </a:lvl3pPr>
            <a:lvl4pPr lvl="3" algn="r">
              <a:lnSpc>
                <a:spcPct val="100000"/>
              </a:lnSpc>
              <a:spcBef>
                <a:spcPts val="0"/>
              </a:spcBef>
              <a:spcAft>
                <a:spcPts val="0"/>
              </a:spcAft>
              <a:buSzPts val="1200"/>
              <a:buNone/>
              <a:defRPr/>
            </a:lvl4pPr>
            <a:lvl5pPr lvl="4" algn="r">
              <a:lnSpc>
                <a:spcPct val="100000"/>
              </a:lnSpc>
              <a:spcBef>
                <a:spcPts val="0"/>
              </a:spcBef>
              <a:spcAft>
                <a:spcPts val="0"/>
              </a:spcAft>
              <a:buSzPts val="1200"/>
              <a:buNone/>
              <a:defRPr/>
            </a:lvl5pPr>
            <a:lvl6pPr lvl="5" algn="r">
              <a:lnSpc>
                <a:spcPct val="100000"/>
              </a:lnSpc>
              <a:spcBef>
                <a:spcPts val="0"/>
              </a:spcBef>
              <a:spcAft>
                <a:spcPts val="0"/>
              </a:spcAft>
              <a:buSzPts val="1200"/>
              <a:buNone/>
              <a:defRPr/>
            </a:lvl6pPr>
            <a:lvl7pPr lvl="6" algn="r">
              <a:lnSpc>
                <a:spcPct val="100000"/>
              </a:lnSpc>
              <a:spcBef>
                <a:spcPts val="0"/>
              </a:spcBef>
              <a:spcAft>
                <a:spcPts val="0"/>
              </a:spcAft>
              <a:buSzPts val="1200"/>
              <a:buNone/>
              <a:defRPr/>
            </a:lvl7pPr>
            <a:lvl8pPr lvl="7" algn="r">
              <a:lnSpc>
                <a:spcPct val="100000"/>
              </a:lnSpc>
              <a:spcBef>
                <a:spcPts val="0"/>
              </a:spcBef>
              <a:spcAft>
                <a:spcPts val="0"/>
              </a:spcAft>
              <a:buSzPts val="1200"/>
              <a:buNone/>
              <a:defRPr/>
            </a:lvl8pPr>
            <a:lvl9pPr lvl="8" algn="r">
              <a:lnSpc>
                <a:spcPct val="100000"/>
              </a:lnSpc>
              <a:spcBef>
                <a:spcPts val="0"/>
              </a:spcBef>
              <a:spcAft>
                <a:spcPts val="0"/>
              </a:spcAft>
              <a:buSzPts val="1200"/>
              <a:buNone/>
              <a:defRPr/>
            </a:lvl9pPr>
          </a:lstStyle>
          <a:p/>
        </p:txBody>
      </p:sp>
      <p:grpSp>
        <p:nvGrpSpPr>
          <p:cNvPr id="1667" name="Google Shape;1667;p212"/>
          <p:cNvGrpSpPr/>
          <p:nvPr/>
        </p:nvGrpSpPr>
        <p:grpSpPr>
          <a:xfrm flipH="1">
            <a:off x="0" y="0"/>
            <a:ext cx="9144000" cy="5143625"/>
            <a:chOff x="0" y="0"/>
            <a:chExt cx="9144000" cy="5143625"/>
          </a:xfrm>
        </p:grpSpPr>
        <p:sp>
          <p:nvSpPr>
            <p:cNvPr id="1668" name="Google Shape;1668;p212"/>
            <p:cNvSpPr/>
            <p:nvPr/>
          </p:nvSpPr>
          <p:spPr>
            <a:xfrm>
              <a:off x="0" y="0"/>
              <a:ext cx="713100" cy="539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212"/>
            <p:cNvSpPr/>
            <p:nvPr/>
          </p:nvSpPr>
          <p:spPr>
            <a:xfrm>
              <a:off x="0" y="4876025"/>
              <a:ext cx="9144000" cy="267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212"/>
            <p:cNvSpPr/>
            <p:nvPr/>
          </p:nvSpPr>
          <p:spPr>
            <a:xfrm>
              <a:off x="713100" y="0"/>
              <a:ext cx="3858900" cy="291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3">
    <p:spTree>
      <p:nvGrpSpPr>
        <p:cNvPr id="1671" name="Shape 1671"/>
        <p:cNvGrpSpPr/>
        <p:nvPr/>
      </p:nvGrpSpPr>
      <p:grpSpPr>
        <a:xfrm>
          <a:off x="0" y="0"/>
          <a:ext cx="0" cy="0"/>
          <a:chOff x="0" y="0"/>
          <a:chExt cx="0" cy="0"/>
        </a:xfrm>
      </p:grpSpPr>
      <p:sp>
        <p:nvSpPr>
          <p:cNvPr id="1672" name="Google Shape;1672;p213"/>
          <p:cNvSpPr txBox="1"/>
          <p:nvPr>
            <p:ph type="title"/>
          </p:nvPr>
        </p:nvSpPr>
        <p:spPr>
          <a:xfrm>
            <a:off x="713225" y="444725"/>
            <a:ext cx="7717500" cy="552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673" name="Google Shape;1673;p213"/>
          <p:cNvSpPr txBox="1"/>
          <p:nvPr>
            <p:ph idx="1" type="body"/>
          </p:nvPr>
        </p:nvSpPr>
        <p:spPr>
          <a:xfrm>
            <a:off x="799050" y="1562000"/>
            <a:ext cx="3607800" cy="2058600"/>
          </a:xfrm>
          <a:prstGeom prst="rect">
            <a:avLst/>
          </a:prstGeom>
        </p:spPr>
        <p:txBody>
          <a:bodyPr anchorCtr="0" anchor="t" bIns="91425" lIns="91425" spcFirstLastPara="1" rIns="91425" wrap="square" tIns="91425">
            <a:noAutofit/>
          </a:bodyPr>
          <a:lstStyle>
            <a:lvl1pPr indent="-311150" lvl="0" marL="457200">
              <a:lnSpc>
                <a:spcPct val="100000"/>
              </a:lnSpc>
              <a:spcBef>
                <a:spcPts val="0"/>
              </a:spcBef>
              <a:spcAft>
                <a:spcPts val="0"/>
              </a:spcAft>
              <a:buClr>
                <a:schemeClr val="dk2"/>
              </a:buClr>
              <a:buSzPts val="1300"/>
              <a:buChar char="■"/>
              <a:defRPr sz="1200"/>
            </a:lvl1pPr>
            <a:lvl2pPr indent="-304800" lvl="1" marL="914400">
              <a:lnSpc>
                <a:spcPct val="100000"/>
              </a:lnSpc>
              <a:spcBef>
                <a:spcPts val="0"/>
              </a:spcBef>
              <a:spcAft>
                <a:spcPts val="0"/>
              </a:spcAft>
              <a:buSzPts val="1200"/>
              <a:buChar char="○"/>
              <a:defRPr sz="1200"/>
            </a:lvl2pPr>
            <a:lvl3pPr indent="-304800" lvl="2" marL="1371600">
              <a:lnSpc>
                <a:spcPct val="100000"/>
              </a:lnSpc>
              <a:spcBef>
                <a:spcPts val="1600"/>
              </a:spcBef>
              <a:spcAft>
                <a:spcPts val="0"/>
              </a:spcAft>
              <a:buSzPts val="1200"/>
              <a:buChar char="■"/>
              <a:defRPr sz="1200"/>
            </a:lvl3pPr>
            <a:lvl4pPr indent="-304800" lvl="3" marL="1828800">
              <a:lnSpc>
                <a:spcPct val="100000"/>
              </a:lnSpc>
              <a:spcBef>
                <a:spcPts val="1600"/>
              </a:spcBef>
              <a:spcAft>
                <a:spcPts val="0"/>
              </a:spcAft>
              <a:buSzPts val="1200"/>
              <a:buChar char="●"/>
              <a:defRPr sz="1200"/>
            </a:lvl4pPr>
            <a:lvl5pPr indent="-304800" lvl="4" marL="2286000">
              <a:lnSpc>
                <a:spcPct val="100000"/>
              </a:lnSpc>
              <a:spcBef>
                <a:spcPts val="1600"/>
              </a:spcBef>
              <a:spcAft>
                <a:spcPts val="0"/>
              </a:spcAft>
              <a:buSzPts val="1200"/>
              <a:buChar char="○"/>
              <a:defRPr sz="1200"/>
            </a:lvl5pPr>
            <a:lvl6pPr indent="-304800" lvl="5" marL="2743200">
              <a:lnSpc>
                <a:spcPct val="100000"/>
              </a:lnSpc>
              <a:spcBef>
                <a:spcPts val="1600"/>
              </a:spcBef>
              <a:spcAft>
                <a:spcPts val="0"/>
              </a:spcAft>
              <a:buSzPts val="1200"/>
              <a:buChar char="■"/>
              <a:defRPr sz="1200"/>
            </a:lvl6pPr>
            <a:lvl7pPr indent="-304800" lvl="6" marL="3200400">
              <a:lnSpc>
                <a:spcPct val="100000"/>
              </a:lnSpc>
              <a:spcBef>
                <a:spcPts val="1600"/>
              </a:spcBef>
              <a:spcAft>
                <a:spcPts val="0"/>
              </a:spcAft>
              <a:buSzPts val="1200"/>
              <a:buChar char="●"/>
              <a:defRPr sz="1200"/>
            </a:lvl7pPr>
            <a:lvl8pPr indent="-304800" lvl="7" marL="3657600">
              <a:lnSpc>
                <a:spcPct val="100000"/>
              </a:lnSpc>
              <a:spcBef>
                <a:spcPts val="1600"/>
              </a:spcBef>
              <a:spcAft>
                <a:spcPts val="0"/>
              </a:spcAft>
              <a:buSzPts val="1200"/>
              <a:buChar char="○"/>
              <a:defRPr sz="1200"/>
            </a:lvl8pPr>
            <a:lvl9pPr indent="-304800" lvl="8" marL="4114800">
              <a:lnSpc>
                <a:spcPct val="100000"/>
              </a:lnSpc>
              <a:spcBef>
                <a:spcPts val="1600"/>
              </a:spcBef>
              <a:spcAft>
                <a:spcPts val="1600"/>
              </a:spcAft>
              <a:buSzPts val="1200"/>
              <a:buChar char="■"/>
              <a:defRPr sz="1200"/>
            </a:lvl9pPr>
          </a:lstStyle>
          <a:p/>
        </p:txBody>
      </p:sp>
      <p:sp>
        <p:nvSpPr>
          <p:cNvPr id="1674" name="Google Shape;1674;p213"/>
          <p:cNvSpPr txBox="1"/>
          <p:nvPr>
            <p:ph idx="2" type="body"/>
          </p:nvPr>
        </p:nvSpPr>
        <p:spPr>
          <a:xfrm>
            <a:off x="4737150" y="1562000"/>
            <a:ext cx="3607800" cy="2058600"/>
          </a:xfrm>
          <a:prstGeom prst="rect">
            <a:avLst/>
          </a:prstGeom>
        </p:spPr>
        <p:txBody>
          <a:bodyPr anchorCtr="0" anchor="t" bIns="91425" lIns="91425" spcFirstLastPara="1" rIns="91425" wrap="square" tIns="91425">
            <a:noAutofit/>
          </a:bodyPr>
          <a:lstStyle>
            <a:lvl1pPr indent="-311150" lvl="0" marL="457200">
              <a:lnSpc>
                <a:spcPct val="100000"/>
              </a:lnSpc>
              <a:spcBef>
                <a:spcPts val="0"/>
              </a:spcBef>
              <a:spcAft>
                <a:spcPts val="0"/>
              </a:spcAft>
              <a:buClr>
                <a:schemeClr val="dk2"/>
              </a:buClr>
              <a:buSzPts val="1300"/>
              <a:buChar char="■"/>
              <a:defRPr sz="1200"/>
            </a:lvl1pPr>
            <a:lvl2pPr indent="-304800" lvl="1" marL="914400">
              <a:lnSpc>
                <a:spcPct val="100000"/>
              </a:lnSpc>
              <a:spcBef>
                <a:spcPts val="0"/>
              </a:spcBef>
              <a:spcAft>
                <a:spcPts val="0"/>
              </a:spcAft>
              <a:buSzPts val="1200"/>
              <a:buChar char="○"/>
              <a:defRPr sz="1200"/>
            </a:lvl2pPr>
            <a:lvl3pPr indent="-304800" lvl="2" marL="1371600">
              <a:lnSpc>
                <a:spcPct val="100000"/>
              </a:lnSpc>
              <a:spcBef>
                <a:spcPts val="1600"/>
              </a:spcBef>
              <a:spcAft>
                <a:spcPts val="0"/>
              </a:spcAft>
              <a:buSzPts val="1200"/>
              <a:buChar char="■"/>
              <a:defRPr sz="1200"/>
            </a:lvl3pPr>
            <a:lvl4pPr indent="-304800" lvl="3" marL="1828800">
              <a:lnSpc>
                <a:spcPct val="100000"/>
              </a:lnSpc>
              <a:spcBef>
                <a:spcPts val="1600"/>
              </a:spcBef>
              <a:spcAft>
                <a:spcPts val="0"/>
              </a:spcAft>
              <a:buSzPts val="1200"/>
              <a:buChar char="●"/>
              <a:defRPr sz="1200"/>
            </a:lvl4pPr>
            <a:lvl5pPr indent="-304800" lvl="4" marL="2286000">
              <a:lnSpc>
                <a:spcPct val="100000"/>
              </a:lnSpc>
              <a:spcBef>
                <a:spcPts val="1600"/>
              </a:spcBef>
              <a:spcAft>
                <a:spcPts val="0"/>
              </a:spcAft>
              <a:buSzPts val="1200"/>
              <a:buChar char="○"/>
              <a:defRPr sz="1200"/>
            </a:lvl5pPr>
            <a:lvl6pPr indent="-304800" lvl="5" marL="2743200">
              <a:lnSpc>
                <a:spcPct val="100000"/>
              </a:lnSpc>
              <a:spcBef>
                <a:spcPts val="1600"/>
              </a:spcBef>
              <a:spcAft>
                <a:spcPts val="0"/>
              </a:spcAft>
              <a:buSzPts val="1200"/>
              <a:buChar char="■"/>
              <a:defRPr sz="1200"/>
            </a:lvl6pPr>
            <a:lvl7pPr indent="-304800" lvl="6" marL="3200400">
              <a:lnSpc>
                <a:spcPct val="100000"/>
              </a:lnSpc>
              <a:spcBef>
                <a:spcPts val="1600"/>
              </a:spcBef>
              <a:spcAft>
                <a:spcPts val="0"/>
              </a:spcAft>
              <a:buSzPts val="1200"/>
              <a:buChar char="●"/>
              <a:defRPr sz="1200"/>
            </a:lvl7pPr>
            <a:lvl8pPr indent="-304800" lvl="7" marL="3657600">
              <a:lnSpc>
                <a:spcPct val="100000"/>
              </a:lnSpc>
              <a:spcBef>
                <a:spcPts val="1600"/>
              </a:spcBef>
              <a:spcAft>
                <a:spcPts val="0"/>
              </a:spcAft>
              <a:buSzPts val="1200"/>
              <a:buChar char="○"/>
              <a:defRPr sz="1200"/>
            </a:lvl8pPr>
            <a:lvl9pPr indent="-304800" lvl="8" marL="4114800">
              <a:lnSpc>
                <a:spcPct val="100000"/>
              </a:lnSpc>
              <a:spcBef>
                <a:spcPts val="1600"/>
              </a:spcBef>
              <a:spcAft>
                <a:spcPts val="1600"/>
              </a:spcAft>
              <a:buSzPts val="1200"/>
              <a:buChar char="■"/>
              <a:defRPr sz="1200"/>
            </a:lvl9pPr>
          </a:lstStyle>
          <a:p/>
        </p:txBody>
      </p:sp>
      <p:sp>
        <p:nvSpPr>
          <p:cNvPr id="1675" name="Google Shape;1675;p213"/>
          <p:cNvSpPr txBox="1"/>
          <p:nvPr>
            <p:ph idx="3" type="subTitle"/>
          </p:nvPr>
        </p:nvSpPr>
        <p:spPr>
          <a:xfrm>
            <a:off x="713250" y="1129750"/>
            <a:ext cx="7717500" cy="3849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sz="1200"/>
            </a:lvl2pPr>
            <a:lvl3pPr lvl="2" algn="ctr">
              <a:lnSpc>
                <a:spcPct val="100000"/>
              </a:lnSpc>
              <a:spcBef>
                <a:spcPts val="0"/>
              </a:spcBef>
              <a:spcAft>
                <a:spcPts val="0"/>
              </a:spcAft>
              <a:buSzPts val="1200"/>
              <a:buNone/>
              <a:defRPr sz="1200"/>
            </a:lvl3pPr>
            <a:lvl4pPr lvl="3" algn="ctr">
              <a:lnSpc>
                <a:spcPct val="100000"/>
              </a:lnSpc>
              <a:spcBef>
                <a:spcPts val="0"/>
              </a:spcBef>
              <a:spcAft>
                <a:spcPts val="0"/>
              </a:spcAft>
              <a:buSzPts val="1200"/>
              <a:buNone/>
              <a:defRPr sz="1200"/>
            </a:lvl4pPr>
            <a:lvl5pPr lvl="4" algn="ctr">
              <a:lnSpc>
                <a:spcPct val="100000"/>
              </a:lnSpc>
              <a:spcBef>
                <a:spcPts val="0"/>
              </a:spcBef>
              <a:spcAft>
                <a:spcPts val="0"/>
              </a:spcAft>
              <a:buSzPts val="1200"/>
              <a:buNone/>
              <a:defRPr sz="1200"/>
            </a:lvl5pPr>
            <a:lvl6pPr lvl="5" algn="ctr">
              <a:lnSpc>
                <a:spcPct val="100000"/>
              </a:lnSpc>
              <a:spcBef>
                <a:spcPts val="0"/>
              </a:spcBef>
              <a:spcAft>
                <a:spcPts val="0"/>
              </a:spcAft>
              <a:buSzPts val="1200"/>
              <a:buNone/>
              <a:defRPr sz="1200"/>
            </a:lvl6pPr>
            <a:lvl7pPr lvl="6" algn="ctr">
              <a:lnSpc>
                <a:spcPct val="100000"/>
              </a:lnSpc>
              <a:spcBef>
                <a:spcPts val="0"/>
              </a:spcBef>
              <a:spcAft>
                <a:spcPts val="0"/>
              </a:spcAft>
              <a:buSzPts val="1200"/>
              <a:buNone/>
              <a:defRPr sz="1200"/>
            </a:lvl7pPr>
            <a:lvl8pPr lvl="7" algn="ctr">
              <a:lnSpc>
                <a:spcPct val="100000"/>
              </a:lnSpc>
              <a:spcBef>
                <a:spcPts val="0"/>
              </a:spcBef>
              <a:spcAft>
                <a:spcPts val="0"/>
              </a:spcAft>
              <a:buSzPts val="1200"/>
              <a:buNone/>
              <a:defRPr sz="1200"/>
            </a:lvl8pPr>
            <a:lvl9pPr lvl="8" algn="ctr">
              <a:lnSpc>
                <a:spcPct val="100000"/>
              </a:lnSpc>
              <a:spcBef>
                <a:spcPts val="0"/>
              </a:spcBef>
              <a:spcAft>
                <a:spcPts val="0"/>
              </a:spcAft>
              <a:buSzPts val="1200"/>
              <a:buNone/>
              <a:defRPr sz="1200"/>
            </a:lvl9pPr>
          </a:lstStyle>
          <a:p/>
        </p:txBody>
      </p:sp>
      <p:grpSp>
        <p:nvGrpSpPr>
          <p:cNvPr id="1676" name="Google Shape;1676;p213"/>
          <p:cNvGrpSpPr/>
          <p:nvPr/>
        </p:nvGrpSpPr>
        <p:grpSpPr>
          <a:xfrm flipH="1">
            <a:off x="-75" y="0"/>
            <a:ext cx="9144175" cy="5143625"/>
            <a:chOff x="0" y="0"/>
            <a:chExt cx="9144175" cy="5143625"/>
          </a:xfrm>
        </p:grpSpPr>
        <p:sp>
          <p:nvSpPr>
            <p:cNvPr id="1677" name="Google Shape;1677;p213"/>
            <p:cNvSpPr/>
            <p:nvPr/>
          </p:nvSpPr>
          <p:spPr>
            <a:xfrm>
              <a:off x="0" y="0"/>
              <a:ext cx="347700" cy="2673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213"/>
            <p:cNvSpPr/>
            <p:nvPr/>
          </p:nvSpPr>
          <p:spPr>
            <a:xfrm>
              <a:off x="0" y="0"/>
              <a:ext cx="713100" cy="539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213"/>
            <p:cNvSpPr/>
            <p:nvPr/>
          </p:nvSpPr>
          <p:spPr>
            <a:xfrm>
              <a:off x="1744975" y="4876025"/>
              <a:ext cx="7399200" cy="267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4">
    <p:spTree>
      <p:nvGrpSpPr>
        <p:cNvPr id="1680" name="Shape 1680"/>
        <p:cNvGrpSpPr/>
        <p:nvPr/>
      </p:nvGrpSpPr>
      <p:grpSpPr>
        <a:xfrm>
          <a:off x="0" y="0"/>
          <a:ext cx="0" cy="0"/>
          <a:chOff x="0" y="0"/>
          <a:chExt cx="0" cy="0"/>
        </a:xfrm>
      </p:grpSpPr>
      <p:sp>
        <p:nvSpPr>
          <p:cNvPr id="1681" name="Google Shape;1681;p214"/>
          <p:cNvSpPr txBox="1"/>
          <p:nvPr>
            <p:ph type="title"/>
          </p:nvPr>
        </p:nvSpPr>
        <p:spPr>
          <a:xfrm>
            <a:off x="713225" y="444725"/>
            <a:ext cx="7717500" cy="552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682" name="Google Shape;1682;p214"/>
          <p:cNvSpPr txBox="1"/>
          <p:nvPr>
            <p:ph idx="1" type="subTitle"/>
          </p:nvPr>
        </p:nvSpPr>
        <p:spPr>
          <a:xfrm>
            <a:off x="865687" y="3069176"/>
            <a:ext cx="2238600" cy="1477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683" name="Google Shape;1683;p214"/>
          <p:cNvSpPr txBox="1"/>
          <p:nvPr>
            <p:ph idx="2" type="subTitle"/>
          </p:nvPr>
        </p:nvSpPr>
        <p:spPr>
          <a:xfrm>
            <a:off x="865687" y="2320575"/>
            <a:ext cx="2238600" cy="800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1684" name="Google Shape;1684;p214"/>
          <p:cNvSpPr txBox="1"/>
          <p:nvPr>
            <p:ph idx="3" type="subTitle"/>
          </p:nvPr>
        </p:nvSpPr>
        <p:spPr>
          <a:xfrm>
            <a:off x="6040013" y="3069176"/>
            <a:ext cx="2238300" cy="1477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685" name="Google Shape;1685;p214"/>
          <p:cNvSpPr txBox="1"/>
          <p:nvPr>
            <p:ph idx="4" type="subTitle"/>
          </p:nvPr>
        </p:nvSpPr>
        <p:spPr>
          <a:xfrm>
            <a:off x="6040013" y="2320575"/>
            <a:ext cx="2238300" cy="800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1686" name="Google Shape;1686;p214"/>
          <p:cNvSpPr txBox="1"/>
          <p:nvPr>
            <p:ph idx="5" type="subTitle"/>
          </p:nvPr>
        </p:nvSpPr>
        <p:spPr>
          <a:xfrm>
            <a:off x="3452850" y="3069176"/>
            <a:ext cx="2238300" cy="1477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687" name="Google Shape;1687;p214"/>
          <p:cNvSpPr txBox="1"/>
          <p:nvPr>
            <p:ph idx="6" type="subTitle"/>
          </p:nvPr>
        </p:nvSpPr>
        <p:spPr>
          <a:xfrm>
            <a:off x="3452850" y="2320575"/>
            <a:ext cx="2238300" cy="800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grpSp>
        <p:nvGrpSpPr>
          <p:cNvPr id="1688" name="Google Shape;1688;p214"/>
          <p:cNvGrpSpPr/>
          <p:nvPr/>
        </p:nvGrpSpPr>
        <p:grpSpPr>
          <a:xfrm>
            <a:off x="-50" y="0"/>
            <a:ext cx="9144050" cy="5143625"/>
            <a:chOff x="-50" y="0"/>
            <a:chExt cx="9144050" cy="5143625"/>
          </a:xfrm>
        </p:grpSpPr>
        <p:sp>
          <p:nvSpPr>
            <p:cNvPr id="1689" name="Google Shape;1689;p214"/>
            <p:cNvSpPr/>
            <p:nvPr/>
          </p:nvSpPr>
          <p:spPr>
            <a:xfrm>
              <a:off x="8796300" y="0"/>
              <a:ext cx="347700" cy="886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214"/>
            <p:cNvSpPr/>
            <p:nvPr/>
          </p:nvSpPr>
          <p:spPr>
            <a:xfrm>
              <a:off x="-50" y="0"/>
              <a:ext cx="347700" cy="886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214"/>
            <p:cNvSpPr/>
            <p:nvPr/>
          </p:nvSpPr>
          <p:spPr>
            <a:xfrm>
              <a:off x="0" y="4876025"/>
              <a:ext cx="9144000" cy="267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6">
    <p:spTree>
      <p:nvGrpSpPr>
        <p:cNvPr id="1692" name="Shape 1692"/>
        <p:cNvGrpSpPr/>
        <p:nvPr/>
      </p:nvGrpSpPr>
      <p:grpSpPr>
        <a:xfrm>
          <a:off x="0" y="0"/>
          <a:ext cx="0" cy="0"/>
          <a:chOff x="0" y="0"/>
          <a:chExt cx="0" cy="0"/>
        </a:xfrm>
      </p:grpSpPr>
      <p:sp>
        <p:nvSpPr>
          <p:cNvPr id="1693" name="Google Shape;1693;p215"/>
          <p:cNvSpPr txBox="1"/>
          <p:nvPr>
            <p:ph type="title"/>
          </p:nvPr>
        </p:nvSpPr>
        <p:spPr>
          <a:xfrm>
            <a:off x="713225" y="444725"/>
            <a:ext cx="7717500" cy="552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694" name="Google Shape;1694;p215"/>
          <p:cNvSpPr txBox="1"/>
          <p:nvPr>
            <p:ph idx="1" type="subTitle"/>
          </p:nvPr>
        </p:nvSpPr>
        <p:spPr>
          <a:xfrm>
            <a:off x="1676225" y="1684061"/>
            <a:ext cx="2715900" cy="1091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a:lvl1pPr>
            <a:lvl2pPr lvl="1">
              <a:lnSpc>
                <a:spcPct val="100000"/>
              </a:lnSpc>
              <a:spcBef>
                <a:spcPts val="0"/>
              </a:spcBef>
              <a:spcAft>
                <a:spcPts val="0"/>
              </a:spcAft>
              <a:buSzPts val="1200"/>
              <a:buNone/>
              <a:defRPr/>
            </a:lvl2pPr>
            <a:lvl3pPr lvl="2">
              <a:lnSpc>
                <a:spcPct val="100000"/>
              </a:lnSpc>
              <a:spcBef>
                <a:spcPts val="0"/>
              </a:spcBef>
              <a:spcAft>
                <a:spcPts val="0"/>
              </a:spcAft>
              <a:buSzPts val="1200"/>
              <a:buNone/>
              <a:defRPr/>
            </a:lvl3pPr>
            <a:lvl4pPr lvl="3">
              <a:lnSpc>
                <a:spcPct val="100000"/>
              </a:lnSpc>
              <a:spcBef>
                <a:spcPts val="0"/>
              </a:spcBef>
              <a:spcAft>
                <a:spcPts val="0"/>
              </a:spcAft>
              <a:buSzPts val="1200"/>
              <a:buNone/>
              <a:defRPr/>
            </a:lvl4pPr>
            <a:lvl5pPr lvl="4">
              <a:lnSpc>
                <a:spcPct val="100000"/>
              </a:lnSpc>
              <a:spcBef>
                <a:spcPts val="0"/>
              </a:spcBef>
              <a:spcAft>
                <a:spcPts val="0"/>
              </a:spcAft>
              <a:buSzPts val="1200"/>
              <a:buNone/>
              <a:defRPr/>
            </a:lvl5pPr>
            <a:lvl6pPr lvl="5">
              <a:lnSpc>
                <a:spcPct val="100000"/>
              </a:lnSpc>
              <a:spcBef>
                <a:spcPts val="0"/>
              </a:spcBef>
              <a:spcAft>
                <a:spcPts val="0"/>
              </a:spcAft>
              <a:buSzPts val="1200"/>
              <a:buNone/>
              <a:defRPr/>
            </a:lvl6pPr>
            <a:lvl7pPr lvl="6">
              <a:lnSpc>
                <a:spcPct val="100000"/>
              </a:lnSpc>
              <a:spcBef>
                <a:spcPts val="0"/>
              </a:spcBef>
              <a:spcAft>
                <a:spcPts val="0"/>
              </a:spcAft>
              <a:buSzPts val="1200"/>
              <a:buNone/>
              <a:defRPr/>
            </a:lvl7pPr>
            <a:lvl8pPr lvl="7">
              <a:lnSpc>
                <a:spcPct val="100000"/>
              </a:lnSpc>
              <a:spcBef>
                <a:spcPts val="0"/>
              </a:spcBef>
              <a:spcAft>
                <a:spcPts val="0"/>
              </a:spcAft>
              <a:buSzPts val="1200"/>
              <a:buNone/>
              <a:defRPr/>
            </a:lvl8pPr>
            <a:lvl9pPr lvl="8">
              <a:lnSpc>
                <a:spcPct val="100000"/>
              </a:lnSpc>
              <a:spcBef>
                <a:spcPts val="0"/>
              </a:spcBef>
              <a:spcAft>
                <a:spcPts val="0"/>
              </a:spcAft>
              <a:buSzPts val="1200"/>
              <a:buNone/>
              <a:defRPr/>
            </a:lvl9pPr>
          </a:lstStyle>
          <a:p/>
        </p:txBody>
      </p:sp>
      <p:sp>
        <p:nvSpPr>
          <p:cNvPr id="1695" name="Google Shape;1695;p215"/>
          <p:cNvSpPr txBox="1"/>
          <p:nvPr>
            <p:ph idx="2" type="subTitle"/>
          </p:nvPr>
        </p:nvSpPr>
        <p:spPr>
          <a:xfrm>
            <a:off x="1676225" y="1209263"/>
            <a:ext cx="2715900" cy="4926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1696" name="Google Shape;1696;p215"/>
          <p:cNvSpPr txBox="1"/>
          <p:nvPr>
            <p:ph idx="3" type="subTitle"/>
          </p:nvPr>
        </p:nvSpPr>
        <p:spPr>
          <a:xfrm>
            <a:off x="1676225" y="3435225"/>
            <a:ext cx="2715900" cy="1091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a:lvl1pPr>
            <a:lvl2pPr lvl="1">
              <a:lnSpc>
                <a:spcPct val="100000"/>
              </a:lnSpc>
              <a:spcBef>
                <a:spcPts val="0"/>
              </a:spcBef>
              <a:spcAft>
                <a:spcPts val="0"/>
              </a:spcAft>
              <a:buSzPts val="1200"/>
              <a:buNone/>
              <a:defRPr/>
            </a:lvl2pPr>
            <a:lvl3pPr lvl="2">
              <a:lnSpc>
                <a:spcPct val="100000"/>
              </a:lnSpc>
              <a:spcBef>
                <a:spcPts val="0"/>
              </a:spcBef>
              <a:spcAft>
                <a:spcPts val="0"/>
              </a:spcAft>
              <a:buSzPts val="1200"/>
              <a:buNone/>
              <a:defRPr/>
            </a:lvl3pPr>
            <a:lvl4pPr lvl="3">
              <a:lnSpc>
                <a:spcPct val="100000"/>
              </a:lnSpc>
              <a:spcBef>
                <a:spcPts val="0"/>
              </a:spcBef>
              <a:spcAft>
                <a:spcPts val="0"/>
              </a:spcAft>
              <a:buSzPts val="1200"/>
              <a:buNone/>
              <a:defRPr/>
            </a:lvl4pPr>
            <a:lvl5pPr lvl="4">
              <a:lnSpc>
                <a:spcPct val="100000"/>
              </a:lnSpc>
              <a:spcBef>
                <a:spcPts val="0"/>
              </a:spcBef>
              <a:spcAft>
                <a:spcPts val="0"/>
              </a:spcAft>
              <a:buSzPts val="1200"/>
              <a:buNone/>
              <a:defRPr/>
            </a:lvl5pPr>
            <a:lvl6pPr lvl="5">
              <a:lnSpc>
                <a:spcPct val="100000"/>
              </a:lnSpc>
              <a:spcBef>
                <a:spcPts val="0"/>
              </a:spcBef>
              <a:spcAft>
                <a:spcPts val="0"/>
              </a:spcAft>
              <a:buSzPts val="1200"/>
              <a:buNone/>
              <a:defRPr/>
            </a:lvl6pPr>
            <a:lvl7pPr lvl="6">
              <a:lnSpc>
                <a:spcPct val="100000"/>
              </a:lnSpc>
              <a:spcBef>
                <a:spcPts val="0"/>
              </a:spcBef>
              <a:spcAft>
                <a:spcPts val="0"/>
              </a:spcAft>
              <a:buSzPts val="1200"/>
              <a:buNone/>
              <a:defRPr/>
            </a:lvl7pPr>
            <a:lvl8pPr lvl="7">
              <a:lnSpc>
                <a:spcPct val="100000"/>
              </a:lnSpc>
              <a:spcBef>
                <a:spcPts val="0"/>
              </a:spcBef>
              <a:spcAft>
                <a:spcPts val="0"/>
              </a:spcAft>
              <a:buSzPts val="1200"/>
              <a:buNone/>
              <a:defRPr/>
            </a:lvl8pPr>
            <a:lvl9pPr lvl="8">
              <a:lnSpc>
                <a:spcPct val="100000"/>
              </a:lnSpc>
              <a:spcBef>
                <a:spcPts val="0"/>
              </a:spcBef>
              <a:spcAft>
                <a:spcPts val="0"/>
              </a:spcAft>
              <a:buSzPts val="1200"/>
              <a:buNone/>
              <a:defRPr/>
            </a:lvl9pPr>
          </a:lstStyle>
          <a:p/>
        </p:txBody>
      </p:sp>
      <p:sp>
        <p:nvSpPr>
          <p:cNvPr id="1697" name="Google Shape;1697;p215"/>
          <p:cNvSpPr txBox="1"/>
          <p:nvPr>
            <p:ph idx="4" type="subTitle"/>
          </p:nvPr>
        </p:nvSpPr>
        <p:spPr>
          <a:xfrm>
            <a:off x="1676225" y="2960428"/>
            <a:ext cx="2715900" cy="4926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1698" name="Google Shape;1698;p215"/>
          <p:cNvSpPr txBox="1"/>
          <p:nvPr>
            <p:ph idx="5" type="subTitle"/>
          </p:nvPr>
        </p:nvSpPr>
        <p:spPr>
          <a:xfrm>
            <a:off x="5716375" y="1684050"/>
            <a:ext cx="2714400" cy="1091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a:lvl1pPr>
            <a:lvl2pPr lvl="1">
              <a:lnSpc>
                <a:spcPct val="100000"/>
              </a:lnSpc>
              <a:spcBef>
                <a:spcPts val="0"/>
              </a:spcBef>
              <a:spcAft>
                <a:spcPts val="0"/>
              </a:spcAft>
              <a:buSzPts val="1200"/>
              <a:buNone/>
              <a:defRPr/>
            </a:lvl2pPr>
            <a:lvl3pPr lvl="2">
              <a:lnSpc>
                <a:spcPct val="100000"/>
              </a:lnSpc>
              <a:spcBef>
                <a:spcPts val="0"/>
              </a:spcBef>
              <a:spcAft>
                <a:spcPts val="0"/>
              </a:spcAft>
              <a:buSzPts val="1200"/>
              <a:buNone/>
              <a:defRPr/>
            </a:lvl3pPr>
            <a:lvl4pPr lvl="3">
              <a:lnSpc>
                <a:spcPct val="100000"/>
              </a:lnSpc>
              <a:spcBef>
                <a:spcPts val="0"/>
              </a:spcBef>
              <a:spcAft>
                <a:spcPts val="0"/>
              </a:spcAft>
              <a:buSzPts val="1200"/>
              <a:buNone/>
              <a:defRPr/>
            </a:lvl4pPr>
            <a:lvl5pPr lvl="4">
              <a:lnSpc>
                <a:spcPct val="100000"/>
              </a:lnSpc>
              <a:spcBef>
                <a:spcPts val="0"/>
              </a:spcBef>
              <a:spcAft>
                <a:spcPts val="0"/>
              </a:spcAft>
              <a:buSzPts val="1200"/>
              <a:buNone/>
              <a:defRPr/>
            </a:lvl5pPr>
            <a:lvl6pPr lvl="5">
              <a:lnSpc>
                <a:spcPct val="100000"/>
              </a:lnSpc>
              <a:spcBef>
                <a:spcPts val="0"/>
              </a:spcBef>
              <a:spcAft>
                <a:spcPts val="0"/>
              </a:spcAft>
              <a:buSzPts val="1200"/>
              <a:buNone/>
              <a:defRPr/>
            </a:lvl6pPr>
            <a:lvl7pPr lvl="6">
              <a:lnSpc>
                <a:spcPct val="100000"/>
              </a:lnSpc>
              <a:spcBef>
                <a:spcPts val="0"/>
              </a:spcBef>
              <a:spcAft>
                <a:spcPts val="0"/>
              </a:spcAft>
              <a:buSzPts val="1200"/>
              <a:buNone/>
              <a:defRPr/>
            </a:lvl7pPr>
            <a:lvl8pPr lvl="7">
              <a:lnSpc>
                <a:spcPct val="100000"/>
              </a:lnSpc>
              <a:spcBef>
                <a:spcPts val="0"/>
              </a:spcBef>
              <a:spcAft>
                <a:spcPts val="0"/>
              </a:spcAft>
              <a:buSzPts val="1200"/>
              <a:buNone/>
              <a:defRPr/>
            </a:lvl8pPr>
            <a:lvl9pPr lvl="8">
              <a:lnSpc>
                <a:spcPct val="100000"/>
              </a:lnSpc>
              <a:spcBef>
                <a:spcPts val="0"/>
              </a:spcBef>
              <a:spcAft>
                <a:spcPts val="0"/>
              </a:spcAft>
              <a:buSzPts val="1200"/>
              <a:buNone/>
              <a:defRPr/>
            </a:lvl9pPr>
          </a:lstStyle>
          <a:p/>
        </p:txBody>
      </p:sp>
      <p:sp>
        <p:nvSpPr>
          <p:cNvPr id="1699" name="Google Shape;1699;p215"/>
          <p:cNvSpPr txBox="1"/>
          <p:nvPr>
            <p:ph idx="6" type="subTitle"/>
          </p:nvPr>
        </p:nvSpPr>
        <p:spPr>
          <a:xfrm>
            <a:off x="5716379" y="1209250"/>
            <a:ext cx="2714400" cy="4926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1700" name="Google Shape;1700;p215"/>
          <p:cNvSpPr txBox="1"/>
          <p:nvPr>
            <p:ph idx="7" type="subTitle"/>
          </p:nvPr>
        </p:nvSpPr>
        <p:spPr>
          <a:xfrm>
            <a:off x="5716375" y="3435225"/>
            <a:ext cx="2714400" cy="1091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a:lvl1pPr>
            <a:lvl2pPr lvl="1">
              <a:lnSpc>
                <a:spcPct val="100000"/>
              </a:lnSpc>
              <a:spcBef>
                <a:spcPts val="0"/>
              </a:spcBef>
              <a:spcAft>
                <a:spcPts val="0"/>
              </a:spcAft>
              <a:buSzPts val="1200"/>
              <a:buNone/>
              <a:defRPr/>
            </a:lvl2pPr>
            <a:lvl3pPr lvl="2">
              <a:lnSpc>
                <a:spcPct val="100000"/>
              </a:lnSpc>
              <a:spcBef>
                <a:spcPts val="0"/>
              </a:spcBef>
              <a:spcAft>
                <a:spcPts val="0"/>
              </a:spcAft>
              <a:buSzPts val="1200"/>
              <a:buNone/>
              <a:defRPr/>
            </a:lvl3pPr>
            <a:lvl4pPr lvl="3">
              <a:lnSpc>
                <a:spcPct val="100000"/>
              </a:lnSpc>
              <a:spcBef>
                <a:spcPts val="0"/>
              </a:spcBef>
              <a:spcAft>
                <a:spcPts val="0"/>
              </a:spcAft>
              <a:buSzPts val="1200"/>
              <a:buNone/>
              <a:defRPr/>
            </a:lvl4pPr>
            <a:lvl5pPr lvl="4">
              <a:lnSpc>
                <a:spcPct val="100000"/>
              </a:lnSpc>
              <a:spcBef>
                <a:spcPts val="0"/>
              </a:spcBef>
              <a:spcAft>
                <a:spcPts val="0"/>
              </a:spcAft>
              <a:buSzPts val="1200"/>
              <a:buNone/>
              <a:defRPr/>
            </a:lvl5pPr>
            <a:lvl6pPr lvl="5">
              <a:lnSpc>
                <a:spcPct val="100000"/>
              </a:lnSpc>
              <a:spcBef>
                <a:spcPts val="0"/>
              </a:spcBef>
              <a:spcAft>
                <a:spcPts val="0"/>
              </a:spcAft>
              <a:buSzPts val="1200"/>
              <a:buNone/>
              <a:defRPr/>
            </a:lvl6pPr>
            <a:lvl7pPr lvl="6">
              <a:lnSpc>
                <a:spcPct val="100000"/>
              </a:lnSpc>
              <a:spcBef>
                <a:spcPts val="0"/>
              </a:spcBef>
              <a:spcAft>
                <a:spcPts val="0"/>
              </a:spcAft>
              <a:buSzPts val="1200"/>
              <a:buNone/>
              <a:defRPr/>
            </a:lvl7pPr>
            <a:lvl8pPr lvl="7">
              <a:lnSpc>
                <a:spcPct val="100000"/>
              </a:lnSpc>
              <a:spcBef>
                <a:spcPts val="0"/>
              </a:spcBef>
              <a:spcAft>
                <a:spcPts val="0"/>
              </a:spcAft>
              <a:buSzPts val="1200"/>
              <a:buNone/>
              <a:defRPr/>
            </a:lvl8pPr>
            <a:lvl9pPr lvl="8">
              <a:lnSpc>
                <a:spcPct val="100000"/>
              </a:lnSpc>
              <a:spcBef>
                <a:spcPts val="0"/>
              </a:spcBef>
              <a:spcAft>
                <a:spcPts val="0"/>
              </a:spcAft>
              <a:buSzPts val="1200"/>
              <a:buNone/>
              <a:defRPr/>
            </a:lvl9pPr>
          </a:lstStyle>
          <a:p/>
        </p:txBody>
      </p:sp>
      <p:sp>
        <p:nvSpPr>
          <p:cNvPr id="1701" name="Google Shape;1701;p215"/>
          <p:cNvSpPr txBox="1"/>
          <p:nvPr>
            <p:ph idx="8" type="subTitle"/>
          </p:nvPr>
        </p:nvSpPr>
        <p:spPr>
          <a:xfrm>
            <a:off x="5716379" y="2960426"/>
            <a:ext cx="2714400" cy="4926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grpSp>
        <p:nvGrpSpPr>
          <p:cNvPr id="1702" name="Google Shape;1702;p215"/>
          <p:cNvGrpSpPr/>
          <p:nvPr/>
        </p:nvGrpSpPr>
        <p:grpSpPr>
          <a:xfrm>
            <a:off x="0" y="0"/>
            <a:ext cx="9144000" cy="5143650"/>
            <a:chOff x="0" y="0"/>
            <a:chExt cx="9144000" cy="5143650"/>
          </a:xfrm>
        </p:grpSpPr>
        <p:sp>
          <p:nvSpPr>
            <p:cNvPr id="1703" name="Google Shape;1703;p215"/>
            <p:cNvSpPr/>
            <p:nvPr/>
          </p:nvSpPr>
          <p:spPr>
            <a:xfrm>
              <a:off x="0" y="0"/>
              <a:ext cx="1670700" cy="291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215"/>
            <p:cNvSpPr/>
            <p:nvPr/>
          </p:nvSpPr>
          <p:spPr>
            <a:xfrm>
              <a:off x="8796300" y="1379250"/>
              <a:ext cx="347700" cy="3764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1705" name="Shape 1705"/>
        <p:cNvGrpSpPr/>
        <p:nvPr/>
      </p:nvGrpSpPr>
      <p:grpSpPr>
        <a:xfrm>
          <a:off x="0" y="0"/>
          <a:ext cx="0" cy="0"/>
          <a:chOff x="0" y="0"/>
          <a:chExt cx="0" cy="0"/>
        </a:xfrm>
      </p:grpSpPr>
      <p:sp>
        <p:nvSpPr>
          <p:cNvPr id="1706" name="Google Shape;1706;p216"/>
          <p:cNvSpPr txBox="1"/>
          <p:nvPr>
            <p:ph type="title"/>
          </p:nvPr>
        </p:nvSpPr>
        <p:spPr>
          <a:xfrm>
            <a:off x="713225" y="444725"/>
            <a:ext cx="7717500" cy="552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707" name="Google Shape;1707;p216"/>
          <p:cNvSpPr txBox="1"/>
          <p:nvPr>
            <p:ph idx="1" type="subTitle"/>
          </p:nvPr>
        </p:nvSpPr>
        <p:spPr>
          <a:xfrm>
            <a:off x="713250" y="1887625"/>
            <a:ext cx="2238600" cy="923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nSpc>
                <a:spcPct val="100000"/>
              </a:lnSpc>
              <a:spcBef>
                <a:spcPts val="0"/>
              </a:spcBef>
              <a:spcAft>
                <a:spcPts val="0"/>
              </a:spcAft>
              <a:buSzPts val="1200"/>
              <a:buNone/>
              <a:defRPr/>
            </a:lvl2pPr>
            <a:lvl3pPr lvl="2">
              <a:lnSpc>
                <a:spcPct val="100000"/>
              </a:lnSpc>
              <a:spcBef>
                <a:spcPts val="0"/>
              </a:spcBef>
              <a:spcAft>
                <a:spcPts val="0"/>
              </a:spcAft>
              <a:buSzPts val="1200"/>
              <a:buNone/>
              <a:defRPr/>
            </a:lvl3pPr>
            <a:lvl4pPr lvl="3">
              <a:lnSpc>
                <a:spcPct val="100000"/>
              </a:lnSpc>
              <a:spcBef>
                <a:spcPts val="0"/>
              </a:spcBef>
              <a:spcAft>
                <a:spcPts val="0"/>
              </a:spcAft>
              <a:buSzPts val="1200"/>
              <a:buNone/>
              <a:defRPr/>
            </a:lvl4pPr>
            <a:lvl5pPr lvl="4">
              <a:lnSpc>
                <a:spcPct val="100000"/>
              </a:lnSpc>
              <a:spcBef>
                <a:spcPts val="0"/>
              </a:spcBef>
              <a:spcAft>
                <a:spcPts val="0"/>
              </a:spcAft>
              <a:buSzPts val="1200"/>
              <a:buNone/>
              <a:defRPr/>
            </a:lvl5pPr>
            <a:lvl6pPr lvl="5">
              <a:lnSpc>
                <a:spcPct val="100000"/>
              </a:lnSpc>
              <a:spcBef>
                <a:spcPts val="0"/>
              </a:spcBef>
              <a:spcAft>
                <a:spcPts val="0"/>
              </a:spcAft>
              <a:buSzPts val="1200"/>
              <a:buNone/>
              <a:defRPr/>
            </a:lvl6pPr>
            <a:lvl7pPr lvl="6">
              <a:lnSpc>
                <a:spcPct val="100000"/>
              </a:lnSpc>
              <a:spcBef>
                <a:spcPts val="0"/>
              </a:spcBef>
              <a:spcAft>
                <a:spcPts val="0"/>
              </a:spcAft>
              <a:buSzPts val="1200"/>
              <a:buNone/>
              <a:defRPr/>
            </a:lvl7pPr>
            <a:lvl8pPr lvl="7">
              <a:lnSpc>
                <a:spcPct val="100000"/>
              </a:lnSpc>
              <a:spcBef>
                <a:spcPts val="0"/>
              </a:spcBef>
              <a:spcAft>
                <a:spcPts val="0"/>
              </a:spcAft>
              <a:buSzPts val="1200"/>
              <a:buNone/>
              <a:defRPr/>
            </a:lvl8pPr>
            <a:lvl9pPr lvl="8">
              <a:lnSpc>
                <a:spcPct val="100000"/>
              </a:lnSpc>
              <a:spcBef>
                <a:spcPts val="0"/>
              </a:spcBef>
              <a:spcAft>
                <a:spcPts val="0"/>
              </a:spcAft>
              <a:buSzPts val="1200"/>
              <a:buNone/>
              <a:defRPr/>
            </a:lvl9pPr>
          </a:lstStyle>
          <a:p/>
        </p:txBody>
      </p:sp>
      <p:sp>
        <p:nvSpPr>
          <p:cNvPr id="1708" name="Google Shape;1708;p216"/>
          <p:cNvSpPr txBox="1"/>
          <p:nvPr>
            <p:ph idx="2" type="subTitle"/>
          </p:nvPr>
        </p:nvSpPr>
        <p:spPr>
          <a:xfrm>
            <a:off x="713250" y="1159675"/>
            <a:ext cx="2238600" cy="800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1709" name="Google Shape;1709;p216"/>
          <p:cNvSpPr txBox="1"/>
          <p:nvPr>
            <p:ph idx="3" type="subTitle"/>
          </p:nvPr>
        </p:nvSpPr>
        <p:spPr>
          <a:xfrm>
            <a:off x="6192150" y="1887625"/>
            <a:ext cx="2238600" cy="923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nSpc>
                <a:spcPct val="100000"/>
              </a:lnSpc>
              <a:spcBef>
                <a:spcPts val="0"/>
              </a:spcBef>
              <a:spcAft>
                <a:spcPts val="0"/>
              </a:spcAft>
              <a:buSzPts val="1200"/>
              <a:buNone/>
              <a:defRPr/>
            </a:lvl2pPr>
            <a:lvl3pPr lvl="2">
              <a:lnSpc>
                <a:spcPct val="100000"/>
              </a:lnSpc>
              <a:spcBef>
                <a:spcPts val="0"/>
              </a:spcBef>
              <a:spcAft>
                <a:spcPts val="0"/>
              </a:spcAft>
              <a:buSzPts val="1200"/>
              <a:buNone/>
              <a:defRPr/>
            </a:lvl3pPr>
            <a:lvl4pPr lvl="3">
              <a:lnSpc>
                <a:spcPct val="100000"/>
              </a:lnSpc>
              <a:spcBef>
                <a:spcPts val="0"/>
              </a:spcBef>
              <a:spcAft>
                <a:spcPts val="0"/>
              </a:spcAft>
              <a:buSzPts val="1200"/>
              <a:buNone/>
              <a:defRPr/>
            </a:lvl4pPr>
            <a:lvl5pPr lvl="4">
              <a:lnSpc>
                <a:spcPct val="100000"/>
              </a:lnSpc>
              <a:spcBef>
                <a:spcPts val="0"/>
              </a:spcBef>
              <a:spcAft>
                <a:spcPts val="0"/>
              </a:spcAft>
              <a:buSzPts val="1200"/>
              <a:buNone/>
              <a:defRPr/>
            </a:lvl5pPr>
            <a:lvl6pPr lvl="5">
              <a:lnSpc>
                <a:spcPct val="100000"/>
              </a:lnSpc>
              <a:spcBef>
                <a:spcPts val="0"/>
              </a:spcBef>
              <a:spcAft>
                <a:spcPts val="0"/>
              </a:spcAft>
              <a:buSzPts val="1200"/>
              <a:buNone/>
              <a:defRPr/>
            </a:lvl6pPr>
            <a:lvl7pPr lvl="6">
              <a:lnSpc>
                <a:spcPct val="100000"/>
              </a:lnSpc>
              <a:spcBef>
                <a:spcPts val="0"/>
              </a:spcBef>
              <a:spcAft>
                <a:spcPts val="0"/>
              </a:spcAft>
              <a:buSzPts val="1200"/>
              <a:buNone/>
              <a:defRPr/>
            </a:lvl7pPr>
            <a:lvl8pPr lvl="7">
              <a:lnSpc>
                <a:spcPct val="100000"/>
              </a:lnSpc>
              <a:spcBef>
                <a:spcPts val="0"/>
              </a:spcBef>
              <a:spcAft>
                <a:spcPts val="0"/>
              </a:spcAft>
              <a:buSzPts val="1200"/>
              <a:buNone/>
              <a:defRPr/>
            </a:lvl8pPr>
            <a:lvl9pPr lvl="8">
              <a:lnSpc>
                <a:spcPct val="100000"/>
              </a:lnSpc>
              <a:spcBef>
                <a:spcPts val="0"/>
              </a:spcBef>
              <a:spcAft>
                <a:spcPts val="0"/>
              </a:spcAft>
              <a:buSzPts val="1200"/>
              <a:buNone/>
              <a:defRPr/>
            </a:lvl9pPr>
          </a:lstStyle>
          <a:p/>
        </p:txBody>
      </p:sp>
      <p:sp>
        <p:nvSpPr>
          <p:cNvPr id="1710" name="Google Shape;1710;p216"/>
          <p:cNvSpPr txBox="1"/>
          <p:nvPr>
            <p:ph idx="4" type="subTitle"/>
          </p:nvPr>
        </p:nvSpPr>
        <p:spPr>
          <a:xfrm>
            <a:off x="6192150" y="1159675"/>
            <a:ext cx="2238600" cy="800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1711" name="Google Shape;1711;p216"/>
          <p:cNvSpPr txBox="1"/>
          <p:nvPr>
            <p:ph idx="5" type="subTitle"/>
          </p:nvPr>
        </p:nvSpPr>
        <p:spPr>
          <a:xfrm>
            <a:off x="3452700" y="1887625"/>
            <a:ext cx="2238600" cy="923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nSpc>
                <a:spcPct val="100000"/>
              </a:lnSpc>
              <a:spcBef>
                <a:spcPts val="0"/>
              </a:spcBef>
              <a:spcAft>
                <a:spcPts val="0"/>
              </a:spcAft>
              <a:buSzPts val="1200"/>
              <a:buNone/>
              <a:defRPr/>
            </a:lvl2pPr>
            <a:lvl3pPr lvl="2">
              <a:lnSpc>
                <a:spcPct val="100000"/>
              </a:lnSpc>
              <a:spcBef>
                <a:spcPts val="0"/>
              </a:spcBef>
              <a:spcAft>
                <a:spcPts val="0"/>
              </a:spcAft>
              <a:buSzPts val="1200"/>
              <a:buNone/>
              <a:defRPr/>
            </a:lvl3pPr>
            <a:lvl4pPr lvl="3">
              <a:lnSpc>
                <a:spcPct val="100000"/>
              </a:lnSpc>
              <a:spcBef>
                <a:spcPts val="0"/>
              </a:spcBef>
              <a:spcAft>
                <a:spcPts val="0"/>
              </a:spcAft>
              <a:buSzPts val="1200"/>
              <a:buNone/>
              <a:defRPr/>
            </a:lvl4pPr>
            <a:lvl5pPr lvl="4">
              <a:lnSpc>
                <a:spcPct val="100000"/>
              </a:lnSpc>
              <a:spcBef>
                <a:spcPts val="0"/>
              </a:spcBef>
              <a:spcAft>
                <a:spcPts val="0"/>
              </a:spcAft>
              <a:buSzPts val="1200"/>
              <a:buNone/>
              <a:defRPr/>
            </a:lvl5pPr>
            <a:lvl6pPr lvl="5">
              <a:lnSpc>
                <a:spcPct val="100000"/>
              </a:lnSpc>
              <a:spcBef>
                <a:spcPts val="0"/>
              </a:spcBef>
              <a:spcAft>
                <a:spcPts val="0"/>
              </a:spcAft>
              <a:buSzPts val="1200"/>
              <a:buNone/>
              <a:defRPr/>
            </a:lvl6pPr>
            <a:lvl7pPr lvl="6">
              <a:lnSpc>
                <a:spcPct val="100000"/>
              </a:lnSpc>
              <a:spcBef>
                <a:spcPts val="0"/>
              </a:spcBef>
              <a:spcAft>
                <a:spcPts val="0"/>
              </a:spcAft>
              <a:buSzPts val="1200"/>
              <a:buNone/>
              <a:defRPr/>
            </a:lvl7pPr>
            <a:lvl8pPr lvl="7">
              <a:lnSpc>
                <a:spcPct val="100000"/>
              </a:lnSpc>
              <a:spcBef>
                <a:spcPts val="0"/>
              </a:spcBef>
              <a:spcAft>
                <a:spcPts val="0"/>
              </a:spcAft>
              <a:buSzPts val="1200"/>
              <a:buNone/>
              <a:defRPr/>
            </a:lvl8pPr>
            <a:lvl9pPr lvl="8">
              <a:lnSpc>
                <a:spcPct val="100000"/>
              </a:lnSpc>
              <a:spcBef>
                <a:spcPts val="0"/>
              </a:spcBef>
              <a:spcAft>
                <a:spcPts val="0"/>
              </a:spcAft>
              <a:buSzPts val="1200"/>
              <a:buNone/>
              <a:defRPr/>
            </a:lvl9pPr>
          </a:lstStyle>
          <a:p/>
        </p:txBody>
      </p:sp>
      <p:sp>
        <p:nvSpPr>
          <p:cNvPr id="1712" name="Google Shape;1712;p216"/>
          <p:cNvSpPr txBox="1"/>
          <p:nvPr>
            <p:ph idx="6" type="subTitle"/>
          </p:nvPr>
        </p:nvSpPr>
        <p:spPr>
          <a:xfrm>
            <a:off x="3452700" y="1159675"/>
            <a:ext cx="2238600" cy="800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1713" name="Google Shape;1713;p216"/>
          <p:cNvSpPr txBox="1"/>
          <p:nvPr>
            <p:ph idx="7" type="subTitle"/>
          </p:nvPr>
        </p:nvSpPr>
        <p:spPr>
          <a:xfrm>
            <a:off x="713250" y="3666200"/>
            <a:ext cx="2238600" cy="923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nSpc>
                <a:spcPct val="100000"/>
              </a:lnSpc>
              <a:spcBef>
                <a:spcPts val="0"/>
              </a:spcBef>
              <a:spcAft>
                <a:spcPts val="0"/>
              </a:spcAft>
              <a:buSzPts val="1200"/>
              <a:buNone/>
              <a:defRPr/>
            </a:lvl2pPr>
            <a:lvl3pPr lvl="2">
              <a:lnSpc>
                <a:spcPct val="100000"/>
              </a:lnSpc>
              <a:spcBef>
                <a:spcPts val="0"/>
              </a:spcBef>
              <a:spcAft>
                <a:spcPts val="0"/>
              </a:spcAft>
              <a:buSzPts val="1200"/>
              <a:buNone/>
              <a:defRPr/>
            </a:lvl3pPr>
            <a:lvl4pPr lvl="3">
              <a:lnSpc>
                <a:spcPct val="100000"/>
              </a:lnSpc>
              <a:spcBef>
                <a:spcPts val="0"/>
              </a:spcBef>
              <a:spcAft>
                <a:spcPts val="0"/>
              </a:spcAft>
              <a:buSzPts val="1200"/>
              <a:buNone/>
              <a:defRPr/>
            </a:lvl4pPr>
            <a:lvl5pPr lvl="4">
              <a:lnSpc>
                <a:spcPct val="100000"/>
              </a:lnSpc>
              <a:spcBef>
                <a:spcPts val="0"/>
              </a:spcBef>
              <a:spcAft>
                <a:spcPts val="0"/>
              </a:spcAft>
              <a:buSzPts val="1200"/>
              <a:buNone/>
              <a:defRPr/>
            </a:lvl5pPr>
            <a:lvl6pPr lvl="5">
              <a:lnSpc>
                <a:spcPct val="100000"/>
              </a:lnSpc>
              <a:spcBef>
                <a:spcPts val="0"/>
              </a:spcBef>
              <a:spcAft>
                <a:spcPts val="0"/>
              </a:spcAft>
              <a:buSzPts val="1200"/>
              <a:buNone/>
              <a:defRPr/>
            </a:lvl6pPr>
            <a:lvl7pPr lvl="6">
              <a:lnSpc>
                <a:spcPct val="100000"/>
              </a:lnSpc>
              <a:spcBef>
                <a:spcPts val="0"/>
              </a:spcBef>
              <a:spcAft>
                <a:spcPts val="0"/>
              </a:spcAft>
              <a:buSzPts val="1200"/>
              <a:buNone/>
              <a:defRPr/>
            </a:lvl7pPr>
            <a:lvl8pPr lvl="7">
              <a:lnSpc>
                <a:spcPct val="100000"/>
              </a:lnSpc>
              <a:spcBef>
                <a:spcPts val="0"/>
              </a:spcBef>
              <a:spcAft>
                <a:spcPts val="0"/>
              </a:spcAft>
              <a:buSzPts val="1200"/>
              <a:buNone/>
              <a:defRPr/>
            </a:lvl8pPr>
            <a:lvl9pPr lvl="8">
              <a:lnSpc>
                <a:spcPct val="100000"/>
              </a:lnSpc>
              <a:spcBef>
                <a:spcPts val="0"/>
              </a:spcBef>
              <a:spcAft>
                <a:spcPts val="0"/>
              </a:spcAft>
              <a:buSzPts val="1200"/>
              <a:buNone/>
              <a:defRPr/>
            </a:lvl9pPr>
          </a:lstStyle>
          <a:p/>
        </p:txBody>
      </p:sp>
      <p:sp>
        <p:nvSpPr>
          <p:cNvPr id="1714" name="Google Shape;1714;p216"/>
          <p:cNvSpPr txBox="1"/>
          <p:nvPr>
            <p:ph idx="8" type="subTitle"/>
          </p:nvPr>
        </p:nvSpPr>
        <p:spPr>
          <a:xfrm>
            <a:off x="713250" y="2938250"/>
            <a:ext cx="2238600" cy="800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1715" name="Google Shape;1715;p216"/>
          <p:cNvSpPr txBox="1"/>
          <p:nvPr>
            <p:ph idx="9" type="subTitle"/>
          </p:nvPr>
        </p:nvSpPr>
        <p:spPr>
          <a:xfrm>
            <a:off x="6192150" y="3666200"/>
            <a:ext cx="2238600" cy="923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nSpc>
                <a:spcPct val="100000"/>
              </a:lnSpc>
              <a:spcBef>
                <a:spcPts val="0"/>
              </a:spcBef>
              <a:spcAft>
                <a:spcPts val="0"/>
              </a:spcAft>
              <a:buSzPts val="1200"/>
              <a:buNone/>
              <a:defRPr/>
            </a:lvl2pPr>
            <a:lvl3pPr lvl="2">
              <a:lnSpc>
                <a:spcPct val="100000"/>
              </a:lnSpc>
              <a:spcBef>
                <a:spcPts val="0"/>
              </a:spcBef>
              <a:spcAft>
                <a:spcPts val="0"/>
              </a:spcAft>
              <a:buSzPts val="1200"/>
              <a:buNone/>
              <a:defRPr/>
            </a:lvl3pPr>
            <a:lvl4pPr lvl="3">
              <a:lnSpc>
                <a:spcPct val="100000"/>
              </a:lnSpc>
              <a:spcBef>
                <a:spcPts val="0"/>
              </a:spcBef>
              <a:spcAft>
                <a:spcPts val="0"/>
              </a:spcAft>
              <a:buSzPts val="1200"/>
              <a:buNone/>
              <a:defRPr/>
            </a:lvl4pPr>
            <a:lvl5pPr lvl="4">
              <a:lnSpc>
                <a:spcPct val="100000"/>
              </a:lnSpc>
              <a:spcBef>
                <a:spcPts val="0"/>
              </a:spcBef>
              <a:spcAft>
                <a:spcPts val="0"/>
              </a:spcAft>
              <a:buSzPts val="1200"/>
              <a:buNone/>
              <a:defRPr/>
            </a:lvl5pPr>
            <a:lvl6pPr lvl="5">
              <a:lnSpc>
                <a:spcPct val="100000"/>
              </a:lnSpc>
              <a:spcBef>
                <a:spcPts val="0"/>
              </a:spcBef>
              <a:spcAft>
                <a:spcPts val="0"/>
              </a:spcAft>
              <a:buSzPts val="1200"/>
              <a:buNone/>
              <a:defRPr/>
            </a:lvl6pPr>
            <a:lvl7pPr lvl="6">
              <a:lnSpc>
                <a:spcPct val="100000"/>
              </a:lnSpc>
              <a:spcBef>
                <a:spcPts val="0"/>
              </a:spcBef>
              <a:spcAft>
                <a:spcPts val="0"/>
              </a:spcAft>
              <a:buSzPts val="1200"/>
              <a:buNone/>
              <a:defRPr/>
            </a:lvl7pPr>
            <a:lvl8pPr lvl="7">
              <a:lnSpc>
                <a:spcPct val="100000"/>
              </a:lnSpc>
              <a:spcBef>
                <a:spcPts val="0"/>
              </a:spcBef>
              <a:spcAft>
                <a:spcPts val="0"/>
              </a:spcAft>
              <a:buSzPts val="1200"/>
              <a:buNone/>
              <a:defRPr/>
            </a:lvl8pPr>
            <a:lvl9pPr lvl="8">
              <a:lnSpc>
                <a:spcPct val="100000"/>
              </a:lnSpc>
              <a:spcBef>
                <a:spcPts val="0"/>
              </a:spcBef>
              <a:spcAft>
                <a:spcPts val="0"/>
              </a:spcAft>
              <a:buSzPts val="1200"/>
              <a:buNone/>
              <a:defRPr/>
            </a:lvl9pPr>
          </a:lstStyle>
          <a:p/>
        </p:txBody>
      </p:sp>
      <p:sp>
        <p:nvSpPr>
          <p:cNvPr id="1716" name="Google Shape;1716;p216"/>
          <p:cNvSpPr txBox="1"/>
          <p:nvPr>
            <p:ph idx="13" type="subTitle"/>
          </p:nvPr>
        </p:nvSpPr>
        <p:spPr>
          <a:xfrm>
            <a:off x="6192150" y="2938250"/>
            <a:ext cx="2238600" cy="800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1717" name="Google Shape;1717;p216"/>
          <p:cNvSpPr txBox="1"/>
          <p:nvPr>
            <p:ph idx="14" type="subTitle"/>
          </p:nvPr>
        </p:nvSpPr>
        <p:spPr>
          <a:xfrm>
            <a:off x="3452700" y="3666200"/>
            <a:ext cx="2238600" cy="923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nSpc>
                <a:spcPct val="100000"/>
              </a:lnSpc>
              <a:spcBef>
                <a:spcPts val="0"/>
              </a:spcBef>
              <a:spcAft>
                <a:spcPts val="0"/>
              </a:spcAft>
              <a:buSzPts val="1200"/>
              <a:buNone/>
              <a:defRPr/>
            </a:lvl2pPr>
            <a:lvl3pPr lvl="2">
              <a:lnSpc>
                <a:spcPct val="100000"/>
              </a:lnSpc>
              <a:spcBef>
                <a:spcPts val="0"/>
              </a:spcBef>
              <a:spcAft>
                <a:spcPts val="0"/>
              </a:spcAft>
              <a:buSzPts val="1200"/>
              <a:buNone/>
              <a:defRPr/>
            </a:lvl3pPr>
            <a:lvl4pPr lvl="3">
              <a:lnSpc>
                <a:spcPct val="100000"/>
              </a:lnSpc>
              <a:spcBef>
                <a:spcPts val="0"/>
              </a:spcBef>
              <a:spcAft>
                <a:spcPts val="0"/>
              </a:spcAft>
              <a:buSzPts val="1200"/>
              <a:buNone/>
              <a:defRPr/>
            </a:lvl4pPr>
            <a:lvl5pPr lvl="4">
              <a:lnSpc>
                <a:spcPct val="100000"/>
              </a:lnSpc>
              <a:spcBef>
                <a:spcPts val="0"/>
              </a:spcBef>
              <a:spcAft>
                <a:spcPts val="0"/>
              </a:spcAft>
              <a:buSzPts val="1200"/>
              <a:buNone/>
              <a:defRPr/>
            </a:lvl5pPr>
            <a:lvl6pPr lvl="5">
              <a:lnSpc>
                <a:spcPct val="100000"/>
              </a:lnSpc>
              <a:spcBef>
                <a:spcPts val="0"/>
              </a:spcBef>
              <a:spcAft>
                <a:spcPts val="0"/>
              </a:spcAft>
              <a:buSzPts val="1200"/>
              <a:buNone/>
              <a:defRPr/>
            </a:lvl6pPr>
            <a:lvl7pPr lvl="6">
              <a:lnSpc>
                <a:spcPct val="100000"/>
              </a:lnSpc>
              <a:spcBef>
                <a:spcPts val="0"/>
              </a:spcBef>
              <a:spcAft>
                <a:spcPts val="0"/>
              </a:spcAft>
              <a:buSzPts val="1200"/>
              <a:buNone/>
              <a:defRPr/>
            </a:lvl7pPr>
            <a:lvl8pPr lvl="7">
              <a:lnSpc>
                <a:spcPct val="100000"/>
              </a:lnSpc>
              <a:spcBef>
                <a:spcPts val="0"/>
              </a:spcBef>
              <a:spcAft>
                <a:spcPts val="0"/>
              </a:spcAft>
              <a:buSzPts val="1200"/>
              <a:buNone/>
              <a:defRPr/>
            </a:lvl8pPr>
            <a:lvl9pPr lvl="8">
              <a:lnSpc>
                <a:spcPct val="100000"/>
              </a:lnSpc>
              <a:spcBef>
                <a:spcPts val="0"/>
              </a:spcBef>
              <a:spcAft>
                <a:spcPts val="0"/>
              </a:spcAft>
              <a:buSzPts val="1200"/>
              <a:buNone/>
              <a:defRPr/>
            </a:lvl9pPr>
          </a:lstStyle>
          <a:p/>
        </p:txBody>
      </p:sp>
      <p:sp>
        <p:nvSpPr>
          <p:cNvPr id="1718" name="Google Shape;1718;p216"/>
          <p:cNvSpPr txBox="1"/>
          <p:nvPr>
            <p:ph idx="15" type="subTitle"/>
          </p:nvPr>
        </p:nvSpPr>
        <p:spPr>
          <a:xfrm>
            <a:off x="3452700" y="2938250"/>
            <a:ext cx="2238600" cy="800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grpSp>
        <p:nvGrpSpPr>
          <p:cNvPr id="1719" name="Google Shape;1719;p216"/>
          <p:cNvGrpSpPr/>
          <p:nvPr/>
        </p:nvGrpSpPr>
        <p:grpSpPr>
          <a:xfrm>
            <a:off x="0" y="0"/>
            <a:ext cx="9144100" cy="5143625"/>
            <a:chOff x="0" y="0"/>
            <a:chExt cx="9144100" cy="5143625"/>
          </a:xfrm>
        </p:grpSpPr>
        <p:sp>
          <p:nvSpPr>
            <p:cNvPr id="1720" name="Google Shape;1720;p216"/>
            <p:cNvSpPr/>
            <p:nvPr/>
          </p:nvSpPr>
          <p:spPr>
            <a:xfrm>
              <a:off x="0" y="0"/>
              <a:ext cx="347700" cy="2673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216"/>
            <p:cNvSpPr/>
            <p:nvPr/>
          </p:nvSpPr>
          <p:spPr>
            <a:xfrm>
              <a:off x="0" y="0"/>
              <a:ext cx="713100" cy="539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216"/>
            <p:cNvSpPr/>
            <p:nvPr/>
          </p:nvSpPr>
          <p:spPr>
            <a:xfrm>
              <a:off x="3632800" y="4876025"/>
              <a:ext cx="5511300" cy="267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8">
    <p:spTree>
      <p:nvGrpSpPr>
        <p:cNvPr id="1723" name="Shape 1723"/>
        <p:cNvGrpSpPr/>
        <p:nvPr/>
      </p:nvGrpSpPr>
      <p:grpSpPr>
        <a:xfrm>
          <a:off x="0" y="0"/>
          <a:ext cx="0" cy="0"/>
          <a:chOff x="0" y="0"/>
          <a:chExt cx="0" cy="0"/>
        </a:xfrm>
      </p:grpSpPr>
      <p:sp>
        <p:nvSpPr>
          <p:cNvPr id="1724" name="Google Shape;1724;p217"/>
          <p:cNvSpPr txBox="1"/>
          <p:nvPr>
            <p:ph type="title"/>
          </p:nvPr>
        </p:nvSpPr>
        <p:spPr>
          <a:xfrm>
            <a:off x="4869450" y="690875"/>
            <a:ext cx="3336600" cy="1031400"/>
          </a:xfrm>
          <a:prstGeom prst="rect">
            <a:avLst/>
          </a:prstGeom>
        </p:spPr>
        <p:txBody>
          <a:bodyPr anchorCtr="0" anchor="t" bIns="91425" lIns="91425" spcFirstLastPara="1" rIns="91425" wrap="square" tIns="91425">
            <a:noAutofit/>
          </a:bodyPr>
          <a:lstStyle>
            <a:lvl1pPr lvl="0">
              <a:spcBef>
                <a:spcPts val="0"/>
              </a:spcBef>
              <a:spcAft>
                <a:spcPts val="0"/>
              </a:spcAft>
              <a:buSzPts val="7200"/>
              <a:buNone/>
              <a:defRPr sz="5500"/>
            </a:lvl1pPr>
            <a:lvl2pPr lvl="1">
              <a:spcBef>
                <a:spcPts val="0"/>
              </a:spcBef>
              <a:spcAft>
                <a:spcPts val="0"/>
              </a:spcAft>
              <a:buSzPts val="7200"/>
              <a:buNone/>
              <a:defRPr sz="7200"/>
            </a:lvl2pPr>
            <a:lvl3pPr lvl="2">
              <a:spcBef>
                <a:spcPts val="0"/>
              </a:spcBef>
              <a:spcAft>
                <a:spcPts val="0"/>
              </a:spcAft>
              <a:buSzPts val="7200"/>
              <a:buNone/>
              <a:defRPr sz="7200"/>
            </a:lvl3pPr>
            <a:lvl4pPr lvl="3">
              <a:spcBef>
                <a:spcPts val="0"/>
              </a:spcBef>
              <a:spcAft>
                <a:spcPts val="0"/>
              </a:spcAft>
              <a:buSzPts val="7200"/>
              <a:buNone/>
              <a:defRPr sz="7200"/>
            </a:lvl4pPr>
            <a:lvl5pPr lvl="4">
              <a:spcBef>
                <a:spcPts val="0"/>
              </a:spcBef>
              <a:spcAft>
                <a:spcPts val="0"/>
              </a:spcAft>
              <a:buSzPts val="7200"/>
              <a:buNone/>
              <a:defRPr sz="7200"/>
            </a:lvl5pPr>
            <a:lvl6pPr lvl="5">
              <a:spcBef>
                <a:spcPts val="0"/>
              </a:spcBef>
              <a:spcAft>
                <a:spcPts val="0"/>
              </a:spcAft>
              <a:buSzPts val="7200"/>
              <a:buNone/>
              <a:defRPr sz="7200"/>
            </a:lvl6pPr>
            <a:lvl7pPr lvl="6">
              <a:spcBef>
                <a:spcPts val="0"/>
              </a:spcBef>
              <a:spcAft>
                <a:spcPts val="0"/>
              </a:spcAft>
              <a:buSzPts val="7200"/>
              <a:buNone/>
              <a:defRPr sz="7200"/>
            </a:lvl7pPr>
            <a:lvl8pPr lvl="7">
              <a:spcBef>
                <a:spcPts val="0"/>
              </a:spcBef>
              <a:spcAft>
                <a:spcPts val="0"/>
              </a:spcAft>
              <a:buSzPts val="7200"/>
              <a:buNone/>
              <a:defRPr sz="7200"/>
            </a:lvl8pPr>
            <a:lvl9pPr lvl="8">
              <a:spcBef>
                <a:spcPts val="0"/>
              </a:spcBef>
              <a:spcAft>
                <a:spcPts val="0"/>
              </a:spcAft>
              <a:buSzPts val="7200"/>
              <a:buNone/>
              <a:defRPr sz="7200"/>
            </a:lvl9pPr>
          </a:lstStyle>
          <a:p/>
        </p:txBody>
      </p:sp>
      <p:sp>
        <p:nvSpPr>
          <p:cNvPr id="1725" name="Google Shape;1725;p217"/>
          <p:cNvSpPr txBox="1"/>
          <p:nvPr>
            <p:ph idx="1" type="subTitle"/>
          </p:nvPr>
        </p:nvSpPr>
        <p:spPr>
          <a:xfrm>
            <a:off x="4869461" y="2427126"/>
            <a:ext cx="3336600" cy="8313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650"/>
              <a:buNone/>
              <a:defRPr b="1" sz="1400"/>
            </a:lvl1pPr>
            <a:lvl2pPr lvl="1" algn="ctr">
              <a:lnSpc>
                <a:spcPct val="100000"/>
              </a:lnSpc>
              <a:spcBef>
                <a:spcPts val="0"/>
              </a:spcBef>
              <a:spcAft>
                <a:spcPts val="0"/>
              </a:spcAft>
              <a:buSzPts val="1650"/>
              <a:buNone/>
              <a:defRPr b="1" sz="1650"/>
            </a:lvl2pPr>
            <a:lvl3pPr lvl="2" algn="ctr">
              <a:lnSpc>
                <a:spcPct val="100000"/>
              </a:lnSpc>
              <a:spcBef>
                <a:spcPts val="0"/>
              </a:spcBef>
              <a:spcAft>
                <a:spcPts val="0"/>
              </a:spcAft>
              <a:buSzPts val="1650"/>
              <a:buNone/>
              <a:defRPr b="1" sz="1650"/>
            </a:lvl3pPr>
            <a:lvl4pPr lvl="3" algn="ctr">
              <a:lnSpc>
                <a:spcPct val="100000"/>
              </a:lnSpc>
              <a:spcBef>
                <a:spcPts val="0"/>
              </a:spcBef>
              <a:spcAft>
                <a:spcPts val="0"/>
              </a:spcAft>
              <a:buSzPts val="1650"/>
              <a:buNone/>
              <a:defRPr b="1" sz="1650"/>
            </a:lvl4pPr>
            <a:lvl5pPr lvl="4" algn="ctr">
              <a:lnSpc>
                <a:spcPct val="100000"/>
              </a:lnSpc>
              <a:spcBef>
                <a:spcPts val="0"/>
              </a:spcBef>
              <a:spcAft>
                <a:spcPts val="0"/>
              </a:spcAft>
              <a:buSzPts val="1650"/>
              <a:buNone/>
              <a:defRPr b="1" sz="1650"/>
            </a:lvl5pPr>
            <a:lvl6pPr lvl="5" algn="ctr">
              <a:lnSpc>
                <a:spcPct val="100000"/>
              </a:lnSpc>
              <a:spcBef>
                <a:spcPts val="0"/>
              </a:spcBef>
              <a:spcAft>
                <a:spcPts val="0"/>
              </a:spcAft>
              <a:buSzPts val="1650"/>
              <a:buNone/>
              <a:defRPr b="1" sz="1650"/>
            </a:lvl6pPr>
            <a:lvl7pPr lvl="6" algn="ctr">
              <a:lnSpc>
                <a:spcPct val="100000"/>
              </a:lnSpc>
              <a:spcBef>
                <a:spcPts val="0"/>
              </a:spcBef>
              <a:spcAft>
                <a:spcPts val="0"/>
              </a:spcAft>
              <a:buSzPts val="1650"/>
              <a:buNone/>
              <a:defRPr b="1" sz="1650"/>
            </a:lvl7pPr>
            <a:lvl8pPr lvl="7" algn="ctr">
              <a:lnSpc>
                <a:spcPct val="100000"/>
              </a:lnSpc>
              <a:spcBef>
                <a:spcPts val="0"/>
              </a:spcBef>
              <a:spcAft>
                <a:spcPts val="0"/>
              </a:spcAft>
              <a:buSzPts val="1650"/>
              <a:buNone/>
              <a:defRPr b="1" sz="1650"/>
            </a:lvl8pPr>
            <a:lvl9pPr lvl="8" algn="ctr">
              <a:lnSpc>
                <a:spcPct val="100000"/>
              </a:lnSpc>
              <a:spcBef>
                <a:spcPts val="0"/>
              </a:spcBef>
              <a:spcAft>
                <a:spcPts val="0"/>
              </a:spcAft>
              <a:buSzPts val="1650"/>
              <a:buNone/>
              <a:defRPr b="1" sz="1650"/>
            </a:lvl9pPr>
          </a:lstStyle>
          <a:p/>
        </p:txBody>
      </p:sp>
      <p:sp>
        <p:nvSpPr>
          <p:cNvPr id="1726" name="Google Shape;1726;p217"/>
          <p:cNvSpPr txBox="1"/>
          <p:nvPr>
            <p:ph idx="2" type="subTitle"/>
          </p:nvPr>
        </p:nvSpPr>
        <p:spPr>
          <a:xfrm>
            <a:off x="4869450" y="3951875"/>
            <a:ext cx="3336600" cy="3540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000"/>
              <a:buNone/>
              <a:defRPr sz="1100"/>
            </a:lvl1pPr>
            <a:lvl2pPr lvl="1" algn="ctr">
              <a:lnSpc>
                <a:spcPct val="100000"/>
              </a:lnSpc>
              <a:spcBef>
                <a:spcPts val="0"/>
              </a:spcBef>
              <a:spcAft>
                <a:spcPts val="0"/>
              </a:spcAft>
              <a:buSzPts val="1000"/>
              <a:buNone/>
              <a:defRPr b="1" sz="1000"/>
            </a:lvl2pPr>
            <a:lvl3pPr lvl="2" algn="ctr">
              <a:lnSpc>
                <a:spcPct val="100000"/>
              </a:lnSpc>
              <a:spcBef>
                <a:spcPts val="0"/>
              </a:spcBef>
              <a:spcAft>
                <a:spcPts val="0"/>
              </a:spcAft>
              <a:buSzPts val="1000"/>
              <a:buNone/>
              <a:defRPr b="1" sz="1000"/>
            </a:lvl3pPr>
            <a:lvl4pPr lvl="3" algn="ctr">
              <a:lnSpc>
                <a:spcPct val="100000"/>
              </a:lnSpc>
              <a:spcBef>
                <a:spcPts val="0"/>
              </a:spcBef>
              <a:spcAft>
                <a:spcPts val="0"/>
              </a:spcAft>
              <a:buSzPts val="1000"/>
              <a:buNone/>
              <a:defRPr b="1" sz="1000"/>
            </a:lvl4pPr>
            <a:lvl5pPr lvl="4" algn="ctr">
              <a:lnSpc>
                <a:spcPct val="100000"/>
              </a:lnSpc>
              <a:spcBef>
                <a:spcPts val="0"/>
              </a:spcBef>
              <a:spcAft>
                <a:spcPts val="0"/>
              </a:spcAft>
              <a:buSzPts val="1000"/>
              <a:buNone/>
              <a:defRPr b="1" sz="1000"/>
            </a:lvl5pPr>
            <a:lvl6pPr lvl="5" algn="ctr">
              <a:lnSpc>
                <a:spcPct val="100000"/>
              </a:lnSpc>
              <a:spcBef>
                <a:spcPts val="0"/>
              </a:spcBef>
              <a:spcAft>
                <a:spcPts val="0"/>
              </a:spcAft>
              <a:buSzPts val="1000"/>
              <a:buNone/>
              <a:defRPr b="1" sz="1000"/>
            </a:lvl6pPr>
            <a:lvl7pPr lvl="6" algn="ctr">
              <a:lnSpc>
                <a:spcPct val="100000"/>
              </a:lnSpc>
              <a:spcBef>
                <a:spcPts val="0"/>
              </a:spcBef>
              <a:spcAft>
                <a:spcPts val="0"/>
              </a:spcAft>
              <a:buSzPts val="1000"/>
              <a:buNone/>
              <a:defRPr b="1" sz="1000"/>
            </a:lvl7pPr>
            <a:lvl8pPr lvl="7" algn="ctr">
              <a:lnSpc>
                <a:spcPct val="100000"/>
              </a:lnSpc>
              <a:spcBef>
                <a:spcPts val="0"/>
              </a:spcBef>
              <a:spcAft>
                <a:spcPts val="0"/>
              </a:spcAft>
              <a:buSzPts val="1000"/>
              <a:buNone/>
              <a:defRPr b="1" sz="1000"/>
            </a:lvl8pPr>
            <a:lvl9pPr lvl="8" algn="ctr">
              <a:lnSpc>
                <a:spcPct val="100000"/>
              </a:lnSpc>
              <a:spcBef>
                <a:spcPts val="0"/>
              </a:spcBef>
              <a:spcAft>
                <a:spcPts val="0"/>
              </a:spcAft>
              <a:buSzPts val="1000"/>
              <a:buNone/>
              <a:defRPr b="1" sz="1000"/>
            </a:lvl9pPr>
          </a:lstStyle>
          <a:p/>
        </p:txBody>
      </p:sp>
      <p:grpSp>
        <p:nvGrpSpPr>
          <p:cNvPr id="1727" name="Google Shape;1727;p217"/>
          <p:cNvGrpSpPr/>
          <p:nvPr/>
        </p:nvGrpSpPr>
        <p:grpSpPr>
          <a:xfrm>
            <a:off x="3927875" y="0"/>
            <a:ext cx="5216100" cy="5143625"/>
            <a:chOff x="3927875" y="0"/>
            <a:chExt cx="5216100" cy="5143625"/>
          </a:xfrm>
        </p:grpSpPr>
        <p:sp>
          <p:nvSpPr>
            <p:cNvPr id="1728" name="Google Shape;1728;p217"/>
            <p:cNvSpPr/>
            <p:nvPr/>
          </p:nvSpPr>
          <p:spPr>
            <a:xfrm>
              <a:off x="3927875" y="4876025"/>
              <a:ext cx="5216100" cy="267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217"/>
            <p:cNvSpPr/>
            <p:nvPr/>
          </p:nvSpPr>
          <p:spPr>
            <a:xfrm flipH="1">
              <a:off x="6537775" y="0"/>
              <a:ext cx="2606100" cy="294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217"/>
            <p:cNvSpPr/>
            <p:nvPr/>
          </p:nvSpPr>
          <p:spPr>
            <a:xfrm flipH="1">
              <a:off x="8430775" y="0"/>
              <a:ext cx="713100" cy="5394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31" name="Google Shape;1731;p217"/>
          <p:cNvSpPr txBox="1"/>
          <p:nvPr/>
        </p:nvSpPr>
        <p:spPr>
          <a:xfrm>
            <a:off x="4869461" y="3253299"/>
            <a:ext cx="3336600" cy="69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018"/>
              <a:buNone/>
            </a:pPr>
            <a:r>
              <a:rPr lang="en" sz="1100">
                <a:solidFill>
                  <a:schemeClr val="dk1"/>
                </a:solidFill>
                <a:latin typeface="Lato"/>
                <a:ea typeface="Lato"/>
                <a:cs typeface="Lato"/>
                <a:sym typeface="Lato"/>
              </a:rPr>
              <a:t>Credits: This presentation template was created by </a:t>
            </a:r>
            <a:r>
              <a:rPr b="1" lang="en" sz="1100" u="sng">
                <a:solidFill>
                  <a:schemeClr val="dk1"/>
                </a:solidFill>
                <a:latin typeface="Lato"/>
                <a:ea typeface="Lato"/>
                <a:cs typeface="Lato"/>
                <a:sym typeface="Lato"/>
                <a:hlinkClick r:id="rId2">
                  <a:extLst>
                    <a:ext uri="{A12FA001-AC4F-418D-AE19-62706E023703}">
                      <ahyp:hlinkClr val="tx"/>
                    </a:ext>
                  </a:extLst>
                </a:hlinkClick>
              </a:rPr>
              <a:t>Slidesgo</a:t>
            </a:r>
            <a:r>
              <a:rPr lang="en" sz="1100">
                <a:solidFill>
                  <a:schemeClr val="dk1"/>
                </a:solidFill>
                <a:latin typeface="Lato"/>
                <a:ea typeface="Lato"/>
                <a:cs typeface="Lato"/>
                <a:sym typeface="Lato"/>
              </a:rPr>
              <a:t>, including icons by </a:t>
            </a:r>
            <a:r>
              <a:rPr b="1" lang="en" sz="1100" u="sng">
                <a:solidFill>
                  <a:schemeClr val="dk1"/>
                </a:solidFill>
                <a:latin typeface="Lato"/>
                <a:ea typeface="Lato"/>
                <a:cs typeface="Lato"/>
                <a:sym typeface="Lato"/>
                <a:hlinkClick r:id="rId3">
                  <a:extLst>
                    <a:ext uri="{A12FA001-AC4F-418D-AE19-62706E023703}">
                      <ahyp:hlinkClr val="tx"/>
                    </a:ext>
                  </a:extLst>
                </a:hlinkClick>
              </a:rPr>
              <a:t>Flaticon</a:t>
            </a:r>
            <a:r>
              <a:rPr lang="en" sz="1100">
                <a:solidFill>
                  <a:schemeClr val="dk1"/>
                </a:solidFill>
                <a:latin typeface="Lato"/>
                <a:ea typeface="Lato"/>
                <a:cs typeface="Lato"/>
                <a:sym typeface="Lato"/>
              </a:rPr>
              <a:t>, and infographics &amp; images by </a:t>
            </a:r>
            <a:r>
              <a:rPr b="1" lang="en" sz="1100" u="sng">
                <a:solidFill>
                  <a:schemeClr val="dk1"/>
                </a:solidFill>
                <a:latin typeface="Lato"/>
                <a:ea typeface="Lato"/>
                <a:cs typeface="Lato"/>
                <a:sym typeface="Lato"/>
                <a:hlinkClick r:id="rId4">
                  <a:extLst>
                    <a:ext uri="{A12FA001-AC4F-418D-AE19-62706E023703}">
                      <ahyp:hlinkClr val="tx"/>
                    </a:ext>
                  </a:extLst>
                </a:hlinkClick>
              </a:rPr>
              <a:t>Freepik</a:t>
            </a:r>
            <a:r>
              <a:rPr lang="en" sz="1100">
                <a:solidFill>
                  <a:schemeClr val="dk1"/>
                </a:solidFill>
                <a:latin typeface="Lato"/>
                <a:ea typeface="Lato"/>
                <a:cs typeface="Lato"/>
                <a:sym typeface="Lato"/>
              </a:rPr>
              <a:t>.</a:t>
            </a:r>
            <a:endParaRPr sz="1100">
              <a:solidFill>
                <a:schemeClr val="dk1"/>
              </a:solidFill>
              <a:latin typeface="Lato"/>
              <a:ea typeface="Lato"/>
              <a:cs typeface="Lato"/>
              <a:sym typeface="Lato"/>
            </a:endParaRPr>
          </a:p>
        </p:txBody>
      </p:sp>
      <p:sp>
        <p:nvSpPr>
          <p:cNvPr id="1732" name="Google Shape;1732;p217"/>
          <p:cNvSpPr/>
          <p:nvPr>
            <p:ph idx="3" type="pic"/>
          </p:nvPr>
        </p:nvSpPr>
        <p:spPr>
          <a:xfrm>
            <a:off x="0" y="539500"/>
            <a:ext cx="3931500" cy="4604100"/>
          </a:xfrm>
          <a:prstGeom prst="rect">
            <a:avLst/>
          </a:prstGeom>
          <a:noFill/>
          <a:ln>
            <a:noFill/>
          </a:ln>
        </p:spPr>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1733" name="Shape 1733"/>
        <p:cNvGrpSpPr/>
        <p:nvPr/>
      </p:nvGrpSpPr>
      <p:grpSpPr>
        <a:xfrm>
          <a:off x="0" y="0"/>
          <a:ext cx="0" cy="0"/>
          <a:chOff x="0" y="0"/>
          <a:chExt cx="0" cy="0"/>
        </a:xfrm>
      </p:grpSpPr>
      <p:grpSp>
        <p:nvGrpSpPr>
          <p:cNvPr id="1734" name="Google Shape;1734;p218"/>
          <p:cNvGrpSpPr/>
          <p:nvPr/>
        </p:nvGrpSpPr>
        <p:grpSpPr>
          <a:xfrm>
            <a:off x="0" y="0"/>
            <a:ext cx="9144000" cy="5143600"/>
            <a:chOff x="0" y="0"/>
            <a:chExt cx="9144000" cy="5143600"/>
          </a:xfrm>
        </p:grpSpPr>
        <p:sp>
          <p:nvSpPr>
            <p:cNvPr id="1735" name="Google Shape;1735;p218"/>
            <p:cNvSpPr/>
            <p:nvPr/>
          </p:nvSpPr>
          <p:spPr>
            <a:xfrm>
              <a:off x="8796300" y="3711150"/>
              <a:ext cx="347700" cy="1432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218"/>
            <p:cNvSpPr/>
            <p:nvPr/>
          </p:nvSpPr>
          <p:spPr>
            <a:xfrm>
              <a:off x="0" y="4876000"/>
              <a:ext cx="3990600" cy="267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218"/>
            <p:cNvSpPr/>
            <p:nvPr/>
          </p:nvSpPr>
          <p:spPr>
            <a:xfrm>
              <a:off x="0" y="0"/>
              <a:ext cx="347700" cy="206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10">
    <p:spTree>
      <p:nvGrpSpPr>
        <p:cNvPr id="1738" name="Shape 1738"/>
        <p:cNvGrpSpPr/>
        <p:nvPr/>
      </p:nvGrpSpPr>
      <p:grpSpPr>
        <a:xfrm>
          <a:off x="0" y="0"/>
          <a:ext cx="0" cy="0"/>
          <a:chOff x="0" y="0"/>
          <a:chExt cx="0" cy="0"/>
        </a:xfrm>
      </p:grpSpPr>
      <p:grpSp>
        <p:nvGrpSpPr>
          <p:cNvPr id="1739" name="Google Shape;1739;p219"/>
          <p:cNvGrpSpPr/>
          <p:nvPr/>
        </p:nvGrpSpPr>
        <p:grpSpPr>
          <a:xfrm flipH="1">
            <a:off x="8430775" y="0"/>
            <a:ext cx="713100" cy="5143475"/>
            <a:chOff x="0" y="0"/>
            <a:chExt cx="713100" cy="5143475"/>
          </a:xfrm>
        </p:grpSpPr>
        <p:sp>
          <p:nvSpPr>
            <p:cNvPr id="1740" name="Google Shape;1740;p219"/>
            <p:cNvSpPr/>
            <p:nvPr/>
          </p:nvSpPr>
          <p:spPr>
            <a:xfrm>
              <a:off x="0" y="0"/>
              <a:ext cx="347700" cy="4608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219"/>
            <p:cNvSpPr/>
            <p:nvPr/>
          </p:nvSpPr>
          <p:spPr>
            <a:xfrm>
              <a:off x="0" y="4608575"/>
              <a:ext cx="713100" cy="534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20" name="Shape 120"/>
        <p:cNvGrpSpPr/>
        <p:nvPr/>
      </p:nvGrpSpPr>
      <p:grpSpPr>
        <a:xfrm>
          <a:off x="0" y="0"/>
          <a:ext cx="0" cy="0"/>
          <a:chOff x="0" y="0"/>
          <a:chExt cx="0" cy="0"/>
        </a:xfrm>
      </p:grpSpPr>
      <p:sp>
        <p:nvSpPr>
          <p:cNvPr id="121" name="Google Shape;121;p23"/>
          <p:cNvSpPr txBox="1"/>
          <p:nvPr>
            <p:ph hasCustomPrompt="1" type="title"/>
          </p:nvPr>
        </p:nvSpPr>
        <p:spPr>
          <a:xfrm>
            <a:off x="1128150" y="1601150"/>
            <a:ext cx="6887700" cy="1092900"/>
          </a:xfrm>
          <a:prstGeom prst="rect">
            <a:avLst/>
          </a:prstGeom>
        </p:spPr>
        <p:txBody>
          <a:bodyPr anchorCtr="0" anchor="b" bIns="91425" lIns="91425" spcFirstLastPara="1" rIns="91425" wrap="square" tIns="91425">
            <a:noAutofit/>
          </a:bodyPr>
          <a:lstStyle>
            <a:lvl1pPr lvl="0" algn="ctr">
              <a:spcBef>
                <a:spcPts val="0"/>
              </a:spcBef>
              <a:spcAft>
                <a:spcPts val="0"/>
              </a:spcAft>
              <a:buSzPts val="13000"/>
              <a:buNone/>
              <a:defRPr sz="5900"/>
            </a:lvl1pPr>
            <a:lvl2pPr lvl="1" algn="ctr">
              <a:spcBef>
                <a:spcPts val="0"/>
              </a:spcBef>
              <a:spcAft>
                <a:spcPts val="0"/>
              </a:spcAft>
              <a:buSzPts val="13000"/>
              <a:buNone/>
              <a:defRPr sz="13000"/>
            </a:lvl2pPr>
            <a:lvl3pPr lvl="2" algn="ctr">
              <a:spcBef>
                <a:spcPts val="0"/>
              </a:spcBef>
              <a:spcAft>
                <a:spcPts val="0"/>
              </a:spcAft>
              <a:buSzPts val="13000"/>
              <a:buNone/>
              <a:defRPr sz="13000"/>
            </a:lvl3pPr>
            <a:lvl4pPr lvl="3" algn="ctr">
              <a:spcBef>
                <a:spcPts val="0"/>
              </a:spcBef>
              <a:spcAft>
                <a:spcPts val="0"/>
              </a:spcAft>
              <a:buSzPts val="13000"/>
              <a:buNone/>
              <a:defRPr sz="13000"/>
            </a:lvl4pPr>
            <a:lvl5pPr lvl="4" algn="ctr">
              <a:spcBef>
                <a:spcPts val="0"/>
              </a:spcBef>
              <a:spcAft>
                <a:spcPts val="0"/>
              </a:spcAft>
              <a:buSzPts val="13000"/>
              <a:buNone/>
              <a:defRPr sz="13000"/>
            </a:lvl5pPr>
            <a:lvl6pPr lvl="5" algn="ctr">
              <a:spcBef>
                <a:spcPts val="0"/>
              </a:spcBef>
              <a:spcAft>
                <a:spcPts val="0"/>
              </a:spcAft>
              <a:buSzPts val="13000"/>
              <a:buNone/>
              <a:defRPr sz="13000"/>
            </a:lvl6pPr>
            <a:lvl7pPr lvl="6" algn="ctr">
              <a:spcBef>
                <a:spcPts val="0"/>
              </a:spcBef>
              <a:spcAft>
                <a:spcPts val="0"/>
              </a:spcAft>
              <a:buSzPts val="13000"/>
              <a:buNone/>
              <a:defRPr sz="13000"/>
            </a:lvl7pPr>
            <a:lvl8pPr lvl="7" algn="ctr">
              <a:spcBef>
                <a:spcPts val="0"/>
              </a:spcBef>
              <a:spcAft>
                <a:spcPts val="0"/>
              </a:spcAft>
              <a:buSzPts val="13000"/>
              <a:buNone/>
              <a:defRPr sz="13000"/>
            </a:lvl8pPr>
            <a:lvl9pPr lvl="8" algn="ctr">
              <a:spcBef>
                <a:spcPts val="0"/>
              </a:spcBef>
              <a:spcAft>
                <a:spcPts val="0"/>
              </a:spcAft>
              <a:buSzPts val="13000"/>
              <a:buNone/>
              <a:defRPr sz="13000"/>
            </a:lvl9pPr>
          </a:lstStyle>
          <a:p>
            <a:r>
              <a:t>xx%</a:t>
            </a:r>
          </a:p>
        </p:txBody>
      </p:sp>
      <p:sp>
        <p:nvSpPr>
          <p:cNvPr id="122" name="Google Shape;122;p23"/>
          <p:cNvSpPr txBox="1"/>
          <p:nvPr>
            <p:ph idx="1" type="subTitle"/>
          </p:nvPr>
        </p:nvSpPr>
        <p:spPr>
          <a:xfrm>
            <a:off x="1676050" y="2861550"/>
            <a:ext cx="5789100" cy="400200"/>
          </a:xfrm>
          <a:prstGeom prst="rect">
            <a:avLst/>
          </a:prstGeom>
          <a:solidFill>
            <a:schemeClr val="dk2"/>
          </a:solidFill>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sz="1400"/>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p:txBody>
      </p:sp>
      <p:grpSp>
        <p:nvGrpSpPr>
          <p:cNvPr id="123" name="Google Shape;123;p23"/>
          <p:cNvGrpSpPr/>
          <p:nvPr/>
        </p:nvGrpSpPr>
        <p:grpSpPr>
          <a:xfrm>
            <a:off x="0" y="0"/>
            <a:ext cx="9144000" cy="5143625"/>
            <a:chOff x="0" y="0"/>
            <a:chExt cx="9144000" cy="5143625"/>
          </a:xfrm>
        </p:grpSpPr>
        <p:grpSp>
          <p:nvGrpSpPr>
            <p:cNvPr id="124" name="Google Shape;124;p23"/>
            <p:cNvGrpSpPr/>
            <p:nvPr/>
          </p:nvGrpSpPr>
          <p:grpSpPr>
            <a:xfrm flipH="1">
              <a:off x="0" y="0"/>
              <a:ext cx="7465150" cy="5143625"/>
              <a:chOff x="1679000" y="0"/>
              <a:chExt cx="7465150" cy="5143625"/>
            </a:xfrm>
          </p:grpSpPr>
          <p:sp>
            <p:nvSpPr>
              <p:cNvPr id="125" name="Google Shape;125;p23"/>
              <p:cNvSpPr/>
              <p:nvPr/>
            </p:nvSpPr>
            <p:spPr>
              <a:xfrm>
                <a:off x="7803175" y="4608600"/>
                <a:ext cx="1340700" cy="534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23"/>
              <p:cNvSpPr/>
              <p:nvPr/>
            </p:nvSpPr>
            <p:spPr>
              <a:xfrm>
                <a:off x="1679000" y="4876025"/>
                <a:ext cx="6124200" cy="267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23"/>
              <p:cNvSpPr/>
              <p:nvPr/>
            </p:nvSpPr>
            <p:spPr>
              <a:xfrm>
                <a:off x="6537750" y="0"/>
                <a:ext cx="2606400" cy="291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8" name="Google Shape;128;p23"/>
            <p:cNvSpPr/>
            <p:nvPr/>
          </p:nvSpPr>
          <p:spPr>
            <a:xfrm>
              <a:off x="8796300" y="0"/>
              <a:ext cx="347700" cy="1736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745" name="Shape 1745"/>
        <p:cNvGrpSpPr/>
        <p:nvPr/>
      </p:nvGrpSpPr>
      <p:grpSpPr>
        <a:xfrm>
          <a:off x="0" y="0"/>
          <a:ext cx="0" cy="0"/>
          <a:chOff x="0" y="0"/>
          <a:chExt cx="0" cy="0"/>
        </a:xfrm>
      </p:grpSpPr>
      <p:sp>
        <p:nvSpPr>
          <p:cNvPr id="1746" name="Google Shape;1746;p221"/>
          <p:cNvSpPr txBox="1"/>
          <p:nvPr>
            <p:ph type="ctrTitle"/>
          </p:nvPr>
        </p:nvSpPr>
        <p:spPr>
          <a:xfrm>
            <a:off x="713225" y="1039488"/>
            <a:ext cx="3786300" cy="2232000"/>
          </a:xfrm>
          <a:prstGeom prst="rect">
            <a:avLst/>
          </a:prstGeom>
        </p:spPr>
        <p:txBody>
          <a:bodyPr anchorCtr="0" anchor="b" bIns="91425" lIns="91425" spcFirstLastPara="1" rIns="91425" wrap="square" tIns="91425">
            <a:noAutofit/>
          </a:bodyPr>
          <a:lstStyle>
            <a:lvl1pPr lvl="0">
              <a:spcBef>
                <a:spcPts val="0"/>
              </a:spcBef>
              <a:spcAft>
                <a:spcPts val="0"/>
              </a:spcAft>
              <a:buSzPts val="4700"/>
              <a:buNone/>
              <a:defRPr sz="4200"/>
            </a:lvl1pPr>
            <a:lvl2pPr lvl="1" algn="l">
              <a:spcBef>
                <a:spcPts val="0"/>
              </a:spcBef>
              <a:spcAft>
                <a:spcPts val="0"/>
              </a:spcAft>
              <a:buSzPts val="4700"/>
              <a:buNone/>
              <a:defRPr sz="4700"/>
            </a:lvl2pPr>
            <a:lvl3pPr lvl="2" algn="l">
              <a:spcBef>
                <a:spcPts val="0"/>
              </a:spcBef>
              <a:spcAft>
                <a:spcPts val="0"/>
              </a:spcAft>
              <a:buSzPts val="4700"/>
              <a:buNone/>
              <a:defRPr sz="4700"/>
            </a:lvl3pPr>
            <a:lvl4pPr lvl="3" algn="l">
              <a:spcBef>
                <a:spcPts val="0"/>
              </a:spcBef>
              <a:spcAft>
                <a:spcPts val="0"/>
              </a:spcAft>
              <a:buSzPts val="4700"/>
              <a:buNone/>
              <a:defRPr sz="4700"/>
            </a:lvl4pPr>
            <a:lvl5pPr lvl="4" algn="l">
              <a:spcBef>
                <a:spcPts val="0"/>
              </a:spcBef>
              <a:spcAft>
                <a:spcPts val="0"/>
              </a:spcAft>
              <a:buSzPts val="4700"/>
              <a:buNone/>
              <a:defRPr sz="4700"/>
            </a:lvl5pPr>
            <a:lvl6pPr lvl="5" algn="l">
              <a:spcBef>
                <a:spcPts val="0"/>
              </a:spcBef>
              <a:spcAft>
                <a:spcPts val="0"/>
              </a:spcAft>
              <a:buSzPts val="4700"/>
              <a:buNone/>
              <a:defRPr sz="4700"/>
            </a:lvl6pPr>
            <a:lvl7pPr lvl="6" algn="l">
              <a:spcBef>
                <a:spcPts val="0"/>
              </a:spcBef>
              <a:spcAft>
                <a:spcPts val="0"/>
              </a:spcAft>
              <a:buSzPts val="4700"/>
              <a:buNone/>
              <a:defRPr sz="4700"/>
            </a:lvl7pPr>
            <a:lvl8pPr lvl="7" algn="l">
              <a:spcBef>
                <a:spcPts val="0"/>
              </a:spcBef>
              <a:spcAft>
                <a:spcPts val="0"/>
              </a:spcAft>
              <a:buSzPts val="4700"/>
              <a:buNone/>
              <a:defRPr sz="4700"/>
            </a:lvl8pPr>
            <a:lvl9pPr lvl="8" algn="l">
              <a:spcBef>
                <a:spcPts val="0"/>
              </a:spcBef>
              <a:spcAft>
                <a:spcPts val="0"/>
              </a:spcAft>
              <a:buSzPts val="4700"/>
              <a:buNone/>
              <a:defRPr sz="4700"/>
            </a:lvl9pPr>
          </a:lstStyle>
          <a:p/>
        </p:txBody>
      </p:sp>
      <p:sp>
        <p:nvSpPr>
          <p:cNvPr id="1747" name="Google Shape;1747;p221"/>
          <p:cNvSpPr txBox="1"/>
          <p:nvPr>
            <p:ph idx="1" type="subTitle"/>
          </p:nvPr>
        </p:nvSpPr>
        <p:spPr>
          <a:xfrm>
            <a:off x="856025" y="3439188"/>
            <a:ext cx="3500700" cy="400200"/>
          </a:xfrm>
          <a:prstGeom prst="rect">
            <a:avLst/>
          </a:prstGeom>
          <a:solidFill>
            <a:schemeClr val="dk2"/>
          </a:solidFill>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nSpc>
                <a:spcPct val="100000"/>
              </a:lnSpc>
              <a:spcBef>
                <a:spcPts val="0"/>
              </a:spcBef>
              <a:spcAft>
                <a:spcPts val="0"/>
              </a:spcAft>
              <a:buSzPts val="1400"/>
              <a:buNone/>
              <a:defRPr sz="1400"/>
            </a:lvl2pPr>
            <a:lvl3pPr lvl="2">
              <a:lnSpc>
                <a:spcPct val="100000"/>
              </a:lnSpc>
              <a:spcBef>
                <a:spcPts val="0"/>
              </a:spcBef>
              <a:spcAft>
                <a:spcPts val="0"/>
              </a:spcAft>
              <a:buSzPts val="1400"/>
              <a:buNone/>
              <a:defRPr sz="1400"/>
            </a:lvl3pPr>
            <a:lvl4pPr lvl="3">
              <a:lnSpc>
                <a:spcPct val="100000"/>
              </a:lnSpc>
              <a:spcBef>
                <a:spcPts val="0"/>
              </a:spcBef>
              <a:spcAft>
                <a:spcPts val="0"/>
              </a:spcAft>
              <a:buSzPts val="1400"/>
              <a:buNone/>
              <a:defRPr sz="1400"/>
            </a:lvl4pPr>
            <a:lvl5pPr lvl="4">
              <a:lnSpc>
                <a:spcPct val="100000"/>
              </a:lnSpc>
              <a:spcBef>
                <a:spcPts val="0"/>
              </a:spcBef>
              <a:spcAft>
                <a:spcPts val="0"/>
              </a:spcAft>
              <a:buSzPts val="1400"/>
              <a:buNone/>
              <a:defRPr sz="1400"/>
            </a:lvl5pPr>
            <a:lvl6pPr lvl="5">
              <a:lnSpc>
                <a:spcPct val="100000"/>
              </a:lnSpc>
              <a:spcBef>
                <a:spcPts val="0"/>
              </a:spcBef>
              <a:spcAft>
                <a:spcPts val="0"/>
              </a:spcAft>
              <a:buSzPts val="1400"/>
              <a:buNone/>
              <a:defRPr sz="1400"/>
            </a:lvl6pPr>
            <a:lvl7pPr lvl="6">
              <a:lnSpc>
                <a:spcPct val="100000"/>
              </a:lnSpc>
              <a:spcBef>
                <a:spcPts val="0"/>
              </a:spcBef>
              <a:spcAft>
                <a:spcPts val="0"/>
              </a:spcAft>
              <a:buSzPts val="1400"/>
              <a:buNone/>
              <a:defRPr sz="1400"/>
            </a:lvl7pPr>
            <a:lvl8pPr lvl="7">
              <a:lnSpc>
                <a:spcPct val="100000"/>
              </a:lnSpc>
              <a:spcBef>
                <a:spcPts val="0"/>
              </a:spcBef>
              <a:spcAft>
                <a:spcPts val="0"/>
              </a:spcAft>
              <a:buSzPts val="1400"/>
              <a:buNone/>
              <a:defRPr sz="1400"/>
            </a:lvl8pPr>
            <a:lvl9pPr lvl="8">
              <a:lnSpc>
                <a:spcPct val="100000"/>
              </a:lnSpc>
              <a:spcBef>
                <a:spcPts val="0"/>
              </a:spcBef>
              <a:spcAft>
                <a:spcPts val="0"/>
              </a:spcAft>
              <a:buSzPts val="1400"/>
              <a:buNone/>
              <a:defRPr sz="1400"/>
            </a:lvl9pPr>
          </a:lstStyle>
          <a:p/>
        </p:txBody>
      </p:sp>
      <p:sp>
        <p:nvSpPr>
          <p:cNvPr id="1748" name="Google Shape;1748;p221"/>
          <p:cNvSpPr/>
          <p:nvPr>
            <p:ph idx="2" type="pic"/>
          </p:nvPr>
        </p:nvSpPr>
        <p:spPr>
          <a:xfrm>
            <a:off x="5212625" y="539500"/>
            <a:ext cx="3931500" cy="4604100"/>
          </a:xfrm>
          <a:prstGeom prst="rect">
            <a:avLst/>
          </a:prstGeom>
          <a:noFill/>
          <a:ln>
            <a:noFill/>
          </a:ln>
        </p:spPr>
      </p:sp>
      <p:grpSp>
        <p:nvGrpSpPr>
          <p:cNvPr id="1749" name="Google Shape;1749;p221"/>
          <p:cNvGrpSpPr/>
          <p:nvPr/>
        </p:nvGrpSpPr>
        <p:grpSpPr>
          <a:xfrm>
            <a:off x="0" y="0"/>
            <a:ext cx="5212500" cy="5143625"/>
            <a:chOff x="0" y="0"/>
            <a:chExt cx="5212500" cy="5143625"/>
          </a:xfrm>
        </p:grpSpPr>
        <p:sp>
          <p:nvSpPr>
            <p:cNvPr id="1750" name="Google Shape;1750;p221"/>
            <p:cNvSpPr/>
            <p:nvPr/>
          </p:nvSpPr>
          <p:spPr>
            <a:xfrm>
              <a:off x="0" y="0"/>
              <a:ext cx="713100" cy="539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221"/>
            <p:cNvSpPr/>
            <p:nvPr/>
          </p:nvSpPr>
          <p:spPr>
            <a:xfrm>
              <a:off x="0" y="4876025"/>
              <a:ext cx="5212500" cy="267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221"/>
            <p:cNvSpPr/>
            <p:nvPr/>
          </p:nvSpPr>
          <p:spPr>
            <a:xfrm>
              <a:off x="713100" y="0"/>
              <a:ext cx="3643500" cy="291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53" name="Shape 1753"/>
        <p:cNvGrpSpPr/>
        <p:nvPr/>
      </p:nvGrpSpPr>
      <p:grpSpPr>
        <a:xfrm>
          <a:off x="0" y="0"/>
          <a:ext cx="0" cy="0"/>
          <a:chOff x="0" y="0"/>
          <a:chExt cx="0" cy="0"/>
        </a:xfrm>
      </p:grpSpPr>
      <p:sp>
        <p:nvSpPr>
          <p:cNvPr id="1754" name="Google Shape;1754;p222"/>
          <p:cNvSpPr txBox="1"/>
          <p:nvPr>
            <p:ph type="title"/>
          </p:nvPr>
        </p:nvSpPr>
        <p:spPr>
          <a:xfrm>
            <a:off x="1109250" y="2340800"/>
            <a:ext cx="3705900" cy="1877700"/>
          </a:xfrm>
          <a:prstGeom prst="rect">
            <a:avLst/>
          </a:prstGeom>
        </p:spPr>
        <p:txBody>
          <a:bodyPr anchorCtr="0" anchor="t" bIns="91425" lIns="91425" spcFirstLastPara="1" rIns="91425" wrap="square" tIns="91425">
            <a:noAutofit/>
          </a:bodyPr>
          <a:lstStyle>
            <a:lvl1pPr lvl="0" algn="l">
              <a:spcBef>
                <a:spcPts val="0"/>
              </a:spcBef>
              <a:spcAft>
                <a:spcPts val="0"/>
              </a:spcAft>
              <a:buSzPts val="4500"/>
              <a:buNone/>
              <a:defRPr sz="5500"/>
            </a:lvl1pPr>
            <a:lvl2pPr lvl="1" algn="r">
              <a:spcBef>
                <a:spcPts val="0"/>
              </a:spcBef>
              <a:spcAft>
                <a:spcPts val="0"/>
              </a:spcAft>
              <a:buSzPts val="4500"/>
              <a:buNone/>
              <a:defRPr sz="4500"/>
            </a:lvl2pPr>
            <a:lvl3pPr lvl="2" algn="r">
              <a:spcBef>
                <a:spcPts val="0"/>
              </a:spcBef>
              <a:spcAft>
                <a:spcPts val="0"/>
              </a:spcAft>
              <a:buSzPts val="4500"/>
              <a:buNone/>
              <a:defRPr sz="4500"/>
            </a:lvl3pPr>
            <a:lvl4pPr lvl="3" algn="r">
              <a:spcBef>
                <a:spcPts val="0"/>
              </a:spcBef>
              <a:spcAft>
                <a:spcPts val="0"/>
              </a:spcAft>
              <a:buSzPts val="4500"/>
              <a:buNone/>
              <a:defRPr sz="4500"/>
            </a:lvl4pPr>
            <a:lvl5pPr lvl="4" algn="r">
              <a:spcBef>
                <a:spcPts val="0"/>
              </a:spcBef>
              <a:spcAft>
                <a:spcPts val="0"/>
              </a:spcAft>
              <a:buSzPts val="4500"/>
              <a:buNone/>
              <a:defRPr sz="4500"/>
            </a:lvl5pPr>
            <a:lvl6pPr lvl="5" algn="r">
              <a:spcBef>
                <a:spcPts val="0"/>
              </a:spcBef>
              <a:spcAft>
                <a:spcPts val="0"/>
              </a:spcAft>
              <a:buSzPts val="4500"/>
              <a:buNone/>
              <a:defRPr sz="4500"/>
            </a:lvl6pPr>
            <a:lvl7pPr lvl="6" algn="r">
              <a:spcBef>
                <a:spcPts val="0"/>
              </a:spcBef>
              <a:spcAft>
                <a:spcPts val="0"/>
              </a:spcAft>
              <a:buSzPts val="4500"/>
              <a:buNone/>
              <a:defRPr sz="4500"/>
            </a:lvl7pPr>
            <a:lvl8pPr lvl="7" algn="r">
              <a:spcBef>
                <a:spcPts val="0"/>
              </a:spcBef>
              <a:spcAft>
                <a:spcPts val="0"/>
              </a:spcAft>
              <a:buSzPts val="4500"/>
              <a:buNone/>
              <a:defRPr sz="4500"/>
            </a:lvl8pPr>
            <a:lvl9pPr lvl="8" algn="r">
              <a:spcBef>
                <a:spcPts val="0"/>
              </a:spcBef>
              <a:spcAft>
                <a:spcPts val="0"/>
              </a:spcAft>
              <a:buSzPts val="4500"/>
              <a:buNone/>
              <a:defRPr sz="4500"/>
            </a:lvl9pPr>
          </a:lstStyle>
          <a:p/>
        </p:txBody>
      </p:sp>
      <p:sp>
        <p:nvSpPr>
          <p:cNvPr id="1755" name="Google Shape;1755;p222"/>
          <p:cNvSpPr txBox="1"/>
          <p:nvPr>
            <p:ph hasCustomPrompt="1" idx="2" type="title"/>
          </p:nvPr>
        </p:nvSpPr>
        <p:spPr>
          <a:xfrm>
            <a:off x="1251025" y="1200900"/>
            <a:ext cx="1101300" cy="1027800"/>
          </a:xfrm>
          <a:prstGeom prst="rect">
            <a:avLst/>
          </a:prstGeom>
          <a:solidFill>
            <a:schemeClr val="dk2"/>
          </a:solidFill>
        </p:spPr>
        <p:txBody>
          <a:bodyPr anchorCtr="0" anchor="ctr" bIns="91425" lIns="91425" spcFirstLastPara="1" rIns="91425" wrap="square" tIns="91425">
            <a:noAutofit/>
          </a:bodyPr>
          <a:lstStyle>
            <a:lvl1pPr lvl="0">
              <a:spcBef>
                <a:spcPts val="0"/>
              </a:spcBef>
              <a:spcAft>
                <a:spcPts val="0"/>
              </a:spcAft>
              <a:buSzPts val="5300"/>
              <a:buNone/>
              <a:defRPr sz="5000"/>
            </a:lvl1pPr>
            <a:lvl2pPr lvl="1" algn="ctr">
              <a:spcBef>
                <a:spcPts val="0"/>
              </a:spcBef>
              <a:spcAft>
                <a:spcPts val="0"/>
              </a:spcAft>
              <a:buSzPts val="5300"/>
              <a:buNone/>
              <a:defRPr sz="5300"/>
            </a:lvl2pPr>
            <a:lvl3pPr lvl="2" algn="ctr">
              <a:spcBef>
                <a:spcPts val="0"/>
              </a:spcBef>
              <a:spcAft>
                <a:spcPts val="0"/>
              </a:spcAft>
              <a:buSzPts val="5300"/>
              <a:buNone/>
              <a:defRPr sz="5300"/>
            </a:lvl3pPr>
            <a:lvl4pPr lvl="3" algn="ctr">
              <a:spcBef>
                <a:spcPts val="0"/>
              </a:spcBef>
              <a:spcAft>
                <a:spcPts val="0"/>
              </a:spcAft>
              <a:buSzPts val="5300"/>
              <a:buNone/>
              <a:defRPr sz="5300"/>
            </a:lvl4pPr>
            <a:lvl5pPr lvl="4" algn="ctr">
              <a:spcBef>
                <a:spcPts val="0"/>
              </a:spcBef>
              <a:spcAft>
                <a:spcPts val="0"/>
              </a:spcAft>
              <a:buSzPts val="5300"/>
              <a:buNone/>
              <a:defRPr sz="5300"/>
            </a:lvl5pPr>
            <a:lvl6pPr lvl="5" algn="ctr">
              <a:spcBef>
                <a:spcPts val="0"/>
              </a:spcBef>
              <a:spcAft>
                <a:spcPts val="0"/>
              </a:spcAft>
              <a:buSzPts val="5300"/>
              <a:buNone/>
              <a:defRPr sz="5300"/>
            </a:lvl6pPr>
            <a:lvl7pPr lvl="6" algn="ctr">
              <a:spcBef>
                <a:spcPts val="0"/>
              </a:spcBef>
              <a:spcAft>
                <a:spcPts val="0"/>
              </a:spcAft>
              <a:buSzPts val="5300"/>
              <a:buNone/>
              <a:defRPr sz="5300"/>
            </a:lvl7pPr>
            <a:lvl8pPr lvl="7" algn="ctr">
              <a:spcBef>
                <a:spcPts val="0"/>
              </a:spcBef>
              <a:spcAft>
                <a:spcPts val="0"/>
              </a:spcAft>
              <a:buSzPts val="5300"/>
              <a:buNone/>
              <a:defRPr sz="5300"/>
            </a:lvl8pPr>
            <a:lvl9pPr lvl="8" algn="ctr">
              <a:spcBef>
                <a:spcPts val="0"/>
              </a:spcBef>
              <a:spcAft>
                <a:spcPts val="0"/>
              </a:spcAft>
              <a:buSzPts val="5300"/>
              <a:buNone/>
              <a:defRPr sz="5300"/>
            </a:lvl9pPr>
          </a:lstStyle>
          <a:p>
            <a:r>
              <a:t>xx%</a:t>
            </a:r>
          </a:p>
        </p:txBody>
      </p:sp>
      <p:sp>
        <p:nvSpPr>
          <p:cNvPr id="1756" name="Google Shape;1756;p222"/>
          <p:cNvSpPr/>
          <p:nvPr>
            <p:ph idx="3" type="pic"/>
          </p:nvPr>
        </p:nvSpPr>
        <p:spPr>
          <a:xfrm>
            <a:off x="5212625" y="535100"/>
            <a:ext cx="3931500" cy="4608600"/>
          </a:xfrm>
          <a:prstGeom prst="rect">
            <a:avLst/>
          </a:prstGeom>
          <a:noFill/>
          <a:ln>
            <a:noFill/>
          </a:ln>
        </p:spPr>
      </p:sp>
      <p:grpSp>
        <p:nvGrpSpPr>
          <p:cNvPr id="1757" name="Google Shape;1757;p222"/>
          <p:cNvGrpSpPr/>
          <p:nvPr/>
        </p:nvGrpSpPr>
        <p:grpSpPr>
          <a:xfrm>
            <a:off x="0" y="0"/>
            <a:ext cx="713100" cy="5143475"/>
            <a:chOff x="0" y="0"/>
            <a:chExt cx="713100" cy="5143475"/>
          </a:xfrm>
        </p:grpSpPr>
        <p:sp>
          <p:nvSpPr>
            <p:cNvPr id="1758" name="Google Shape;1758;p222"/>
            <p:cNvSpPr/>
            <p:nvPr/>
          </p:nvSpPr>
          <p:spPr>
            <a:xfrm>
              <a:off x="0" y="0"/>
              <a:ext cx="347700" cy="4608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222"/>
            <p:cNvSpPr/>
            <p:nvPr/>
          </p:nvSpPr>
          <p:spPr>
            <a:xfrm>
              <a:off x="0" y="4608575"/>
              <a:ext cx="713100" cy="534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60" name="Shape 1760"/>
        <p:cNvGrpSpPr/>
        <p:nvPr/>
      </p:nvGrpSpPr>
      <p:grpSpPr>
        <a:xfrm>
          <a:off x="0" y="0"/>
          <a:ext cx="0" cy="0"/>
          <a:chOff x="0" y="0"/>
          <a:chExt cx="0" cy="0"/>
        </a:xfrm>
      </p:grpSpPr>
      <p:sp>
        <p:nvSpPr>
          <p:cNvPr id="1761" name="Google Shape;1761;p223"/>
          <p:cNvSpPr txBox="1"/>
          <p:nvPr>
            <p:ph type="title"/>
          </p:nvPr>
        </p:nvSpPr>
        <p:spPr>
          <a:xfrm>
            <a:off x="713225" y="444725"/>
            <a:ext cx="7717500" cy="552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762" name="Google Shape;1762;p223"/>
          <p:cNvSpPr txBox="1"/>
          <p:nvPr>
            <p:ph idx="1" type="body"/>
          </p:nvPr>
        </p:nvSpPr>
        <p:spPr>
          <a:xfrm>
            <a:off x="1595250" y="1129750"/>
            <a:ext cx="5953500" cy="3295500"/>
          </a:xfrm>
          <a:prstGeom prst="rect">
            <a:avLst/>
          </a:prstGeom>
        </p:spPr>
        <p:txBody>
          <a:bodyPr anchorCtr="0" anchor="t" bIns="91425" lIns="91425" spcFirstLastPara="1" rIns="91425" wrap="square" tIns="91425">
            <a:noAutofit/>
          </a:bodyPr>
          <a:lstStyle>
            <a:lvl1pPr indent="-311150" lvl="0" marL="457200">
              <a:lnSpc>
                <a:spcPct val="100000"/>
              </a:lnSpc>
              <a:spcBef>
                <a:spcPts val="0"/>
              </a:spcBef>
              <a:spcAft>
                <a:spcPts val="0"/>
              </a:spcAft>
              <a:buClr>
                <a:schemeClr val="dk2"/>
              </a:buClr>
              <a:buSzPts val="1300"/>
              <a:buChar char="■"/>
              <a:defRPr sz="1200"/>
            </a:lvl1pPr>
            <a:lvl2pPr indent="-304800" lvl="1" marL="914400">
              <a:lnSpc>
                <a:spcPct val="100000"/>
              </a:lnSpc>
              <a:spcBef>
                <a:spcPts val="0"/>
              </a:spcBef>
              <a:spcAft>
                <a:spcPts val="0"/>
              </a:spcAft>
              <a:buSzPts val="1200"/>
              <a:buChar char="○"/>
              <a:defRPr sz="1200"/>
            </a:lvl2pPr>
            <a:lvl3pPr indent="-304800" lvl="2" marL="1371600">
              <a:lnSpc>
                <a:spcPct val="100000"/>
              </a:lnSpc>
              <a:spcBef>
                <a:spcPts val="1600"/>
              </a:spcBef>
              <a:spcAft>
                <a:spcPts val="0"/>
              </a:spcAft>
              <a:buSzPts val="1200"/>
              <a:buChar char="■"/>
              <a:defRPr sz="1200"/>
            </a:lvl3pPr>
            <a:lvl4pPr indent="-304800" lvl="3" marL="1828800">
              <a:lnSpc>
                <a:spcPct val="100000"/>
              </a:lnSpc>
              <a:spcBef>
                <a:spcPts val="1600"/>
              </a:spcBef>
              <a:spcAft>
                <a:spcPts val="0"/>
              </a:spcAft>
              <a:buSzPts val="1200"/>
              <a:buChar char="●"/>
              <a:defRPr sz="1200"/>
            </a:lvl4pPr>
            <a:lvl5pPr indent="-304800" lvl="4" marL="2286000">
              <a:lnSpc>
                <a:spcPct val="100000"/>
              </a:lnSpc>
              <a:spcBef>
                <a:spcPts val="1600"/>
              </a:spcBef>
              <a:spcAft>
                <a:spcPts val="0"/>
              </a:spcAft>
              <a:buSzPts val="1200"/>
              <a:buChar char="○"/>
              <a:defRPr sz="1200"/>
            </a:lvl5pPr>
            <a:lvl6pPr indent="-304800" lvl="5" marL="2743200">
              <a:lnSpc>
                <a:spcPct val="100000"/>
              </a:lnSpc>
              <a:spcBef>
                <a:spcPts val="1600"/>
              </a:spcBef>
              <a:spcAft>
                <a:spcPts val="0"/>
              </a:spcAft>
              <a:buSzPts val="1200"/>
              <a:buChar char="■"/>
              <a:defRPr sz="1200"/>
            </a:lvl6pPr>
            <a:lvl7pPr indent="-304800" lvl="6" marL="3200400">
              <a:lnSpc>
                <a:spcPct val="100000"/>
              </a:lnSpc>
              <a:spcBef>
                <a:spcPts val="1600"/>
              </a:spcBef>
              <a:spcAft>
                <a:spcPts val="0"/>
              </a:spcAft>
              <a:buSzPts val="1200"/>
              <a:buChar char="●"/>
              <a:defRPr sz="1200"/>
            </a:lvl7pPr>
            <a:lvl8pPr indent="-304800" lvl="7" marL="3657600">
              <a:lnSpc>
                <a:spcPct val="100000"/>
              </a:lnSpc>
              <a:spcBef>
                <a:spcPts val="1600"/>
              </a:spcBef>
              <a:spcAft>
                <a:spcPts val="0"/>
              </a:spcAft>
              <a:buSzPts val="1200"/>
              <a:buChar char="○"/>
              <a:defRPr sz="1200"/>
            </a:lvl8pPr>
            <a:lvl9pPr indent="-304800" lvl="8" marL="4114800">
              <a:lnSpc>
                <a:spcPct val="100000"/>
              </a:lnSpc>
              <a:spcBef>
                <a:spcPts val="1600"/>
              </a:spcBef>
              <a:spcAft>
                <a:spcPts val="1600"/>
              </a:spcAft>
              <a:buSzPts val="1200"/>
              <a:buChar char="■"/>
              <a:defRPr sz="1200"/>
            </a:lvl9pPr>
          </a:lstStyle>
          <a:p/>
        </p:txBody>
      </p:sp>
      <p:grpSp>
        <p:nvGrpSpPr>
          <p:cNvPr id="1763" name="Google Shape;1763;p223"/>
          <p:cNvGrpSpPr/>
          <p:nvPr/>
        </p:nvGrpSpPr>
        <p:grpSpPr>
          <a:xfrm flipH="1">
            <a:off x="0" y="0"/>
            <a:ext cx="9144125" cy="5143625"/>
            <a:chOff x="0" y="0"/>
            <a:chExt cx="9144125" cy="5143625"/>
          </a:xfrm>
        </p:grpSpPr>
        <p:sp>
          <p:nvSpPr>
            <p:cNvPr id="1764" name="Google Shape;1764;p223"/>
            <p:cNvSpPr/>
            <p:nvPr/>
          </p:nvSpPr>
          <p:spPr>
            <a:xfrm>
              <a:off x="0" y="4608600"/>
              <a:ext cx="713100" cy="534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223"/>
            <p:cNvSpPr/>
            <p:nvPr/>
          </p:nvSpPr>
          <p:spPr>
            <a:xfrm>
              <a:off x="8796300" y="0"/>
              <a:ext cx="347700" cy="534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223"/>
            <p:cNvSpPr/>
            <p:nvPr/>
          </p:nvSpPr>
          <p:spPr>
            <a:xfrm>
              <a:off x="713225" y="4876025"/>
              <a:ext cx="8430900" cy="267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767" name="Shape 1767"/>
        <p:cNvGrpSpPr/>
        <p:nvPr/>
      </p:nvGrpSpPr>
      <p:grpSpPr>
        <a:xfrm>
          <a:off x="0" y="0"/>
          <a:ext cx="0" cy="0"/>
          <a:chOff x="0" y="0"/>
          <a:chExt cx="0" cy="0"/>
        </a:xfrm>
      </p:grpSpPr>
      <p:sp>
        <p:nvSpPr>
          <p:cNvPr id="1768" name="Google Shape;1768;p224"/>
          <p:cNvSpPr txBox="1"/>
          <p:nvPr>
            <p:ph type="title"/>
          </p:nvPr>
        </p:nvSpPr>
        <p:spPr>
          <a:xfrm>
            <a:off x="713225" y="444725"/>
            <a:ext cx="7717500" cy="552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769" name="Google Shape;1769;p224"/>
          <p:cNvSpPr txBox="1"/>
          <p:nvPr>
            <p:ph idx="1" type="subTitle"/>
          </p:nvPr>
        </p:nvSpPr>
        <p:spPr>
          <a:xfrm>
            <a:off x="3264850" y="1803700"/>
            <a:ext cx="3931500" cy="923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770" name="Google Shape;1770;p224"/>
          <p:cNvSpPr txBox="1"/>
          <p:nvPr>
            <p:ph idx="2" type="subTitle"/>
          </p:nvPr>
        </p:nvSpPr>
        <p:spPr>
          <a:xfrm>
            <a:off x="3264850" y="1328900"/>
            <a:ext cx="3931500" cy="523200"/>
          </a:xfrm>
          <a:prstGeom prst="rect">
            <a:avLst/>
          </a:prstGeom>
        </p:spPr>
        <p:txBody>
          <a:bodyPr anchorCtr="0" anchor="b" bIns="91425" lIns="91425" spcFirstLastPara="1" rIns="91425" wrap="square" tIns="91425">
            <a:noAutofit/>
          </a:bodyPr>
          <a:lstStyle>
            <a:lvl1pPr lvl="0">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1771" name="Google Shape;1771;p224"/>
          <p:cNvSpPr txBox="1"/>
          <p:nvPr>
            <p:ph idx="3" type="subTitle"/>
          </p:nvPr>
        </p:nvSpPr>
        <p:spPr>
          <a:xfrm>
            <a:off x="3264850" y="3492780"/>
            <a:ext cx="3931500" cy="923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772" name="Google Shape;1772;p224"/>
          <p:cNvSpPr txBox="1"/>
          <p:nvPr>
            <p:ph idx="4" type="subTitle"/>
          </p:nvPr>
        </p:nvSpPr>
        <p:spPr>
          <a:xfrm>
            <a:off x="3264851" y="3017980"/>
            <a:ext cx="3931500" cy="523200"/>
          </a:xfrm>
          <a:prstGeom prst="rect">
            <a:avLst/>
          </a:prstGeom>
        </p:spPr>
        <p:txBody>
          <a:bodyPr anchorCtr="0" anchor="b" bIns="91425" lIns="91425" spcFirstLastPara="1" rIns="91425" wrap="square" tIns="91425">
            <a:noAutofit/>
          </a:bodyPr>
          <a:lstStyle>
            <a:lvl1pPr lvl="0">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grpSp>
        <p:nvGrpSpPr>
          <p:cNvPr id="1773" name="Google Shape;1773;p224"/>
          <p:cNvGrpSpPr/>
          <p:nvPr/>
        </p:nvGrpSpPr>
        <p:grpSpPr>
          <a:xfrm>
            <a:off x="0" y="0"/>
            <a:ext cx="9144000" cy="5143625"/>
            <a:chOff x="0" y="0"/>
            <a:chExt cx="9144000" cy="5143625"/>
          </a:xfrm>
        </p:grpSpPr>
        <p:sp>
          <p:nvSpPr>
            <p:cNvPr id="1774" name="Google Shape;1774;p224"/>
            <p:cNvSpPr/>
            <p:nvPr/>
          </p:nvSpPr>
          <p:spPr>
            <a:xfrm>
              <a:off x="0" y="4876025"/>
              <a:ext cx="8257200" cy="267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224"/>
            <p:cNvSpPr/>
            <p:nvPr/>
          </p:nvSpPr>
          <p:spPr>
            <a:xfrm>
              <a:off x="0" y="0"/>
              <a:ext cx="347700" cy="1736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224"/>
            <p:cNvSpPr/>
            <p:nvPr/>
          </p:nvSpPr>
          <p:spPr>
            <a:xfrm>
              <a:off x="8257200" y="4608575"/>
              <a:ext cx="886800" cy="534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777" name="Shape 1777"/>
        <p:cNvGrpSpPr/>
        <p:nvPr/>
      </p:nvGrpSpPr>
      <p:grpSpPr>
        <a:xfrm>
          <a:off x="0" y="0"/>
          <a:ext cx="0" cy="0"/>
          <a:chOff x="0" y="0"/>
          <a:chExt cx="0" cy="0"/>
        </a:xfrm>
      </p:grpSpPr>
      <p:sp>
        <p:nvSpPr>
          <p:cNvPr id="1778" name="Google Shape;1778;p225"/>
          <p:cNvSpPr txBox="1"/>
          <p:nvPr>
            <p:ph type="title"/>
          </p:nvPr>
        </p:nvSpPr>
        <p:spPr>
          <a:xfrm>
            <a:off x="713225" y="444725"/>
            <a:ext cx="7717500" cy="552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grpSp>
        <p:nvGrpSpPr>
          <p:cNvPr id="1779" name="Google Shape;1779;p225"/>
          <p:cNvGrpSpPr/>
          <p:nvPr/>
        </p:nvGrpSpPr>
        <p:grpSpPr>
          <a:xfrm>
            <a:off x="0" y="0"/>
            <a:ext cx="9144125" cy="5143625"/>
            <a:chOff x="0" y="0"/>
            <a:chExt cx="9144125" cy="5143625"/>
          </a:xfrm>
        </p:grpSpPr>
        <p:sp>
          <p:nvSpPr>
            <p:cNvPr id="1780" name="Google Shape;1780;p225"/>
            <p:cNvSpPr/>
            <p:nvPr/>
          </p:nvSpPr>
          <p:spPr>
            <a:xfrm>
              <a:off x="0" y="4608600"/>
              <a:ext cx="713100" cy="534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225"/>
            <p:cNvSpPr/>
            <p:nvPr/>
          </p:nvSpPr>
          <p:spPr>
            <a:xfrm>
              <a:off x="8796300" y="0"/>
              <a:ext cx="347700" cy="534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225"/>
            <p:cNvSpPr/>
            <p:nvPr/>
          </p:nvSpPr>
          <p:spPr>
            <a:xfrm>
              <a:off x="713225" y="4876025"/>
              <a:ext cx="8430900" cy="267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783" name="Shape 1783"/>
        <p:cNvGrpSpPr/>
        <p:nvPr/>
      </p:nvGrpSpPr>
      <p:grpSpPr>
        <a:xfrm>
          <a:off x="0" y="0"/>
          <a:ext cx="0" cy="0"/>
          <a:chOff x="0" y="0"/>
          <a:chExt cx="0" cy="0"/>
        </a:xfrm>
      </p:grpSpPr>
      <p:sp>
        <p:nvSpPr>
          <p:cNvPr id="1784" name="Google Shape;1784;p226"/>
          <p:cNvSpPr txBox="1"/>
          <p:nvPr>
            <p:ph type="title"/>
          </p:nvPr>
        </p:nvSpPr>
        <p:spPr>
          <a:xfrm>
            <a:off x="4766475" y="984350"/>
            <a:ext cx="3542700" cy="11082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lnSpc>
                <a:spcPct val="90000"/>
              </a:lnSpc>
              <a:spcBef>
                <a:spcPts val="0"/>
              </a:spcBef>
              <a:spcAft>
                <a:spcPts val="0"/>
              </a:spcAft>
              <a:buSzPts val="3000"/>
              <a:buNone/>
              <a:defRPr/>
            </a:lvl2pPr>
            <a:lvl3pPr lvl="2">
              <a:lnSpc>
                <a:spcPct val="90000"/>
              </a:lnSpc>
              <a:spcBef>
                <a:spcPts val="0"/>
              </a:spcBef>
              <a:spcAft>
                <a:spcPts val="0"/>
              </a:spcAft>
              <a:buSzPts val="3000"/>
              <a:buNone/>
              <a:defRPr/>
            </a:lvl3pPr>
            <a:lvl4pPr lvl="3">
              <a:lnSpc>
                <a:spcPct val="90000"/>
              </a:lnSpc>
              <a:spcBef>
                <a:spcPts val="0"/>
              </a:spcBef>
              <a:spcAft>
                <a:spcPts val="0"/>
              </a:spcAft>
              <a:buSzPts val="3000"/>
              <a:buNone/>
              <a:defRPr/>
            </a:lvl4pPr>
            <a:lvl5pPr lvl="4">
              <a:lnSpc>
                <a:spcPct val="90000"/>
              </a:lnSpc>
              <a:spcBef>
                <a:spcPts val="0"/>
              </a:spcBef>
              <a:spcAft>
                <a:spcPts val="0"/>
              </a:spcAft>
              <a:buSzPts val="3000"/>
              <a:buNone/>
              <a:defRPr/>
            </a:lvl5pPr>
            <a:lvl6pPr lvl="5">
              <a:lnSpc>
                <a:spcPct val="90000"/>
              </a:lnSpc>
              <a:spcBef>
                <a:spcPts val="0"/>
              </a:spcBef>
              <a:spcAft>
                <a:spcPts val="0"/>
              </a:spcAft>
              <a:buSzPts val="3000"/>
              <a:buNone/>
              <a:defRPr/>
            </a:lvl6pPr>
            <a:lvl7pPr lvl="6">
              <a:lnSpc>
                <a:spcPct val="90000"/>
              </a:lnSpc>
              <a:spcBef>
                <a:spcPts val="0"/>
              </a:spcBef>
              <a:spcAft>
                <a:spcPts val="0"/>
              </a:spcAft>
              <a:buSzPts val="3000"/>
              <a:buNone/>
              <a:defRPr/>
            </a:lvl7pPr>
            <a:lvl8pPr lvl="7">
              <a:lnSpc>
                <a:spcPct val="90000"/>
              </a:lnSpc>
              <a:spcBef>
                <a:spcPts val="0"/>
              </a:spcBef>
              <a:spcAft>
                <a:spcPts val="0"/>
              </a:spcAft>
              <a:buSzPts val="3000"/>
              <a:buNone/>
              <a:defRPr/>
            </a:lvl8pPr>
            <a:lvl9pPr lvl="8">
              <a:lnSpc>
                <a:spcPct val="90000"/>
              </a:lnSpc>
              <a:spcBef>
                <a:spcPts val="0"/>
              </a:spcBef>
              <a:spcAft>
                <a:spcPts val="0"/>
              </a:spcAft>
              <a:buSzPts val="3000"/>
              <a:buNone/>
              <a:defRPr/>
            </a:lvl9pPr>
          </a:lstStyle>
          <a:p/>
        </p:txBody>
      </p:sp>
      <p:sp>
        <p:nvSpPr>
          <p:cNvPr id="1785" name="Google Shape;1785;p226"/>
          <p:cNvSpPr txBox="1"/>
          <p:nvPr>
            <p:ph idx="1" type="subTitle"/>
          </p:nvPr>
        </p:nvSpPr>
        <p:spPr>
          <a:xfrm>
            <a:off x="4766475" y="2138575"/>
            <a:ext cx="3542700" cy="19752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786" name="Google Shape;1786;p226"/>
          <p:cNvSpPr/>
          <p:nvPr>
            <p:ph idx="2" type="pic"/>
          </p:nvPr>
        </p:nvSpPr>
        <p:spPr>
          <a:xfrm>
            <a:off x="0" y="539500"/>
            <a:ext cx="3931500" cy="4604100"/>
          </a:xfrm>
          <a:prstGeom prst="rect">
            <a:avLst/>
          </a:prstGeom>
          <a:noFill/>
          <a:ln>
            <a:noFill/>
          </a:ln>
        </p:spPr>
      </p:sp>
      <p:grpSp>
        <p:nvGrpSpPr>
          <p:cNvPr id="1787" name="Google Shape;1787;p226"/>
          <p:cNvGrpSpPr/>
          <p:nvPr/>
        </p:nvGrpSpPr>
        <p:grpSpPr>
          <a:xfrm>
            <a:off x="3931500" y="0"/>
            <a:ext cx="5212650" cy="5143625"/>
            <a:chOff x="3931500" y="0"/>
            <a:chExt cx="5212650" cy="5143625"/>
          </a:xfrm>
        </p:grpSpPr>
        <p:sp>
          <p:nvSpPr>
            <p:cNvPr id="1788" name="Google Shape;1788;p226"/>
            <p:cNvSpPr/>
            <p:nvPr/>
          </p:nvSpPr>
          <p:spPr>
            <a:xfrm>
              <a:off x="7803175" y="4608600"/>
              <a:ext cx="1340700" cy="534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226"/>
            <p:cNvSpPr/>
            <p:nvPr/>
          </p:nvSpPr>
          <p:spPr>
            <a:xfrm>
              <a:off x="3931500" y="4876025"/>
              <a:ext cx="3871800" cy="267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226"/>
            <p:cNvSpPr/>
            <p:nvPr/>
          </p:nvSpPr>
          <p:spPr>
            <a:xfrm>
              <a:off x="6537750" y="0"/>
              <a:ext cx="2606400" cy="291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791" name="Shape 1791"/>
        <p:cNvGrpSpPr/>
        <p:nvPr/>
      </p:nvGrpSpPr>
      <p:grpSpPr>
        <a:xfrm>
          <a:off x="0" y="0"/>
          <a:ext cx="0" cy="0"/>
          <a:chOff x="0" y="0"/>
          <a:chExt cx="0" cy="0"/>
        </a:xfrm>
      </p:grpSpPr>
      <p:sp>
        <p:nvSpPr>
          <p:cNvPr id="1792" name="Google Shape;1792;p227"/>
          <p:cNvSpPr txBox="1"/>
          <p:nvPr>
            <p:ph type="title"/>
          </p:nvPr>
        </p:nvSpPr>
        <p:spPr>
          <a:xfrm>
            <a:off x="1972800" y="1411500"/>
            <a:ext cx="5198400" cy="2031900"/>
          </a:xfrm>
          <a:prstGeom prst="rect">
            <a:avLst/>
          </a:prstGeom>
        </p:spPr>
        <p:txBody>
          <a:bodyPr anchorCtr="0" anchor="ctr" bIns="91425" lIns="91425" spcFirstLastPara="1" rIns="91425" wrap="square" tIns="91425">
            <a:noAutofit/>
          </a:bodyPr>
          <a:lstStyle>
            <a:lvl1pPr lvl="0">
              <a:spcBef>
                <a:spcPts val="0"/>
              </a:spcBef>
              <a:spcAft>
                <a:spcPts val="0"/>
              </a:spcAft>
              <a:buSzPts val="6000"/>
              <a:buNone/>
              <a:defRPr sz="6000"/>
            </a:lvl1pPr>
            <a:lvl2pPr lvl="1">
              <a:lnSpc>
                <a:spcPct val="90000"/>
              </a:lnSpc>
              <a:spcBef>
                <a:spcPts val="0"/>
              </a:spcBef>
              <a:spcAft>
                <a:spcPts val="0"/>
              </a:spcAft>
              <a:buSzPts val="6000"/>
              <a:buNone/>
              <a:defRPr sz="6000"/>
            </a:lvl2pPr>
            <a:lvl3pPr lvl="2">
              <a:lnSpc>
                <a:spcPct val="90000"/>
              </a:lnSpc>
              <a:spcBef>
                <a:spcPts val="0"/>
              </a:spcBef>
              <a:spcAft>
                <a:spcPts val="0"/>
              </a:spcAft>
              <a:buSzPts val="6000"/>
              <a:buNone/>
              <a:defRPr sz="6000"/>
            </a:lvl3pPr>
            <a:lvl4pPr lvl="3">
              <a:lnSpc>
                <a:spcPct val="90000"/>
              </a:lnSpc>
              <a:spcBef>
                <a:spcPts val="0"/>
              </a:spcBef>
              <a:spcAft>
                <a:spcPts val="0"/>
              </a:spcAft>
              <a:buSzPts val="6000"/>
              <a:buNone/>
              <a:defRPr sz="6000"/>
            </a:lvl4pPr>
            <a:lvl5pPr lvl="4">
              <a:lnSpc>
                <a:spcPct val="90000"/>
              </a:lnSpc>
              <a:spcBef>
                <a:spcPts val="0"/>
              </a:spcBef>
              <a:spcAft>
                <a:spcPts val="0"/>
              </a:spcAft>
              <a:buSzPts val="6000"/>
              <a:buNone/>
              <a:defRPr sz="6000"/>
            </a:lvl5pPr>
            <a:lvl6pPr lvl="5">
              <a:lnSpc>
                <a:spcPct val="90000"/>
              </a:lnSpc>
              <a:spcBef>
                <a:spcPts val="0"/>
              </a:spcBef>
              <a:spcAft>
                <a:spcPts val="0"/>
              </a:spcAft>
              <a:buSzPts val="6000"/>
              <a:buNone/>
              <a:defRPr sz="6000"/>
            </a:lvl6pPr>
            <a:lvl7pPr lvl="6">
              <a:lnSpc>
                <a:spcPct val="90000"/>
              </a:lnSpc>
              <a:spcBef>
                <a:spcPts val="0"/>
              </a:spcBef>
              <a:spcAft>
                <a:spcPts val="0"/>
              </a:spcAft>
              <a:buSzPts val="6000"/>
              <a:buNone/>
              <a:defRPr sz="6000"/>
            </a:lvl7pPr>
            <a:lvl8pPr lvl="7">
              <a:lnSpc>
                <a:spcPct val="90000"/>
              </a:lnSpc>
              <a:spcBef>
                <a:spcPts val="0"/>
              </a:spcBef>
              <a:spcAft>
                <a:spcPts val="0"/>
              </a:spcAft>
              <a:buSzPts val="6000"/>
              <a:buNone/>
              <a:defRPr sz="6000"/>
            </a:lvl8pPr>
            <a:lvl9pPr lvl="8">
              <a:lnSpc>
                <a:spcPct val="90000"/>
              </a:lnSpc>
              <a:spcBef>
                <a:spcPts val="0"/>
              </a:spcBef>
              <a:spcAft>
                <a:spcPts val="0"/>
              </a:spcAft>
              <a:buSzPts val="6000"/>
              <a:buNone/>
              <a:defRPr sz="6000"/>
            </a:lvl9pPr>
          </a:lstStyle>
          <a:p/>
        </p:txBody>
      </p:sp>
      <p:grpSp>
        <p:nvGrpSpPr>
          <p:cNvPr id="1793" name="Google Shape;1793;p227"/>
          <p:cNvGrpSpPr/>
          <p:nvPr/>
        </p:nvGrpSpPr>
        <p:grpSpPr>
          <a:xfrm>
            <a:off x="0" y="0"/>
            <a:ext cx="9144000" cy="5143475"/>
            <a:chOff x="0" y="0"/>
            <a:chExt cx="9144000" cy="5143475"/>
          </a:xfrm>
        </p:grpSpPr>
        <p:grpSp>
          <p:nvGrpSpPr>
            <p:cNvPr id="1794" name="Google Shape;1794;p227"/>
            <p:cNvGrpSpPr/>
            <p:nvPr/>
          </p:nvGrpSpPr>
          <p:grpSpPr>
            <a:xfrm flipH="1" rot="10800000">
              <a:off x="0" y="0"/>
              <a:ext cx="713100" cy="5143475"/>
              <a:chOff x="0" y="0"/>
              <a:chExt cx="713100" cy="5143475"/>
            </a:xfrm>
          </p:grpSpPr>
          <p:sp>
            <p:nvSpPr>
              <p:cNvPr id="1795" name="Google Shape;1795;p227"/>
              <p:cNvSpPr/>
              <p:nvPr/>
            </p:nvSpPr>
            <p:spPr>
              <a:xfrm>
                <a:off x="0" y="0"/>
                <a:ext cx="347700" cy="4608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227"/>
              <p:cNvSpPr/>
              <p:nvPr/>
            </p:nvSpPr>
            <p:spPr>
              <a:xfrm>
                <a:off x="0" y="4608575"/>
                <a:ext cx="713100" cy="534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97" name="Google Shape;1797;p227"/>
            <p:cNvGrpSpPr/>
            <p:nvPr/>
          </p:nvGrpSpPr>
          <p:grpSpPr>
            <a:xfrm flipH="1">
              <a:off x="8430900" y="0"/>
              <a:ext cx="713100" cy="5143475"/>
              <a:chOff x="0" y="0"/>
              <a:chExt cx="713100" cy="5143475"/>
            </a:xfrm>
          </p:grpSpPr>
          <p:sp>
            <p:nvSpPr>
              <p:cNvPr id="1798" name="Google Shape;1798;p227"/>
              <p:cNvSpPr/>
              <p:nvPr/>
            </p:nvSpPr>
            <p:spPr>
              <a:xfrm>
                <a:off x="0" y="0"/>
                <a:ext cx="347700" cy="4608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227"/>
              <p:cNvSpPr/>
              <p:nvPr/>
            </p:nvSpPr>
            <p:spPr>
              <a:xfrm>
                <a:off x="0" y="4608575"/>
                <a:ext cx="713100" cy="534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800" name="Shape 1800"/>
        <p:cNvGrpSpPr/>
        <p:nvPr/>
      </p:nvGrpSpPr>
      <p:grpSpPr>
        <a:xfrm>
          <a:off x="0" y="0"/>
          <a:ext cx="0" cy="0"/>
          <a:chOff x="0" y="0"/>
          <a:chExt cx="0" cy="0"/>
        </a:xfrm>
      </p:grpSpPr>
      <p:sp>
        <p:nvSpPr>
          <p:cNvPr id="1801" name="Google Shape;1801;p228"/>
          <p:cNvSpPr txBox="1"/>
          <p:nvPr>
            <p:ph type="title"/>
          </p:nvPr>
        </p:nvSpPr>
        <p:spPr>
          <a:xfrm>
            <a:off x="2495100" y="1364150"/>
            <a:ext cx="4153800" cy="800400"/>
          </a:xfrm>
          <a:prstGeom prst="rect">
            <a:avLst/>
          </a:prstGeom>
        </p:spPr>
        <p:txBody>
          <a:bodyPr anchorCtr="0" anchor="t" bIns="91425" lIns="91425" spcFirstLastPara="1" rIns="91425" wrap="square" tIns="91425">
            <a:noAutofit/>
          </a:bodyPr>
          <a:lstStyle>
            <a:lvl1pPr lvl="0">
              <a:spcBef>
                <a:spcPts val="0"/>
              </a:spcBef>
              <a:spcAft>
                <a:spcPts val="0"/>
              </a:spcAft>
              <a:buSzPts val="6000"/>
              <a:buNone/>
              <a:defRPr sz="4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p:txBody>
      </p:sp>
      <p:sp>
        <p:nvSpPr>
          <p:cNvPr id="1802" name="Google Shape;1802;p228"/>
          <p:cNvSpPr txBox="1"/>
          <p:nvPr>
            <p:ph idx="1" type="subTitle"/>
          </p:nvPr>
        </p:nvSpPr>
        <p:spPr>
          <a:xfrm>
            <a:off x="2495100" y="2305368"/>
            <a:ext cx="4153800" cy="14160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sz="1400"/>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p:txBody>
      </p:sp>
      <p:grpSp>
        <p:nvGrpSpPr>
          <p:cNvPr id="1803" name="Google Shape;1803;p228"/>
          <p:cNvGrpSpPr/>
          <p:nvPr/>
        </p:nvGrpSpPr>
        <p:grpSpPr>
          <a:xfrm flipH="1">
            <a:off x="0" y="0"/>
            <a:ext cx="9144000" cy="5143625"/>
            <a:chOff x="0" y="0"/>
            <a:chExt cx="9144000" cy="5143625"/>
          </a:xfrm>
        </p:grpSpPr>
        <p:grpSp>
          <p:nvGrpSpPr>
            <p:cNvPr id="1804" name="Google Shape;1804;p228"/>
            <p:cNvGrpSpPr/>
            <p:nvPr/>
          </p:nvGrpSpPr>
          <p:grpSpPr>
            <a:xfrm flipH="1">
              <a:off x="0" y="0"/>
              <a:ext cx="7465150" cy="5143625"/>
              <a:chOff x="1679000" y="0"/>
              <a:chExt cx="7465150" cy="5143625"/>
            </a:xfrm>
          </p:grpSpPr>
          <p:sp>
            <p:nvSpPr>
              <p:cNvPr id="1805" name="Google Shape;1805;p228"/>
              <p:cNvSpPr/>
              <p:nvPr/>
            </p:nvSpPr>
            <p:spPr>
              <a:xfrm>
                <a:off x="7803175" y="4608600"/>
                <a:ext cx="1340700" cy="534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228"/>
              <p:cNvSpPr/>
              <p:nvPr/>
            </p:nvSpPr>
            <p:spPr>
              <a:xfrm>
                <a:off x="1679000" y="4876025"/>
                <a:ext cx="6124200" cy="267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228"/>
              <p:cNvSpPr/>
              <p:nvPr/>
            </p:nvSpPr>
            <p:spPr>
              <a:xfrm>
                <a:off x="6537750" y="0"/>
                <a:ext cx="2606400" cy="291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08" name="Google Shape;1808;p228"/>
            <p:cNvSpPr/>
            <p:nvPr/>
          </p:nvSpPr>
          <p:spPr>
            <a:xfrm>
              <a:off x="8796300" y="0"/>
              <a:ext cx="347700" cy="1736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809" name="Shape 1809"/>
        <p:cNvGrpSpPr/>
        <p:nvPr/>
      </p:nvGrpSpPr>
      <p:grpSpPr>
        <a:xfrm>
          <a:off x="0" y="0"/>
          <a:ext cx="0" cy="0"/>
          <a:chOff x="0" y="0"/>
          <a:chExt cx="0" cy="0"/>
        </a:xfrm>
      </p:grpSpPr>
      <p:sp>
        <p:nvSpPr>
          <p:cNvPr id="1810" name="Google Shape;1810;p229"/>
          <p:cNvSpPr/>
          <p:nvPr>
            <p:ph idx="2" type="pic"/>
          </p:nvPr>
        </p:nvSpPr>
        <p:spPr>
          <a:xfrm>
            <a:off x="-100" y="0"/>
            <a:ext cx="9144000" cy="5143500"/>
          </a:xfrm>
          <a:prstGeom prst="rect">
            <a:avLst/>
          </a:prstGeom>
          <a:noFill/>
          <a:ln>
            <a:noFill/>
          </a:ln>
        </p:spPr>
      </p:sp>
      <p:sp>
        <p:nvSpPr>
          <p:cNvPr id="1811" name="Google Shape;1811;p229"/>
          <p:cNvSpPr txBox="1"/>
          <p:nvPr>
            <p:ph type="title"/>
          </p:nvPr>
        </p:nvSpPr>
        <p:spPr>
          <a:xfrm>
            <a:off x="3762775" y="3377075"/>
            <a:ext cx="4668000" cy="1231500"/>
          </a:xfrm>
          <a:prstGeom prst="rect">
            <a:avLst/>
          </a:prstGeom>
          <a:solidFill>
            <a:schemeClr val="lt1"/>
          </a:solidFill>
        </p:spPr>
        <p:txBody>
          <a:bodyPr anchorCtr="0" anchor="t" bIns="91425" lIns="91425" spcFirstLastPara="1" rIns="91425" wrap="square" tIns="91425">
            <a:noAutofit/>
          </a:bodyPr>
          <a:lstStyle>
            <a:lvl1pPr lvl="0">
              <a:spcBef>
                <a:spcPts val="0"/>
              </a:spcBef>
              <a:spcAft>
                <a:spcPts val="0"/>
              </a:spcAft>
              <a:buSzPts val="3000"/>
              <a:buNone/>
              <a:defRPr/>
            </a:lvl1pPr>
            <a:lvl2pPr lvl="1" algn="l">
              <a:spcBef>
                <a:spcPts val="0"/>
              </a:spcBef>
              <a:spcAft>
                <a:spcPts val="0"/>
              </a:spcAft>
              <a:buSzPts val="3000"/>
              <a:buNone/>
              <a:defRPr/>
            </a:lvl2pPr>
            <a:lvl3pPr lvl="2" algn="l">
              <a:spcBef>
                <a:spcPts val="0"/>
              </a:spcBef>
              <a:spcAft>
                <a:spcPts val="0"/>
              </a:spcAft>
              <a:buSzPts val="3000"/>
              <a:buNone/>
              <a:defRPr/>
            </a:lvl3pPr>
            <a:lvl4pPr lvl="3" algn="l">
              <a:spcBef>
                <a:spcPts val="0"/>
              </a:spcBef>
              <a:spcAft>
                <a:spcPts val="0"/>
              </a:spcAft>
              <a:buSzPts val="3000"/>
              <a:buNone/>
              <a:defRPr/>
            </a:lvl4pPr>
            <a:lvl5pPr lvl="4" algn="l">
              <a:spcBef>
                <a:spcPts val="0"/>
              </a:spcBef>
              <a:spcAft>
                <a:spcPts val="0"/>
              </a:spcAft>
              <a:buSzPts val="3000"/>
              <a:buNone/>
              <a:defRPr/>
            </a:lvl5pPr>
            <a:lvl6pPr lvl="5" algn="l">
              <a:spcBef>
                <a:spcPts val="0"/>
              </a:spcBef>
              <a:spcAft>
                <a:spcPts val="0"/>
              </a:spcAft>
              <a:buSzPts val="3000"/>
              <a:buNone/>
              <a:defRPr/>
            </a:lvl6pPr>
            <a:lvl7pPr lvl="6" algn="l">
              <a:spcBef>
                <a:spcPts val="0"/>
              </a:spcBef>
              <a:spcAft>
                <a:spcPts val="0"/>
              </a:spcAft>
              <a:buSzPts val="3000"/>
              <a:buNone/>
              <a:defRPr/>
            </a:lvl7pPr>
            <a:lvl8pPr lvl="7" algn="l">
              <a:spcBef>
                <a:spcPts val="0"/>
              </a:spcBef>
              <a:spcAft>
                <a:spcPts val="0"/>
              </a:spcAft>
              <a:buSzPts val="3000"/>
              <a:buNone/>
              <a:defRPr/>
            </a:lvl8pPr>
            <a:lvl9pPr lvl="8" algn="l">
              <a:spcBef>
                <a:spcPts val="0"/>
              </a:spcBef>
              <a:spcAft>
                <a:spcPts val="0"/>
              </a:spcAft>
              <a:buSzPts val="3000"/>
              <a:buNone/>
              <a:defRPr/>
            </a:lvl9pPr>
          </a:lstStyle>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812" name="Shape 1812"/>
        <p:cNvGrpSpPr/>
        <p:nvPr/>
      </p:nvGrpSpPr>
      <p:grpSpPr>
        <a:xfrm>
          <a:off x="0" y="0"/>
          <a:ext cx="0" cy="0"/>
          <a:chOff x="0" y="0"/>
          <a:chExt cx="0" cy="0"/>
        </a:xfrm>
      </p:grpSpPr>
      <p:sp>
        <p:nvSpPr>
          <p:cNvPr id="1813" name="Google Shape;1813;p230"/>
          <p:cNvSpPr txBox="1"/>
          <p:nvPr>
            <p:ph hasCustomPrompt="1" type="title"/>
          </p:nvPr>
        </p:nvSpPr>
        <p:spPr>
          <a:xfrm>
            <a:off x="1128150" y="1601150"/>
            <a:ext cx="6887700" cy="1092900"/>
          </a:xfrm>
          <a:prstGeom prst="rect">
            <a:avLst/>
          </a:prstGeom>
        </p:spPr>
        <p:txBody>
          <a:bodyPr anchorCtr="0" anchor="b" bIns="91425" lIns="91425" spcFirstLastPara="1" rIns="91425" wrap="square" tIns="91425">
            <a:noAutofit/>
          </a:bodyPr>
          <a:lstStyle>
            <a:lvl1pPr lvl="0" algn="ctr">
              <a:spcBef>
                <a:spcPts val="0"/>
              </a:spcBef>
              <a:spcAft>
                <a:spcPts val="0"/>
              </a:spcAft>
              <a:buSzPts val="13000"/>
              <a:buNone/>
              <a:defRPr sz="5900"/>
            </a:lvl1pPr>
            <a:lvl2pPr lvl="1" algn="ctr">
              <a:spcBef>
                <a:spcPts val="0"/>
              </a:spcBef>
              <a:spcAft>
                <a:spcPts val="0"/>
              </a:spcAft>
              <a:buSzPts val="13000"/>
              <a:buNone/>
              <a:defRPr sz="13000"/>
            </a:lvl2pPr>
            <a:lvl3pPr lvl="2" algn="ctr">
              <a:spcBef>
                <a:spcPts val="0"/>
              </a:spcBef>
              <a:spcAft>
                <a:spcPts val="0"/>
              </a:spcAft>
              <a:buSzPts val="13000"/>
              <a:buNone/>
              <a:defRPr sz="13000"/>
            </a:lvl3pPr>
            <a:lvl4pPr lvl="3" algn="ctr">
              <a:spcBef>
                <a:spcPts val="0"/>
              </a:spcBef>
              <a:spcAft>
                <a:spcPts val="0"/>
              </a:spcAft>
              <a:buSzPts val="13000"/>
              <a:buNone/>
              <a:defRPr sz="13000"/>
            </a:lvl4pPr>
            <a:lvl5pPr lvl="4" algn="ctr">
              <a:spcBef>
                <a:spcPts val="0"/>
              </a:spcBef>
              <a:spcAft>
                <a:spcPts val="0"/>
              </a:spcAft>
              <a:buSzPts val="13000"/>
              <a:buNone/>
              <a:defRPr sz="13000"/>
            </a:lvl5pPr>
            <a:lvl6pPr lvl="5" algn="ctr">
              <a:spcBef>
                <a:spcPts val="0"/>
              </a:spcBef>
              <a:spcAft>
                <a:spcPts val="0"/>
              </a:spcAft>
              <a:buSzPts val="13000"/>
              <a:buNone/>
              <a:defRPr sz="13000"/>
            </a:lvl6pPr>
            <a:lvl7pPr lvl="6" algn="ctr">
              <a:spcBef>
                <a:spcPts val="0"/>
              </a:spcBef>
              <a:spcAft>
                <a:spcPts val="0"/>
              </a:spcAft>
              <a:buSzPts val="13000"/>
              <a:buNone/>
              <a:defRPr sz="13000"/>
            </a:lvl7pPr>
            <a:lvl8pPr lvl="7" algn="ctr">
              <a:spcBef>
                <a:spcPts val="0"/>
              </a:spcBef>
              <a:spcAft>
                <a:spcPts val="0"/>
              </a:spcAft>
              <a:buSzPts val="13000"/>
              <a:buNone/>
              <a:defRPr sz="13000"/>
            </a:lvl8pPr>
            <a:lvl9pPr lvl="8" algn="ctr">
              <a:spcBef>
                <a:spcPts val="0"/>
              </a:spcBef>
              <a:spcAft>
                <a:spcPts val="0"/>
              </a:spcAft>
              <a:buSzPts val="13000"/>
              <a:buNone/>
              <a:defRPr sz="13000"/>
            </a:lvl9pPr>
          </a:lstStyle>
          <a:p>
            <a:r>
              <a:t>xx%</a:t>
            </a:r>
          </a:p>
        </p:txBody>
      </p:sp>
      <p:sp>
        <p:nvSpPr>
          <p:cNvPr id="1814" name="Google Shape;1814;p230"/>
          <p:cNvSpPr txBox="1"/>
          <p:nvPr>
            <p:ph idx="1" type="subTitle"/>
          </p:nvPr>
        </p:nvSpPr>
        <p:spPr>
          <a:xfrm>
            <a:off x="1676050" y="2861550"/>
            <a:ext cx="5789100" cy="400200"/>
          </a:xfrm>
          <a:prstGeom prst="rect">
            <a:avLst/>
          </a:prstGeom>
          <a:solidFill>
            <a:schemeClr val="dk2"/>
          </a:solidFill>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sz="1400"/>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p:txBody>
      </p:sp>
      <p:grpSp>
        <p:nvGrpSpPr>
          <p:cNvPr id="1815" name="Google Shape;1815;p230"/>
          <p:cNvGrpSpPr/>
          <p:nvPr/>
        </p:nvGrpSpPr>
        <p:grpSpPr>
          <a:xfrm>
            <a:off x="0" y="0"/>
            <a:ext cx="9144000" cy="5143625"/>
            <a:chOff x="0" y="0"/>
            <a:chExt cx="9144000" cy="5143625"/>
          </a:xfrm>
        </p:grpSpPr>
        <p:grpSp>
          <p:nvGrpSpPr>
            <p:cNvPr id="1816" name="Google Shape;1816;p230"/>
            <p:cNvGrpSpPr/>
            <p:nvPr/>
          </p:nvGrpSpPr>
          <p:grpSpPr>
            <a:xfrm flipH="1">
              <a:off x="0" y="0"/>
              <a:ext cx="7465150" cy="5143625"/>
              <a:chOff x="1679000" y="0"/>
              <a:chExt cx="7465150" cy="5143625"/>
            </a:xfrm>
          </p:grpSpPr>
          <p:sp>
            <p:nvSpPr>
              <p:cNvPr id="1817" name="Google Shape;1817;p230"/>
              <p:cNvSpPr/>
              <p:nvPr/>
            </p:nvSpPr>
            <p:spPr>
              <a:xfrm>
                <a:off x="7803175" y="4608600"/>
                <a:ext cx="1340700" cy="534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230"/>
              <p:cNvSpPr/>
              <p:nvPr/>
            </p:nvSpPr>
            <p:spPr>
              <a:xfrm>
                <a:off x="1679000" y="4876025"/>
                <a:ext cx="6124200" cy="267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230"/>
              <p:cNvSpPr/>
              <p:nvPr/>
            </p:nvSpPr>
            <p:spPr>
              <a:xfrm>
                <a:off x="6537750" y="0"/>
                <a:ext cx="2606400" cy="291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20" name="Google Shape;1820;p230"/>
            <p:cNvSpPr/>
            <p:nvPr/>
          </p:nvSpPr>
          <p:spPr>
            <a:xfrm>
              <a:off x="8796300" y="0"/>
              <a:ext cx="347700" cy="1736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129" name="Shape 129"/>
        <p:cNvGrpSpPr/>
        <p:nvPr/>
      </p:nvGrpSpPr>
      <p:grpSpPr>
        <a:xfrm>
          <a:off x="0" y="0"/>
          <a:ext cx="0" cy="0"/>
          <a:chOff x="0" y="0"/>
          <a:chExt cx="0" cy="0"/>
        </a:xfrm>
      </p:grpSpPr>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1821" name="Shape 1821"/>
        <p:cNvGrpSpPr/>
        <p:nvPr/>
      </p:nvGrpSpPr>
      <p:grpSpPr>
        <a:xfrm>
          <a:off x="0" y="0"/>
          <a:ext cx="0" cy="0"/>
          <a:chOff x="0" y="0"/>
          <a:chExt cx="0" cy="0"/>
        </a:xfrm>
      </p:grpSpPr>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1822" name="Shape 1822"/>
        <p:cNvGrpSpPr/>
        <p:nvPr/>
      </p:nvGrpSpPr>
      <p:grpSpPr>
        <a:xfrm>
          <a:off x="0" y="0"/>
          <a:ext cx="0" cy="0"/>
          <a:chOff x="0" y="0"/>
          <a:chExt cx="0" cy="0"/>
        </a:xfrm>
      </p:grpSpPr>
      <p:sp>
        <p:nvSpPr>
          <p:cNvPr id="1823" name="Google Shape;1823;p232"/>
          <p:cNvSpPr txBox="1"/>
          <p:nvPr>
            <p:ph type="title"/>
          </p:nvPr>
        </p:nvSpPr>
        <p:spPr>
          <a:xfrm>
            <a:off x="713225" y="444725"/>
            <a:ext cx="7717500" cy="552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824" name="Google Shape;1824;p232"/>
          <p:cNvSpPr txBox="1"/>
          <p:nvPr>
            <p:ph idx="1" type="subTitle"/>
          </p:nvPr>
        </p:nvSpPr>
        <p:spPr>
          <a:xfrm>
            <a:off x="1938875" y="1354575"/>
            <a:ext cx="2429700" cy="738900"/>
          </a:xfrm>
          <a:prstGeom prst="rect">
            <a:avLst/>
          </a:prstGeom>
        </p:spPr>
        <p:txBody>
          <a:bodyPr anchorCtr="0" anchor="t" bIns="91425" lIns="91425" spcFirstLastPara="1" rIns="91425" wrap="square" tIns="91425">
            <a:noAutofit/>
          </a:bodyPr>
          <a:lstStyle>
            <a:lvl1pPr lvl="0">
              <a:lnSpc>
                <a:spcPct val="9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1825" name="Google Shape;1825;p232"/>
          <p:cNvSpPr txBox="1"/>
          <p:nvPr>
            <p:ph hasCustomPrompt="1" idx="2" type="title"/>
          </p:nvPr>
        </p:nvSpPr>
        <p:spPr>
          <a:xfrm>
            <a:off x="1091550" y="1381425"/>
            <a:ext cx="795000" cy="685200"/>
          </a:xfrm>
          <a:prstGeom prst="rect">
            <a:avLst/>
          </a:prstGeom>
          <a:solidFill>
            <a:schemeClr val="dk2"/>
          </a:solidFill>
        </p:spPr>
        <p:txBody>
          <a:bodyPr anchorCtr="0" anchor="ctr" bIns="91425" lIns="91425" spcFirstLastPara="1" rIns="91425" wrap="square" tIns="91425">
            <a:noAutofit/>
          </a:bodyPr>
          <a:lstStyle>
            <a:lvl1pPr lvl="0" algn="ctr">
              <a:spcBef>
                <a:spcPts val="0"/>
              </a:spcBef>
              <a:spcAft>
                <a:spcPts val="0"/>
              </a:spcAft>
              <a:buSzPts val="4600"/>
              <a:buNone/>
              <a:defRPr/>
            </a:lvl1pPr>
            <a:lvl2pPr lvl="1" algn="ctr">
              <a:spcBef>
                <a:spcPts val="0"/>
              </a:spcBef>
              <a:spcAft>
                <a:spcPts val="0"/>
              </a:spcAft>
              <a:buSzPts val="4600"/>
              <a:buNone/>
              <a:defRPr sz="4600"/>
            </a:lvl2pPr>
            <a:lvl3pPr lvl="2" algn="ctr">
              <a:spcBef>
                <a:spcPts val="0"/>
              </a:spcBef>
              <a:spcAft>
                <a:spcPts val="0"/>
              </a:spcAft>
              <a:buSzPts val="4600"/>
              <a:buNone/>
              <a:defRPr sz="4600"/>
            </a:lvl3pPr>
            <a:lvl4pPr lvl="3" algn="ctr">
              <a:spcBef>
                <a:spcPts val="0"/>
              </a:spcBef>
              <a:spcAft>
                <a:spcPts val="0"/>
              </a:spcAft>
              <a:buSzPts val="4600"/>
              <a:buNone/>
              <a:defRPr sz="4600"/>
            </a:lvl4pPr>
            <a:lvl5pPr lvl="4" algn="ctr">
              <a:spcBef>
                <a:spcPts val="0"/>
              </a:spcBef>
              <a:spcAft>
                <a:spcPts val="0"/>
              </a:spcAft>
              <a:buSzPts val="4600"/>
              <a:buNone/>
              <a:defRPr sz="4600"/>
            </a:lvl5pPr>
            <a:lvl6pPr lvl="5" algn="ctr">
              <a:spcBef>
                <a:spcPts val="0"/>
              </a:spcBef>
              <a:spcAft>
                <a:spcPts val="0"/>
              </a:spcAft>
              <a:buSzPts val="4600"/>
              <a:buNone/>
              <a:defRPr sz="4600"/>
            </a:lvl6pPr>
            <a:lvl7pPr lvl="6" algn="ctr">
              <a:spcBef>
                <a:spcPts val="0"/>
              </a:spcBef>
              <a:spcAft>
                <a:spcPts val="0"/>
              </a:spcAft>
              <a:buSzPts val="4600"/>
              <a:buNone/>
              <a:defRPr sz="4600"/>
            </a:lvl7pPr>
            <a:lvl8pPr lvl="7" algn="ctr">
              <a:spcBef>
                <a:spcPts val="0"/>
              </a:spcBef>
              <a:spcAft>
                <a:spcPts val="0"/>
              </a:spcAft>
              <a:buSzPts val="4600"/>
              <a:buNone/>
              <a:defRPr sz="4600"/>
            </a:lvl8pPr>
            <a:lvl9pPr lvl="8" algn="ctr">
              <a:spcBef>
                <a:spcPts val="0"/>
              </a:spcBef>
              <a:spcAft>
                <a:spcPts val="0"/>
              </a:spcAft>
              <a:buSzPts val="4600"/>
              <a:buNone/>
              <a:defRPr sz="4600"/>
            </a:lvl9pPr>
          </a:lstStyle>
          <a:p>
            <a:r>
              <a:t>xx%</a:t>
            </a:r>
          </a:p>
        </p:txBody>
      </p:sp>
      <p:sp>
        <p:nvSpPr>
          <p:cNvPr id="1826" name="Google Shape;1826;p232"/>
          <p:cNvSpPr txBox="1"/>
          <p:nvPr>
            <p:ph idx="3" type="subTitle"/>
          </p:nvPr>
        </p:nvSpPr>
        <p:spPr>
          <a:xfrm>
            <a:off x="1938875" y="2519439"/>
            <a:ext cx="2429700" cy="738900"/>
          </a:xfrm>
          <a:prstGeom prst="rect">
            <a:avLst/>
          </a:prstGeom>
        </p:spPr>
        <p:txBody>
          <a:bodyPr anchorCtr="0" anchor="t" bIns="91425" lIns="91425" spcFirstLastPara="1" rIns="91425" wrap="square" tIns="91425">
            <a:noAutofit/>
          </a:bodyPr>
          <a:lstStyle>
            <a:lvl1pPr lvl="0">
              <a:lnSpc>
                <a:spcPct val="9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1827" name="Google Shape;1827;p232"/>
          <p:cNvSpPr txBox="1"/>
          <p:nvPr>
            <p:ph hasCustomPrompt="1" idx="4" type="title"/>
          </p:nvPr>
        </p:nvSpPr>
        <p:spPr>
          <a:xfrm>
            <a:off x="1091550" y="2546289"/>
            <a:ext cx="795000" cy="685200"/>
          </a:xfrm>
          <a:prstGeom prst="rect">
            <a:avLst/>
          </a:prstGeom>
          <a:solidFill>
            <a:schemeClr val="dk2"/>
          </a:solidFill>
        </p:spPr>
        <p:txBody>
          <a:bodyPr anchorCtr="0" anchor="ctr" bIns="91425" lIns="91425" spcFirstLastPara="1" rIns="91425" wrap="square" tIns="91425">
            <a:noAutofit/>
          </a:bodyPr>
          <a:lstStyle>
            <a:lvl1pPr lvl="0" algn="ctr">
              <a:spcBef>
                <a:spcPts val="0"/>
              </a:spcBef>
              <a:spcAft>
                <a:spcPts val="0"/>
              </a:spcAft>
              <a:buSzPts val="4600"/>
              <a:buNone/>
              <a:defRPr/>
            </a:lvl1pPr>
            <a:lvl2pPr lvl="1" algn="ctr">
              <a:spcBef>
                <a:spcPts val="0"/>
              </a:spcBef>
              <a:spcAft>
                <a:spcPts val="0"/>
              </a:spcAft>
              <a:buSzPts val="4600"/>
              <a:buNone/>
              <a:defRPr sz="4600"/>
            </a:lvl2pPr>
            <a:lvl3pPr lvl="2" algn="ctr">
              <a:spcBef>
                <a:spcPts val="0"/>
              </a:spcBef>
              <a:spcAft>
                <a:spcPts val="0"/>
              </a:spcAft>
              <a:buSzPts val="4600"/>
              <a:buNone/>
              <a:defRPr sz="4600"/>
            </a:lvl3pPr>
            <a:lvl4pPr lvl="3" algn="ctr">
              <a:spcBef>
                <a:spcPts val="0"/>
              </a:spcBef>
              <a:spcAft>
                <a:spcPts val="0"/>
              </a:spcAft>
              <a:buSzPts val="4600"/>
              <a:buNone/>
              <a:defRPr sz="4600"/>
            </a:lvl4pPr>
            <a:lvl5pPr lvl="4" algn="ctr">
              <a:spcBef>
                <a:spcPts val="0"/>
              </a:spcBef>
              <a:spcAft>
                <a:spcPts val="0"/>
              </a:spcAft>
              <a:buSzPts val="4600"/>
              <a:buNone/>
              <a:defRPr sz="4600"/>
            </a:lvl5pPr>
            <a:lvl6pPr lvl="5" algn="ctr">
              <a:spcBef>
                <a:spcPts val="0"/>
              </a:spcBef>
              <a:spcAft>
                <a:spcPts val="0"/>
              </a:spcAft>
              <a:buSzPts val="4600"/>
              <a:buNone/>
              <a:defRPr sz="4600"/>
            </a:lvl6pPr>
            <a:lvl7pPr lvl="6" algn="ctr">
              <a:spcBef>
                <a:spcPts val="0"/>
              </a:spcBef>
              <a:spcAft>
                <a:spcPts val="0"/>
              </a:spcAft>
              <a:buSzPts val="4600"/>
              <a:buNone/>
              <a:defRPr sz="4600"/>
            </a:lvl7pPr>
            <a:lvl8pPr lvl="7" algn="ctr">
              <a:spcBef>
                <a:spcPts val="0"/>
              </a:spcBef>
              <a:spcAft>
                <a:spcPts val="0"/>
              </a:spcAft>
              <a:buSzPts val="4600"/>
              <a:buNone/>
              <a:defRPr sz="4600"/>
            </a:lvl8pPr>
            <a:lvl9pPr lvl="8" algn="ctr">
              <a:spcBef>
                <a:spcPts val="0"/>
              </a:spcBef>
              <a:spcAft>
                <a:spcPts val="0"/>
              </a:spcAft>
              <a:buSzPts val="4600"/>
              <a:buNone/>
              <a:defRPr sz="4600"/>
            </a:lvl9pPr>
          </a:lstStyle>
          <a:p>
            <a:r>
              <a:t>xx%</a:t>
            </a:r>
          </a:p>
        </p:txBody>
      </p:sp>
      <p:sp>
        <p:nvSpPr>
          <p:cNvPr id="1828" name="Google Shape;1828;p232"/>
          <p:cNvSpPr txBox="1"/>
          <p:nvPr>
            <p:ph idx="5" type="subTitle"/>
          </p:nvPr>
        </p:nvSpPr>
        <p:spPr>
          <a:xfrm>
            <a:off x="6000925" y="1354575"/>
            <a:ext cx="2429700" cy="738900"/>
          </a:xfrm>
          <a:prstGeom prst="rect">
            <a:avLst/>
          </a:prstGeom>
        </p:spPr>
        <p:txBody>
          <a:bodyPr anchorCtr="0" anchor="t" bIns="91425" lIns="91425" spcFirstLastPara="1" rIns="91425" wrap="square" tIns="91425">
            <a:noAutofit/>
          </a:bodyPr>
          <a:lstStyle>
            <a:lvl1pPr lvl="0">
              <a:lnSpc>
                <a:spcPct val="9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1829" name="Google Shape;1829;p232"/>
          <p:cNvSpPr txBox="1"/>
          <p:nvPr>
            <p:ph hasCustomPrompt="1" idx="6" type="title"/>
          </p:nvPr>
        </p:nvSpPr>
        <p:spPr>
          <a:xfrm>
            <a:off x="5153575" y="1381425"/>
            <a:ext cx="795000" cy="685200"/>
          </a:xfrm>
          <a:prstGeom prst="rect">
            <a:avLst/>
          </a:prstGeom>
          <a:solidFill>
            <a:schemeClr val="dk2"/>
          </a:solidFill>
        </p:spPr>
        <p:txBody>
          <a:bodyPr anchorCtr="0" anchor="ctr" bIns="91425" lIns="91425" spcFirstLastPara="1" rIns="91425" wrap="square" tIns="91425">
            <a:noAutofit/>
          </a:bodyPr>
          <a:lstStyle>
            <a:lvl1pPr lvl="0" algn="ctr">
              <a:spcBef>
                <a:spcPts val="0"/>
              </a:spcBef>
              <a:spcAft>
                <a:spcPts val="0"/>
              </a:spcAft>
              <a:buSzPts val="4600"/>
              <a:buNone/>
              <a:defRPr/>
            </a:lvl1pPr>
            <a:lvl2pPr lvl="1" algn="ctr">
              <a:spcBef>
                <a:spcPts val="0"/>
              </a:spcBef>
              <a:spcAft>
                <a:spcPts val="0"/>
              </a:spcAft>
              <a:buSzPts val="4600"/>
              <a:buNone/>
              <a:defRPr sz="4600"/>
            </a:lvl2pPr>
            <a:lvl3pPr lvl="2" algn="ctr">
              <a:spcBef>
                <a:spcPts val="0"/>
              </a:spcBef>
              <a:spcAft>
                <a:spcPts val="0"/>
              </a:spcAft>
              <a:buSzPts val="4600"/>
              <a:buNone/>
              <a:defRPr sz="4600"/>
            </a:lvl3pPr>
            <a:lvl4pPr lvl="3" algn="ctr">
              <a:spcBef>
                <a:spcPts val="0"/>
              </a:spcBef>
              <a:spcAft>
                <a:spcPts val="0"/>
              </a:spcAft>
              <a:buSzPts val="4600"/>
              <a:buNone/>
              <a:defRPr sz="4600"/>
            </a:lvl4pPr>
            <a:lvl5pPr lvl="4" algn="ctr">
              <a:spcBef>
                <a:spcPts val="0"/>
              </a:spcBef>
              <a:spcAft>
                <a:spcPts val="0"/>
              </a:spcAft>
              <a:buSzPts val="4600"/>
              <a:buNone/>
              <a:defRPr sz="4600"/>
            </a:lvl5pPr>
            <a:lvl6pPr lvl="5" algn="ctr">
              <a:spcBef>
                <a:spcPts val="0"/>
              </a:spcBef>
              <a:spcAft>
                <a:spcPts val="0"/>
              </a:spcAft>
              <a:buSzPts val="4600"/>
              <a:buNone/>
              <a:defRPr sz="4600"/>
            </a:lvl6pPr>
            <a:lvl7pPr lvl="6" algn="ctr">
              <a:spcBef>
                <a:spcPts val="0"/>
              </a:spcBef>
              <a:spcAft>
                <a:spcPts val="0"/>
              </a:spcAft>
              <a:buSzPts val="4600"/>
              <a:buNone/>
              <a:defRPr sz="4600"/>
            </a:lvl7pPr>
            <a:lvl8pPr lvl="7" algn="ctr">
              <a:spcBef>
                <a:spcPts val="0"/>
              </a:spcBef>
              <a:spcAft>
                <a:spcPts val="0"/>
              </a:spcAft>
              <a:buSzPts val="4600"/>
              <a:buNone/>
              <a:defRPr sz="4600"/>
            </a:lvl8pPr>
            <a:lvl9pPr lvl="8" algn="ctr">
              <a:spcBef>
                <a:spcPts val="0"/>
              </a:spcBef>
              <a:spcAft>
                <a:spcPts val="0"/>
              </a:spcAft>
              <a:buSzPts val="4600"/>
              <a:buNone/>
              <a:defRPr sz="4600"/>
            </a:lvl9pPr>
          </a:lstStyle>
          <a:p>
            <a:r>
              <a:t>xx%</a:t>
            </a:r>
          </a:p>
        </p:txBody>
      </p:sp>
      <p:sp>
        <p:nvSpPr>
          <p:cNvPr id="1830" name="Google Shape;1830;p232"/>
          <p:cNvSpPr txBox="1"/>
          <p:nvPr>
            <p:ph idx="7" type="subTitle"/>
          </p:nvPr>
        </p:nvSpPr>
        <p:spPr>
          <a:xfrm>
            <a:off x="6000925" y="2519439"/>
            <a:ext cx="2429700" cy="738900"/>
          </a:xfrm>
          <a:prstGeom prst="rect">
            <a:avLst/>
          </a:prstGeom>
        </p:spPr>
        <p:txBody>
          <a:bodyPr anchorCtr="0" anchor="t" bIns="91425" lIns="91425" spcFirstLastPara="1" rIns="91425" wrap="square" tIns="91425">
            <a:noAutofit/>
          </a:bodyPr>
          <a:lstStyle>
            <a:lvl1pPr lvl="0">
              <a:lnSpc>
                <a:spcPct val="9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1831" name="Google Shape;1831;p232"/>
          <p:cNvSpPr txBox="1"/>
          <p:nvPr>
            <p:ph hasCustomPrompt="1" idx="8" type="title"/>
          </p:nvPr>
        </p:nvSpPr>
        <p:spPr>
          <a:xfrm>
            <a:off x="5153575" y="2546289"/>
            <a:ext cx="795000" cy="685200"/>
          </a:xfrm>
          <a:prstGeom prst="rect">
            <a:avLst/>
          </a:prstGeom>
          <a:solidFill>
            <a:schemeClr val="dk2"/>
          </a:solidFill>
        </p:spPr>
        <p:txBody>
          <a:bodyPr anchorCtr="0" anchor="ctr" bIns="91425" lIns="91425" spcFirstLastPara="1" rIns="91425" wrap="square" tIns="91425">
            <a:noAutofit/>
          </a:bodyPr>
          <a:lstStyle>
            <a:lvl1pPr lvl="0" algn="ctr">
              <a:spcBef>
                <a:spcPts val="0"/>
              </a:spcBef>
              <a:spcAft>
                <a:spcPts val="0"/>
              </a:spcAft>
              <a:buSzPts val="4600"/>
              <a:buNone/>
              <a:defRPr/>
            </a:lvl1pPr>
            <a:lvl2pPr lvl="1" algn="ctr">
              <a:spcBef>
                <a:spcPts val="0"/>
              </a:spcBef>
              <a:spcAft>
                <a:spcPts val="0"/>
              </a:spcAft>
              <a:buSzPts val="4600"/>
              <a:buNone/>
              <a:defRPr sz="4600"/>
            </a:lvl2pPr>
            <a:lvl3pPr lvl="2" algn="ctr">
              <a:spcBef>
                <a:spcPts val="0"/>
              </a:spcBef>
              <a:spcAft>
                <a:spcPts val="0"/>
              </a:spcAft>
              <a:buSzPts val="4600"/>
              <a:buNone/>
              <a:defRPr sz="4600"/>
            </a:lvl3pPr>
            <a:lvl4pPr lvl="3" algn="ctr">
              <a:spcBef>
                <a:spcPts val="0"/>
              </a:spcBef>
              <a:spcAft>
                <a:spcPts val="0"/>
              </a:spcAft>
              <a:buSzPts val="4600"/>
              <a:buNone/>
              <a:defRPr sz="4600"/>
            </a:lvl4pPr>
            <a:lvl5pPr lvl="4" algn="ctr">
              <a:spcBef>
                <a:spcPts val="0"/>
              </a:spcBef>
              <a:spcAft>
                <a:spcPts val="0"/>
              </a:spcAft>
              <a:buSzPts val="4600"/>
              <a:buNone/>
              <a:defRPr sz="4600"/>
            </a:lvl5pPr>
            <a:lvl6pPr lvl="5" algn="ctr">
              <a:spcBef>
                <a:spcPts val="0"/>
              </a:spcBef>
              <a:spcAft>
                <a:spcPts val="0"/>
              </a:spcAft>
              <a:buSzPts val="4600"/>
              <a:buNone/>
              <a:defRPr sz="4600"/>
            </a:lvl6pPr>
            <a:lvl7pPr lvl="6" algn="ctr">
              <a:spcBef>
                <a:spcPts val="0"/>
              </a:spcBef>
              <a:spcAft>
                <a:spcPts val="0"/>
              </a:spcAft>
              <a:buSzPts val="4600"/>
              <a:buNone/>
              <a:defRPr sz="4600"/>
            </a:lvl7pPr>
            <a:lvl8pPr lvl="7" algn="ctr">
              <a:spcBef>
                <a:spcPts val="0"/>
              </a:spcBef>
              <a:spcAft>
                <a:spcPts val="0"/>
              </a:spcAft>
              <a:buSzPts val="4600"/>
              <a:buNone/>
              <a:defRPr sz="4600"/>
            </a:lvl8pPr>
            <a:lvl9pPr lvl="8" algn="ctr">
              <a:spcBef>
                <a:spcPts val="0"/>
              </a:spcBef>
              <a:spcAft>
                <a:spcPts val="0"/>
              </a:spcAft>
              <a:buSzPts val="4600"/>
              <a:buNone/>
              <a:defRPr sz="4600"/>
            </a:lvl9pPr>
          </a:lstStyle>
          <a:p>
            <a:r>
              <a:t>xx%</a:t>
            </a:r>
          </a:p>
        </p:txBody>
      </p:sp>
      <p:sp>
        <p:nvSpPr>
          <p:cNvPr id="1832" name="Google Shape;1832;p232"/>
          <p:cNvSpPr txBox="1"/>
          <p:nvPr>
            <p:ph idx="9" type="subTitle"/>
          </p:nvPr>
        </p:nvSpPr>
        <p:spPr>
          <a:xfrm>
            <a:off x="1938875" y="3684302"/>
            <a:ext cx="2429700" cy="738900"/>
          </a:xfrm>
          <a:prstGeom prst="rect">
            <a:avLst/>
          </a:prstGeom>
        </p:spPr>
        <p:txBody>
          <a:bodyPr anchorCtr="0" anchor="t" bIns="91425" lIns="91425" spcFirstLastPara="1" rIns="91425" wrap="square" tIns="91425">
            <a:noAutofit/>
          </a:bodyPr>
          <a:lstStyle>
            <a:lvl1pPr lvl="0">
              <a:lnSpc>
                <a:spcPct val="9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1833" name="Google Shape;1833;p232"/>
          <p:cNvSpPr txBox="1"/>
          <p:nvPr>
            <p:ph hasCustomPrompt="1" idx="13" type="title"/>
          </p:nvPr>
        </p:nvSpPr>
        <p:spPr>
          <a:xfrm>
            <a:off x="1091550" y="3711152"/>
            <a:ext cx="795000" cy="685200"/>
          </a:xfrm>
          <a:prstGeom prst="rect">
            <a:avLst/>
          </a:prstGeom>
          <a:solidFill>
            <a:schemeClr val="dk2"/>
          </a:solidFill>
        </p:spPr>
        <p:txBody>
          <a:bodyPr anchorCtr="0" anchor="ctr" bIns="91425" lIns="91425" spcFirstLastPara="1" rIns="91425" wrap="square" tIns="91425">
            <a:noAutofit/>
          </a:bodyPr>
          <a:lstStyle>
            <a:lvl1pPr lvl="0" algn="ctr">
              <a:spcBef>
                <a:spcPts val="0"/>
              </a:spcBef>
              <a:spcAft>
                <a:spcPts val="0"/>
              </a:spcAft>
              <a:buSzPts val="4600"/>
              <a:buNone/>
              <a:defRPr/>
            </a:lvl1pPr>
            <a:lvl2pPr lvl="1" algn="ctr">
              <a:spcBef>
                <a:spcPts val="0"/>
              </a:spcBef>
              <a:spcAft>
                <a:spcPts val="0"/>
              </a:spcAft>
              <a:buSzPts val="4600"/>
              <a:buNone/>
              <a:defRPr sz="4600"/>
            </a:lvl2pPr>
            <a:lvl3pPr lvl="2" algn="ctr">
              <a:spcBef>
                <a:spcPts val="0"/>
              </a:spcBef>
              <a:spcAft>
                <a:spcPts val="0"/>
              </a:spcAft>
              <a:buSzPts val="4600"/>
              <a:buNone/>
              <a:defRPr sz="4600"/>
            </a:lvl3pPr>
            <a:lvl4pPr lvl="3" algn="ctr">
              <a:spcBef>
                <a:spcPts val="0"/>
              </a:spcBef>
              <a:spcAft>
                <a:spcPts val="0"/>
              </a:spcAft>
              <a:buSzPts val="4600"/>
              <a:buNone/>
              <a:defRPr sz="4600"/>
            </a:lvl4pPr>
            <a:lvl5pPr lvl="4" algn="ctr">
              <a:spcBef>
                <a:spcPts val="0"/>
              </a:spcBef>
              <a:spcAft>
                <a:spcPts val="0"/>
              </a:spcAft>
              <a:buSzPts val="4600"/>
              <a:buNone/>
              <a:defRPr sz="4600"/>
            </a:lvl5pPr>
            <a:lvl6pPr lvl="5" algn="ctr">
              <a:spcBef>
                <a:spcPts val="0"/>
              </a:spcBef>
              <a:spcAft>
                <a:spcPts val="0"/>
              </a:spcAft>
              <a:buSzPts val="4600"/>
              <a:buNone/>
              <a:defRPr sz="4600"/>
            </a:lvl6pPr>
            <a:lvl7pPr lvl="6" algn="ctr">
              <a:spcBef>
                <a:spcPts val="0"/>
              </a:spcBef>
              <a:spcAft>
                <a:spcPts val="0"/>
              </a:spcAft>
              <a:buSzPts val="4600"/>
              <a:buNone/>
              <a:defRPr sz="4600"/>
            </a:lvl7pPr>
            <a:lvl8pPr lvl="7" algn="ctr">
              <a:spcBef>
                <a:spcPts val="0"/>
              </a:spcBef>
              <a:spcAft>
                <a:spcPts val="0"/>
              </a:spcAft>
              <a:buSzPts val="4600"/>
              <a:buNone/>
              <a:defRPr sz="4600"/>
            </a:lvl8pPr>
            <a:lvl9pPr lvl="8" algn="ctr">
              <a:spcBef>
                <a:spcPts val="0"/>
              </a:spcBef>
              <a:spcAft>
                <a:spcPts val="0"/>
              </a:spcAft>
              <a:buSzPts val="4600"/>
              <a:buNone/>
              <a:defRPr sz="4600"/>
            </a:lvl9pPr>
          </a:lstStyle>
          <a:p>
            <a:r>
              <a:t>xx%</a:t>
            </a:r>
          </a:p>
        </p:txBody>
      </p:sp>
      <p:sp>
        <p:nvSpPr>
          <p:cNvPr id="1834" name="Google Shape;1834;p232"/>
          <p:cNvSpPr txBox="1"/>
          <p:nvPr>
            <p:ph idx="14" type="subTitle"/>
          </p:nvPr>
        </p:nvSpPr>
        <p:spPr>
          <a:xfrm>
            <a:off x="6000925" y="3684302"/>
            <a:ext cx="2429700" cy="738900"/>
          </a:xfrm>
          <a:prstGeom prst="rect">
            <a:avLst/>
          </a:prstGeom>
        </p:spPr>
        <p:txBody>
          <a:bodyPr anchorCtr="0" anchor="t" bIns="91425" lIns="91425" spcFirstLastPara="1" rIns="91425" wrap="square" tIns="91425">
            <a:noAutofit/>
          </a:bodyPr>
          <a:lstStyle>
            <a:lvl1pPr lvl="0">
              <a:lnSpc>
                <a:spcPct val="9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1835" name="Google Shape;1835;p232"/>
          <p:cNvSpPr txBox="1"/>
          <p:nvPr>
            <p:ph hasCustomPrompt="1" idx="15" type="title"/>
          </p:nvPr>
        </p:nvSpPr>
        <p:spPr>
          <a:xfrm>
            <a:off x="5153575" y="3711152"/>
            <a:ext cx="795000" cy="685200"/>
          </a:xfrm>
          <a:prstGeom prst="rect">
            <a:avLst/>
          </a:prstGeom>
          <a:solidFill>
            <a:schemeClr val="dk2"/>
          </a:solidFill>
        </p:spPr>
        <p:txBody>
          <a:bodyPr anchorCtr="0" anchor="ctr" bIns="91425" lIns="91425" spcFirstLastPara="1" rIns="91425" wrap="square" tIns="91425">
            <a:noAutofit/>
          </a:bodyPr>
          <a:lstStyle>
            <a:lvl1pPr lvl="0" algn="ctr">
              <a:spcBef>
                <a:spcPts val="0"/>
              </a:spcBef>
              <a:spcAft>
                <a:spcPts val="0"/>
              </a:spcAft>
              <a:buSzPts val="4600"/>
              <a:buNone/>
              <a:defRPr/>
            </a:lvl1pPr>
            <a:lvl2pPr lvl="1" algn="ctr">
              <a:spcBef>
                <a:spcPts val="0"/>
              </a:spcBef>
              <a:spcAft>
                <a:spcPts val="0"/>
              </a:spcAft>
              <a:buSzPts val="4600"/>
              <a:buNone/>
              <a:defRPr sz="4600"/>
            </a:lvl2pPr>
            <a:lvl3pPr lvl="2" algn="ctr">
              <a:spcBef>
                <a:spcPts val="0"/>
              </a:spcBef>
              <a:spcAft>
                <a:spcPts val="0"/>
              </a:spcAft>
              <a:buSzPts val="4600"/>
              <a:buNone/>
              <a:defRPr sz="4600"/>
            </a:lvl3pPr>
            <a:lvl4pPr lvl="3" algn="ctr">
              <a:spcBef>
                <a:spcPts val="0"/>
              </a:spcBef>
              <a:spcAft>
                <a:spcPts val="0"/>
              </a:spcAft>
              <a:buSzPts val="4600"/>
              <a:buNone/>
              <a:defRPr sz="4600"/>
            </a:lvl4pPr>
            <a:lvl5pPr lvl="4" algn="ctr">
              <a:spcBef>
                <a:spcPts val="0"/>
              </a:spcBef>
              <a:spcAft>
                <a:spcPts val="0"/>
              </a:spcAft>
              <a:buSzPts val="4600"/>
              <a:buNone/>
              <a:defRPr sz="4600"/>
            </a:lvl5pPr>
            <a:lvl6pPr lvl="5" algn="ctr">
              <a:spcBef>
                <a:spcPts val="0"/>
              </a:spcBef>
              <a:spcAft>
                <a:spcPts val="0"/>
              </a:spcAft>
              <a:buSzPts val="4600"/>
              <a:buNone/>
              <a:defRPr sz="4600"/>
            </a:lvl6pPr>
            <a:lvl7pPr lvl="6" algn="ctr">
              <a:spcBef>
                <a:spcPts val="0"/>
              </a:spcBef>
              <a:spcAft>
                <a:spcPts val="0"/>
              </a:spcAft>
              <a:buSzPts val="4600"/>
              <a:buNone/>
              <a:defRPr sz="4600"/>
            </a:lvl7pPr>
            <a:lvl8pPr lvl="7" algn="ctr">
              <a:spcBef>
                <a:spcPts val="0"/>
              </a:spcBef>
              <a:spcAft>
                <a:spcPts val="0"/>
              </a:spcAft>
              <a:buSzPts val="4600"/>
              <a:buNone/>
              <a:defRPr sz="4600"/>
            </a:lvl8pPr>
            <a:lvl9pPr lvl="8" algn="ctr">
              <a:spcBef>
                <a:spcPts val="0"/>
              </a:spcBef>
              <a:spcAft>
                <a:spcPts val="0"/>
              </a:spcAft>
              <a:buSzPts val="4600"/>
              <a:buNone/>
              <a:defRPr sz="4600"/>
            </a:lvl9pPr>
          </a:lstStyle>
          <a:p>
            <a:r>
              <a:t>xx%</a:t>
            </a:r>
          </a:p>
        </p:txBody>
      </p:sp>
      <p:grpSp>
        <p:nvGrpSpPr>
          <p:cNvPr id="1836" name="Google Shape;1836;p232"/>
          <p:cNvGrpSpPr/>
          <p:nvPr/>
        </p:nvGrpSpPr>
        <p:grpSpPr>
          <a:xfrm>
            <a:off x="0" y="0"/>
            <a:ext cx="9144000" cy="5143600"/>
            <a:chOff x="0" y="0"/>
            <a:chExt cx="9144000" cy="5143600"/>
          </a:xfrm>
        </p:grpSpPr>
        <p:sp>
          <p:nvSpPr>
            <p:cNvPr id="1837" name="Google Shape;1837;p232"/>
            <p:cNvSpPr/>
            <p:nvPr/>
          </p:nvSpPr>
          <p:spPr>
            <a:xfrm>
              <a:off x="8796300" y="3711150"/>
              <a:ext cx="347700" cy="1432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232"/>
            <p:cNvSpPr/>
            <p:nvPr/>
          </p:nvSpPr>
          <p:spPr>
            <a:xfrm>
              <a:off x="0" y="4876000"/>
              <a:ext cx="3990600" cy="267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232"/>
            <p:cNvSpPr/>
            <p:nvPr/>
          </p:nvSpPr>
          <p:spPr>
            <a:xfrm>
              <a:off x="0" y="0"/>
              <a:ext cx="347700" cy="206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2_1_1">
    <p:spTree>
      <p:nvGrpSpPr>
        <p:cNvPr id="1840" name="Shape 1840"/>
        <p:cNvGrpSpPr/>
        <p:nvPr/>
      </p:nvGrpSpPr>
      <p:grpSpPr>
        <a:xfrm>
          <a:off x="0" y="0"/>
          <a:ext cx="0" cy="0"/>
          <a:chOff x="0" y="0"/>
          <a:chExt cx="0" cy="0"/>
        </a:xfrm>
      </p:grpSpPr>
      <p:sp>
        <p:nvSpPr>
          <p:cNvPr id="1841" name="Google Shape;1841;p233"/>
          <p:cNvSpPr txBox="1"/>
          <p:nvPr>
            <p:ph type="title"/>
          </p:nvPr>
        </p:nvSpPr>
        <p:spPr>
          <a:xfrm>
            <a:off x="713225" y="444725"/>
            <a:ext cx="7717500" cy="552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grpSp>
        <p:nvGrpSpPr>
          <p:cNvPr id="1842" name="Google Shape;1842;p233"/>
          <p:cNvGrpSpPr/>
          <p:nvPr/>
        </p:nvGrpSpPr>
        <p:grpSpPr>
          <a:xfrm>
            <a:off x="0" y="0"/>
            <a:ext cx="9144000" cy="5143650"/>
            <a:chOff x="0" y="0"/>
            <a:chExt cx="9144000" cy="5143650"/>
          </a:xfrm>
        </p:grpSpPr>
        <p:sp>
          <p:nvSpPr>
            <p:cNvPr id="1843" name="Google Shape;1843;p233"/>
            <p:cNvSpPr/>
            <p:nvPr/>
          </p:nvSpPr>
          <p:spPr>
            <a:xfrm>
              <a:off x="0" y="0"/>
              <a:ext cx="713100" cy="539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233"/>
            <p:cNvSpPr/>
            <p:nvPr/>
          </p:nvSpPr>
          <p:spPr>
            <a:xfrm>
              <a:off x="8796300" y="1379250"/>
              <a:ext cx="347700" cy="3764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233"/>
            <p:cNvSpPr/>
            <p:nvPr/>
          </p:nvSpPr>
          <p:spPr>
            <a:xfrm>
              <a:off x="0" y="4876025"/>
              <a:ext cx="4141200" cy="267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2_1_1_1">
    <p:spTree>
      <p:nvGrpSpPr>
        <p:cNvPr id="1846" name="Shape 1846"/>
        <p:cNvGrpSpPr/>
        <p:nvPr/>
      </p:nvGrpSpPr>
      <p:grpSpPr>
        <a:xfrm>
          <a:off x="0" y="0"/>
          <a:ext cx="0" cy="0"/>
          <a:chOff x="0" y="0"/>
          <a:chExt cx="0" cy="0"/>
        </a:xfrm>
      </p:grpSpPr>
      <p:sp>
        <p:nvSpPr>
          <p:cNvPr id="1847" name="Google Shape;1847;p234"/>
          <p:cNvSpPr txBox="1"/>
          <p:nvPr>
            <p:ph type="title"/>
          </p:nvPr>
        </p:nvSpPr>
        <p:spPr>
          <a:xfrm>
            <a:off x="713225" y="444725"/>
            <a:ext cx="7717500" cy="552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grpSp>
        <p:nvGrpSpPr>
          <p:cNvPr id="1848" name="Google Shape;1848;p234"/>
          <p:cNvGrpSpPr/>
          <p:nvPr/>
        </p:nvGrpSpPr>
        <p:grpSpPr>
          <a:xfrm flipH="1">
            <a:off x="0" y="-50"/>
            <a:ext cx="9144000" cy="5143600"/>
            <a:chOff x="0" y="0"/>
            <a:chExt cx="9144000" cy="5143600"/>
          </a:xfrm>
        </p:grpSpPr>
        <p:sp>
          <p:nvSpPr>
            <p:cNvPr id="1849" name="Google Shape;1849;p234"/>
            <p:cNvSpPr/>
            <p:nvPr/>
          </p:nvSpPr>
          <p:spPr>
            <a:xfrm>
              <a:off x="8796300" y="3711150"/>
              <a:ext cx="347700" cy="1432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234"/>
            <p:cNvSpPr/>
            <p:nvPr/>
          </p:nvSpPr>
          <p:spPr>
            <a:xfrm>
              <a:off x="0" y="0"/>
              <a:ext cx="347700" cy="206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234"/>
            <p:cNvSpPr/>
            <p:nvPr/>
          </p:nvSpPr>
          <p:spPr>
            <a:xfrm>
              <a:off x="0" y="4876000"/>
              <a:ext cx="4572000" cy="267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2_1_1_1_1_1_1_1">
    <p:spTree>
      <p:nvGrpSpPr>
        <p:cNvPr id="1852" name="Shape 1852"/>
        <p:cNvGrpSpPr/>
        <p:nvPr/>
      </p:nvGrpSpPr>
      <p:grpSpPr>
        <a:xfrm>
          <a:off x="0" y="0"/>
          <a:ext cx="0" cy="0"/>
          <a:chOff x="0" y="0"/>
          <a:chExt cx="0" cy="0"/>
        </a:xfrm>
      </p:grpSpPr>
      <p:sp>
        <p:nvSpPr>
          <p:cNvPr id="1853" name="Google Shape;1853;p235"/>
          <p:cNvSpPr txBox="1"/>
          <p:nvPr>
            <p:ph type="title"/>
          </p:nvPr>
        </p:nvSpPr>
        <p:spPr>
          <a:xfrm>
            <a:off x="5054000" y="1553650"/>
            <a:ext cx="2395500" cy="6465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lgn="r">
              <a:spcBef>
                <a:spcPts val="0"/>
              </a:spcBef>
              <a:spcAft>
                <a:spcPts val="0"/>
              </a:spcAft>
              <a:buSzPts val="3000"/>
              <a:buNone/>
              <a:defRPr/>
            </a:lvl2pPr>
            <a:lvl3pPr lvl="2" algn="r">
              <a:spcBef>
                <a:spcPts val="0"/>
              </a:spcBef>
              <a:spcAft>
                <a:spcPts val="0"/>
              </a:spcAft>
              <a:buSzPts val="3000"/>
              <a:buNone/>
              <a:defRPr/>
            </a:lvl3pPr>
            <a:lvl4pPr lvl="3" algn="r">
              <a:spcBef>
                <a:spcPts val="0"/>
              </a:spcBef>
              <a:spcAft>
                <a:spcPts val="0"/>
              </a:spcAft>
              <a:buSzPts val="3000"/>
              <a:buNone/>
              <a:defRPr/>
            </a:lvl4pPr>
            <a:lvl5pPr lvl="4" algn="r">
              <a:spcBef>
                <a:spcPts val="0"/>
              </a:spcBef>
              <a:spcAft>
                <a:spcPts val="0"/>
              </a:spcAft>
              <a:buSzPts val="3000"/>
              <a:buNone/>
              <a:defRPr/>
            </a:lvl5pPr>
            <a:lvl6pPr lvl="5" algn="r">
              <a:spcBef>
                <a:spcPts val="0"/>
              </a:spcBef>
              <a:spcAft>
                <a:spcPts val="0"/>
              </a:spcAft>
              <a:buSzPts val="3000"/>
              <a:buNone/>
              <a:defRPr/>
            </a:lvl6pPr>
            <a:lvl7pPr lvl="6" algn="r">
              <a:spcBef>
                <a:spcPts val="0"/>
              </a:spcBef>
              <a:spcAft>
                <a:spcPts val="0"/>
              </a:spcAft>
              <a:buSzPts val="3000"/>
              <a:buNone/>
              <a:defRPr/>
            </a:lvl7pPr>
            <a:lvl8pPr lvl="7" algn="r">
              <a:spcBef>
                <a:spcPts val="0"/>
              </a:spcBef>
              <a:spcAft>
                <a:spcPts val="0"/>
              </a:spcAft>
              <a:buSzPts val="3000"/>
              <a:buNone/>
              <a:defRPr/>
            </a:lvl8pPr>
            <a:lvl9pPr lvl="8" algn="r">
              <a:spcBef>
                <a:spcPts val="0"/>
              </a:spcBef>
              <a:spcAft>
                <a:spcPts val="0"/>
              </a:spcAft>
              <a:buSzPts val="3000"/>
              <a:buNone/>
              <a:defRPr/>
            </a:lvl9pPr>
          </a:lstStyle>
          <a:p/>
        </p:txBody>
      </p:sp>
      <p:sp>
        <p:nvSpPr>
          <p:cNvPr id="1854" name="Google Shape;1854;p235"/>
          <p:cNvSpPr txBox="1"/>
          <p:nvPr>
            <p:ph idx="1" type="subTitle"/>
          </p:nvPr>
        </p:nvSpPr>
        <p:spPr>
          <a:xfrm>
            <a:off x="5054000" y="2248025"/>
            <a:ext cx="2395500" cy="12930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r">
              <a:lnSpc>
                <a:spcPct val="100000"/>
              </a:lnSpc>
              <a:spcBef>
                <a:spcPts val="0"/>
              </a:spcBef>
              <a:spcAft>
                <a:spcPts val="0"/>
              </a:spcAft>
              <a:buSzPts val="1200"/>
              <a:buNone/>
              <a:defRPr/>
            </a:lvl2pPr>
            <a:lvl3pPr lvl="2" algn="r">
              <a:lnSpc>
                <a:spcPct val="100000"/>
              </a:lnSpc>
              <a:spcBef>
                <a:spcPts val="0"/>
              </a:spcBef>
              <a:spcAft>
                <a:spcPts val="0"/>
              </a:spcAft>
              <a:buSzPts val="1200"/>
              <a:buNone/>
              <a:defRPr/>
            </a:lvl3pPr>
            <a:lvl4pPr lvl="3" algn="r">
              <a:lnSpc>
                <a:spcPct val="100000"/>
              </a:lnSpc>
              <a:spcBef>
                <a:spcPts val="0"/>
              </a:spcBef>
              <a:spcAft>
                <a:spcPts val="0"/>
              </a:spcAft>
              <a:buSzPts val="1200"/>
              <a:buNone/>
              <a:defRPr/>
            </a:lvl4pPr>
            <a:lvl5pPr lvl="4" algn="r">
              <a:lnSpc>
                <a:spcPct val="100000"/>
              </a:lnSpc>
              <a:spcBef>
                <a:spcPts val="0"/>
              </a:spcBef>
              <a:spcAft>
                <a:spcPts val="0"/>
              </a:spcAft>
              <a:buSzPts val="1200"/>
              <a:buNone/>
              <a:defRPr/>
            </a:lvl5pPr>
            <a:lvl6pPr lvl="5" algn="r">
              <a:lnSpc>
                <a:spcPct val="100000"/>
              </a:lnSpc>
              <a:spcBef>
                <a:spcPts val="0"/>
              </a:spcBef>
              <a:spcAft>
                <a:spcPts val="0"/>
              </a:spcAft>
              <a:buSzPts val="1200"/>
              <a:buNone/>
              <a:defRPr/>
            </a:lvl6pPr>
            <a:lvl7pPr lvl="6" algn="r">
              <a:lnSpc>
                <a:spcPct val="100000"/>
              </a:lnSpc>
              <a:spcBef>
                <a:spcPts val="0"/>
              </a:spcBef>
              <a:spcAft>
                <a:spcPts val="0"/>
              </a:spcAft>
              <a:buSzPts val="1200"/>
              <a:buNone/>
              <a:defRPr/>
            </a:lvl7pPr>
            <a:lvl8pPr lvl="7" algn="r">
              <a:lnSpc>
                <a:spcPct val="100000"/>
              </a:lnSpc>
              <a:spcBef>
                <a:spcPts val="0"/>
              </a:spcBef>
              <a:spcAft>
                <a:spcPts val="0"/>
              </a:spcAft>
              <a:buSzPts val="1200"/>
              <a:buNone/>
              <a:defRPr/>
            </a:lvl8pPr>
            <a:lvl9pPr lvl="8" algn="r">
              <a:lnSpc>
                <a:spcPct val="100000"/>
              </a:lnSpc>
              <a:spcBef>
                <a:spcPts val="0"/>
              </a:spcBef>
              <a:spcAft>
                <a:spcPts val="0"/>
              </a:spcAft>
              <a:buSzPts val="1200"/>
              <a:buNone/>
              <a:defRPr/>
            </a:lvl9pPr>
          </a:lstStyle>
          <a:p/>
        </p:txBody>
      </p:sp>
      <p:grpSp>
        <p:nvGrpSpPr>
          <p:cNvPr id="1855" name="Google Shape;1855;p235"/>
          <p:cNvGrpSpPr/>
          <p:nvPr/>
        </p:nvGrpSpPr>
        <p:grpSpPr>
          <a:xfrm flipH="1">
            <a:off x="0" y="0"/>
            <a:ext cx="9144000" cy="5143625"/>
            <a:chOff x="0" y="0"/>
            <a:chExt cx="9144000" cy="5143625"/>
          </a:xfrm>
        </p:grpSpPr>
        <p:sp>
          <p:nvSpPr>
            <p:cNvPr id="1856" name="Google Shape;1856;p235"/>
            <p:cNvSpPr/>
            <p:nvPr/>
          </p:nvSpPr>
          <p:spPr>
            <a:xfrm>
              <a:off x="0" y="0"/>
              <a:ext cx="713100" cy="539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235"/>
            <p:cNvSpPr/>
            <p:nvPr/>
          </p:nvSpPr>
          <p:spPr>
            <a:xfrm>
              <a:off x="0" y="4876025"/>
              <a:ext cx="9144000" cy="267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235"/>
            <p:cNvSpPr/>
            <p:nvPr/>
          </p:nvSpPr>
          <p:spPr>
            <a:xfrm>
              <a:off x="713100" y="0"/>
              <a:ext cx="3858900" cy="291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3">
    <p:spTree>
      <p:nvGrpSpPr>
        <p:cNvPr id="1859" name="Shape 1859"/>
        <p:cNvGrpSpPr/>
        <p:nvPr/>
      </p:nvGrpSpPr>
      <p:grpSpPr>
        <a:xfrm>
          <a:off x="0" y="0"/>
          <a:ext cx="0" cy="0"/>
          <a:chOff x="0" y="0"/>
          <a:chExt cx="0" cy="0"/>
        </a:xfrm>
      </p:grpSpPr>
      <p:sp>
        <p:nvSpPr>
          <p:cNvPr id="1860" name="Google Shape;1860;p236"/>
          <p:cNvSpPr txBox="1"/>
          <p:nvPr>
            <p:ph type="title"/>
          </p:nvPr>
        </p:nvSpPr>
        <p:spPr>
          <a:xfrm>
            <a:off x="713225" y="444725"/>
            <a:ext cx="7717500" cy="552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861" name="Google Shape;1861;p236"/>
          <p:cNvSpPr txBox="1"/>
          <p:nvPr>
            <p:ph idx="1" type="body"/>
          </p:nvPr>
        </p:nvSpPr>
        <p:spPr>
          <a:xfrm>
            <a:off x="799050" y="1562000"/>
            <a:ext cx="3607800" cy="2058600"/>
          </a:xfrm>
          <a:prstGeom prst="rect">
            <a:avLst/>
          </a:prstGeom>
        </p:spPr>
        <p:txBody>
          <a:bodyPr anchorCtr="0" anchor="t" bIns="91425" lIns="91425" spcFirstLastPara="1" rIns="91425" wrap="square" tIns="91425">
            <a:noAutofit/>
          </a:bodyPr>
          <a:lstStyle>
            <a:lvl1pPr indent="-311150" lvl="0" marL="457200">
              <a:lnSpc>
                <a:spcPct val="100000"/>
              </a:lnSpc>
              <a:spcBef>
                <a:spcPts val="0"/>
              </a:spcBef>
              <a:spcAft>
                <a:spcPts val="0"/>
              </a:spcAft>
              <a:buClr>
                <a:schemeClr val="dk2"/>
              </a:buClr>
              <a:buSzPts val="1300"/>
              <a:buChar char="■"/>
              <a:defRPr sz="1200"/>
            </a:lvl1pPr>
            <a:lvl2pPr indent="-304800" lvl="1" marL="914400">
              <a:lnSpc>
                <a:spcPct val="100000"/>
              </a:lnSpc>
              <a:spcBef>
                <a:spcPts val="0"/>
              </a:spcBef>
              <a:spcAft>
                <a:spcPts val="0"/>
              </a:spcAft>
              <a:buSzPts val="1200"/>
              <a:buChar char="○"/>
              <a:defRPr sz="1200"/>
            </a:lvl2pPr>
            <a:lvl3pPr indent="-304800" lvl="2" marL="1371600">
              <a:lnSpc>
                <a:spcPct val="100000"/>
              </a:lnSpc>
              <a:spcBef>
                <a:spcPts val="1600"/>
              </a:spcBef>
              <a:spcAft>
                <a:spcPts val="0"/>
              </a:spcAft>
              <a:buSzPts val="1200"/>
              <a:buChar char="■"/>
              <a:defRPr sz="1200"/>
            </a:lvl3pPr>
            <a:lvl4pPr indent="-304800" lvl="3" marL="1828800">
              <a:lnSpc>
                <a:spcPct val="100000"/>
              </a:lnSpc>
              <a:spcBef>
                <a:spcPts val="1600"/>
              </a:spcBef>
              <a:spcAft>
                <a:spcPts val="0"/>
              </a:spcAft>
              <a:buSzPts val="1200"/>
              <a:buChar char="●"/>
              <a:defRPr sz="1200"/>
            </a:lvl4pPr>
            <a:lvl5pPr indent="-304800" lvl="4" marL="2286000">
              <a:lnSpc>
                <a:spcPct val="100000"/>
              </a:lnSpc>
              <a:spcBef>
                <a:spcPts val="1600"/>
              </a:spcBef>
              <a:spcAft>
                <a:spcPts val="0"/>
              </a:spcAft>
              <a:buSzPts val="1200"/>
              <a:buChar char="○"/>
              <a:defRPr sz="1200"/>
            </a:lvl5pPr>
            <a:lvl6pPr indent="-304800" lvl="5" marL="2743200">
              <a:lnSpc>
                <a:spcPct val="100000"/>
              </a:lnSpc>
              <a:spcBef>
                <a:spcPts val="1600"/>
              </a:spcBef>
              <a:spcAft>
                <a:spcPts val="0"/>
              </a:spcAft>
              <a:buSzPts val="1200"/>
              <a:buChar char="■"/>
              <a:defRPr sz="1200"/>
            </a:lvl6pPr>
            <a:lvl7pPr indent="-304800" lvl="6" marL="3200400">
              <a:lnSpc>
                <a:spcPct val="100000"/>
              </a:lnSpc>
              <a:spcBef>
                <a:spcPts val="1600"/>
              </a:spcBef>
              <a:spcAft>
                <a:spcPts val="0"/>
              </a:spcAft>
              <a:buSzPts val="1200"/>
              <a:buChar char="●"/>
              <a:defRPr sz="1200"/>
            </a:lvl7pPr>
            <a:lvl8pPr indent="-304800" lvl="7" marL="3657600">
              <a:lnSpc>
                <a:spcPct val="100000"/>
              </a:lnSpc>
              <a:spcBef>
                <a:spcPts val="1600"/>
              </a:spcBef>
              <a:spcAft>
                <a:spcPts val="0"/>
              </a:spcAft>
              <a:buSzPts val="1200"/>
              <a:buChar char="○"/>
              <a:defRPr sz="1200"/>
            </a:lvl8pPr>
            <a:lvl9pPr indent="-304800" lvl="8" marL="4114800">
              <a:lnSpc>
                <a:spcPct val="100000"/>
              </a:lnSpc>
              <a:spcBef>
                <a:spcPts val="1600"/>
              </a:spcBef>
              <a:spcAft>
                <a:spcPts val="1600"/>
              </a:spcAft>
              <a:buSzPts val="1200"/>
              <a:buChar char="■"/>
              <a:defRPr sz="1200"/>
            </a:lvl9pPr>
          </a:lstStyle>
          <a:p/>
        </p:txBody>
      </p:sp>
      <p:sp>
        <p:nvSpPr>
          <p:cNvPr id="1862" name="Google Shape;1862;p236"/>
          <p:cNvSpPr txBox="1"/>
          <p:nvPr>
            <p:ph idx="2" type="body"/>
          </p:nvPr>
        </p:nvSpPr>
        <p:spPr>
          <a:xfrm>
            <a:off x="4737150" y="1562000"/>
            <a:ext cx="3607800" cy="2058600"/>
          </a:xfrm>
          <a:prstGeom prst="rect">
            <a:avLst/>
          </a:prstGeom>
        </p:spPr>
        <p:txBody>
          <a:bodyPr anchorCtr="0" anchor="t" bIns="91425" lIns="91425" spcFirstLastPara="1" rIns="91425" wrap="square" tIns="91425">
            <a:noAutofit/>
          </a:bodyPr>
          <a:lstStyle>
            <a:lvl1pPr indent="-311150" lvl="0" marL="457200">
              <a:lnSpc>
                <a:spcPct val="100000"/>
              </a:lnSpc>
              <a:spcBef>
                <a:spcPts val="0"/>
              </a:spcBef>
              <a:spcAft>
                <a:spcPts val="0"/>
              </a:spcAft>
              <a:buClr>
                <a:schemeClr val="dk2"/>
              </a:buClr>
              <a:buSzPts val="1300"/>
              <a:buChar char="■"/>
              <a:defRPr sz="1200"/>
            </a:lvl1pPr>
            <a:lvl2pPr indent="-304800" lvl="1" marL="914400">
              <a:lnSpc>
                <a:spcPct val="100000"/>
              </a:lnSpc>
              <a:spcBef>
                <a:spcPts val="0"/>
              </a:spcBef>
              <a:spcAft>
                <a:spcPts val="0"/>
              </a:spcAft>
              <a:buSzPts val="1200"/>
              <a:buChar char="○"/>
              <a:defRPr sz="1200"/>
            </a:lvl2pPr>
            <a:lvl3pPr indent="-304800" lvl="2" marL="1371600">
              <a:lnSpc>
                <a:spcPct val="100000"/>
              </a:lnSpc>
              <a:spcBef>
                <a:spcPts val="1600"/>
              </a:spcBef>
              <a:spcAft>
                <a:spcPts val="0"/>
              </a:spcAft>
              <a:buSzPts val="1200"/>
              <a:buChar char="■"/>
              <a:defRPr sz="1200"/>
            </a:lvl3pPr>
            <a:lvl4pPr indent="-304800" lvl="3" marL="1828800">
              <a:lnSpc>
                <a:spcPct val="100000"/>
              </a:lnSpc>
              <a:spcBef>
                <a:spcPts val="1600"/>
              </a:spcBef>
              <a:spcAft>
                <a:spcPts val="0"/>
              </a:spcAft>
              <a:buSzPts val="1200"/>
              <a:buChar char="●"/>
              <a:defRPr sz="1200"/>
            </a:lvl4pPr>
            <a:lvl5pPr indent="-304800" lvl="4" marL="2286000">
              <a:lnSpc>
                <a:spcPct val="100000"/>
              </a:lnSpc>
              <a:spcBef>
                <a:spcPts val="1600"/>
              </a:spcBef>
              <a:spcAft>
                <a:spcPts val="0"/>
              </a:spcAft>
              <a:buSzPts val="1200"/>
              <a:buChar char="○"/>
              <a:defRPr sz="1200"/>
            </a:lvl5pPr>
            <a:lvl6pPr indent="-304800" lvl="5" marL="2743200">
              <a:lnSpc>
                <a:spcPct val="100000"/>
              </a:lnSpc>
              <a:spcBef>
                <a:spcPts val="1600"/>
              </a:spcBef>
              <a:spcAft>
                <a:spcPts val="0"/>
              </a:spcAft>
              <a:buSzPts val="1200"/>
              <a:buChar char="■"/>
              <a:defRPr sz="1200"/>
            </a:lvl6pPr>
            <a:lvl7pPr indent="-304800" lvl="6" marL="3200400">
              <a:lnSpc>
                <a:spcPct val="100000"/>
              </a:lnSpc>
              <a:spcBef>
                <a:spcPts val="1600"/>
              </a:spcBef>
              <a:spcAft>
                <a:spcPts val="0"/>
              </a:spcAft>
              <a:buSzPts val="1200"/>
              <a:buChar char="●"/>
              <a:defRPr sz="1200"/>
            </a:lvl7pPr>
            <a:lvl8pPr indent="-304800" lvl="7" marL="3657600">
              <a:lnSpc>
                <a:spcPct val="100000"/>
              </a:lnSpc>
              <a:spcBef>
                <a:spcPts val="1600"/>
              </a:spcBef>
              <a:spcAft>
                <a:spcPts val="0"/>
              </a:spcAft>
              <a:buSzPts val="1200"/>
              <a:buChar char="○"/>
              <a:defRPr sz="1200"/>
            </a:lvl8pPr>
            <a:lvl9pPr indent="-304800" lvl="8" marL="4114800">
              <a:lnSpc>
                <a:spcPct val="100000"/>
              </a:lnSpc>
              <a:spcBef>
                <a:spcPts val="1600"/>
              </a:spcBef>
              <a:spcAft>
                <a:spcPts val="1600"/>
              </a:spcAft>
              <a:buSzPts val="1200"/>
              <a:buChar char="■"/>
              <a:defRPr sz="1200"/>
            </a:lvl9pPr>
          </a:lstStyle>
          <a:p/>
        </p:txBody>
      </p:sp>
      <p:sp>
        <p:nvSpPr>
          <p:cNvPr id="1863" name="Google Shape;1863;p236"/>
          <p:cNvSpPr txBox="1"/>
          <p:nvPr>
            <p:ph idx="3" type="subTitle"/>
          </p:nvPr>
        </p:nvSpPr>
        <p:spPr>
          <a:xfrm>
            <a:off x="713250" y="1129750"/>
            <a:ext cx="7717500" cy="3849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sz="1200"/>
            </a:lvl2pPr>
            <a:lvl3pPr lvl="2" algn="ctr">
              <a:lnSpc>
                <a:spcPct val="100000"/>
              </a:lnSpc>
              <a:spcBef>
                <a:spcPts val="0"/>
              </a:spcBef>
              <a:spcAft>
                <a:spcPts val="0"/>
              </a:spcAft>
              <a:buSzPts val="1200"/>
              <a:buNone/>
              <a:defRPr sz="1200"/>
            </a:lvl3pPr>
            <a:lvl4pPr lvl="3" algn="ctr">
              <a:lnSpc>
                <a:spcPct val="100000"/>
              </a:lnSpc>
              <a:spcBef>
                <a:spcPts val="0"/>
              </a:spcBef>
              <a:spcAft>
                <a:spcPts val="0"/>
              </a:spcAft>
              <a:buSzPts val="1200"/>
              <a:buNone/>
              <a:defRPr sz="1200"/>
            </a:lvl4pPr>
            <a:lvl5pPr lvl="4" algn="ctr">
              <a:lnSpc>
                <a:spcPct val="100000"/>
              </a:lnSpc>
              <a:spcBef>
                <a:spcPts val="0"/>
              </a:spcBef>
              <a:spcAft>
                <a:spcPts val="0"/>
              </a:spcAft>
              <a:buSzPts val="1200"/>
              <a:buNone/>
              <a:defRPr sz="1200"/>
            </a:lvl5pPr>
            <a:lvl6pPr lvl="5" algn="ctr">
              <a:lnSpc>
                <a:spcPct val="100000"/>
              </a:lnSpc>
              <a:spcBef>
                <a:spcPts val="0"/>
              </a:spcBef>
              <a:spcAft>
                <a:spcPts val="0"/>
              </a:spcAft>
              <a:buSzPts val="1200"/>
              <a:buNone/>
              <a:defRPr sz="1200"/>
            </a:lvl6pPr>
            <a:lvl7pPr lvl="6" algn="ctr">
              <a:lnSpc>
                <a:spcPct val="100000"/>
              </a:lnSpc>
              <a:spcBef>
                <a:spcPts val="0"/>
              </a:spcBef>
              <a:spcAft>
                <a:spcPts val="0"/>
              </a:spcAft>
              <a:buSzPts val="1200"/>
              <a:buNone/>
              <a:defRPr sz="1200"/>
            </a:lvl7pPr>
            <a:lvl8pPr lvl="7" algn="ctr">
              <a:lnSpc>
                <a:spcPct val="100000"/>
              </a:lnSpc>
              <a:spcBef>
                <a:spcPts val="0"/>
              </a:spcBef>
              <a:spcAft>
                <a:spcPts val="0"/>
              </a:spcAft>
              <a:buSzPts val="1200"/>
              <a:buNone/>
              <a:defRPr sz="1200"/>
            </a:lvl8pPr>
            <a:lvl9pPr lvl="8" algn="ctr">
              <a:lnSpc>
                <a:spcPct val="100000"/>
              </a:lnSpc>
              <a:spcBef>
                <a:spcPts val="0"/>
              </a:spcBef>
              <a:spcAft>
                <a:spcPts val="0"/>
              </a:spcAft>
              <a:buSzPts val="1200"/>
              <a:buNone/>
              <a:defRPr sz="1200"/>
            </a:lvl9pPr>
          </a:lstStyle>
          <a:p/>
        </p:txBody>
      </p:sp>
      <p:grpSp>
        <p:nvGrpSpPr>
          <p:cNvPr id="1864" name="Google Shape;1864;p236"/>
          <p:cNvGrpSpPr/>
          <p:nvPr/>
        </p:nvGrpSpPr>
        <p:grpSpPr>
          <a:xfrm flipH="1">
            <a:off x="-75" y="0"/>
            <a:ext cx="9144175" cy="5143625"/>
            <a:chOff x="0" y="0"/>
            <a:chExt cx="9144175" cy="5143625"/>
          </a:xfrm>
        </p:grpSpPr>
        <p:sp>
          <p:nvSpPr>
            <p:cNvPr id="1865" name="Google Shape;1865;p236"/>
            <p:cNvSpPr/>
            <p:nvPr/>
          </p:nvSpPr>
          <p:spPr>
            <a:xfrm>
              <a:off x="0" y="0"/>
              <a:ext cx="347700" cy="2673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236"/>
            <p:cNvSpPr/>
            <p:nvPr/>
          </p:nvSpPr>
          <p:spPr>
            <a:xfrm>
              <a:off x="0" y="0"/>
              <a:ext cx="713100" cy="539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236"/>
            <p:cNvSpPr/>
            <p:nvPr/>
          </p:nvSpPr>
          <p:spPr>
            <a:xfrm>
              <a:off x="1744975" y="4876025"/>
              <a:ext cx="7399200" cy="267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4">
    <p:spTree>
      <p:nvGrpSpPr>
        <p:cNvPr id="1868" name="Shape 1868"/>
        <p:cNvGrpSpPr/>
        <p:nvPr/>
      </p:nvGrpSpPr>
      <p:grpSpPr>
        <a:xfrm>
          <a:off x="0" y="0"/>
          <a:ext cx="0" cy="0"/>
          <a:chOff x="0" y="0"/>
          <a:chExt cx="0" cy="0"/>
        </a:xfrm>
      </p:grpSpPr>
      <p:sp>
        <p:nvSpPr>
          <p:cNvPr id="1869" name="Google Shape;1869;p237"/>
          <p:cNvSpPr txBox="1"/>
          <p:nvPr>
            <p:ph type="title"/>
          </p:nvPr>
        </p:nvSpPr>
        <p:spPr>
          <a:xfrm>
            <a:off x="713225" y="444725"/>
            <a:ext cx="7717500" cy="552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870" name="Google Shape;1870;p237"/>
          <p:cNvSpPr txBox="1"/>
          <p:nvPr>
            <p:ph idx="1" type="subTitle"/>
          </p:nvPr>
        </p:nvSpPr>
        <p:spPr>
          <a:xfrm>
            <a:off x="865687" y="3069176"/>
            <a:ext cx="2238600" cy="1477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871" name="Google Shape;1871;p237"/>
          <p:cNvSpPr txBox="1"/>
          <p:nvPr>
            <p:ph idx="2" type="subTitle"/>
          </p:nvPr>
        </p:nvSpPr>
        <p:spPr>
          <a:xfrm>
            <a:off x="865687" y="2320575"/>
            <a:ext cx="2238600" cy="800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1872" name="Google Shape;1872;p237"/>
          <p:cNvSpPr txBox="1"/>
          <p:nvPr>
            <p:ph idx="3" type="subTitle"/>
          </p:nvPr>
        </p:nvSpPr>
        <p:spPr>
          <a:xfrm>
            <a:off x="6040013" y="3069176"/>
            <a:ext cx="2238300" cy="1477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873" name="Google Shape;1873;p237"/>
          <p:cNvSpPr txBox="1"/>
          <p:nvPr>
            <p:ph idx="4" type="subTitle"/>
          </p:nvPr>
        </p:nvSpPr>
        <p:spPr>
          <a:xfrm>
            <a:off x="6040013" y="2320575"/>
            <a:ext cx="2238300" cy="800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1874" name="Google Shape;1874;p237"/>
          <p:cNvSpPr txBox="1"/>
          <p:nvPr>
            <p:ph idx="5" type="subTitle"/>
          </p:nvPr>
        </p:nvSpPr>
        <p:spPr>
          <a:xfrm>
            <a:off x="3452850" y="3069176"/>
            <a:ext cx="2238300" cy="1477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875" name="Google Shape;1875;p237"/>
          <p:cNvSpPr txBox="1"/>
          <p:nvPr>
            <p:ph idx="6" type="subTitle"/>
          </p:nvPr>
        </p:nvSpPr>
        <p:spPr>
          <a:xfrm>
            <a:off x="3452850" y="2320575"/>
            <a:ext cx="2238300" cy="800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grpSp>
        <p:nvGrpSpPr>
          <p:cNvPr id="1876" name="Google Shape;1876;p237"/>
          <p:cNvGrpSpPr/>
          <p:nvPr/>
        </p:nvGrpSpPr>
        <p:grpSpPr>
          <a:xfrm>
            <a:off x="-50" y="0"/>
            <a:ext cx="9144050" cy="5143625"/>
            <a:chOff x="-50" y="0"/>
            <a:chExt cx="9144050" cy="5143625"/>
          </a:xfrm>
        </p:grpSpPr>
        <p:sp>
          <p:nvSpPr>
            <p:cNvPr id="1877" name="Google Shape;1877;p237"/>
            <p:cNvSpPr/>
            <p:nvPr/>
          </p:nvSpPr>
          <p:spPr>
            <a:xfrm>
              <a:off x="8796300" y="0"/>
              <a:ext cx="347700" cy="886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237"/>
            <p:cNvSpPr/>
            <p:nvPr/>
          </p:nvSpPr>
          <p:spPr>
            <a:xfrm>
              <a:off x="-50" y="0"/>
              <a:ext cx="347700" cy="886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237"/>
            <p:cNvSpPr/>
            <p:nvPr/>
          </p:nvSpPr>
          <p:spPr>
            <a:xfrm>
              <a:off x="0" y="4876025"/>
              <a:ext cx="9144000" cy="267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6">
    <p:spTree>
      <p:nvGrpSpPr>
        <p:cNvPr id="1880" name="Shape 1880"/>
        <p:cNvGrpSpPr/>
        <p:nvPr/>
      </p:nvGrpSpPr>
      <p:grpSpPr>
        <a:xfrm>
          <a:off x="0" y="0"/>
          <a:ext cx="0" cy="0"/>
          <a:chOff x="0" y="0"/>
          <a:chExt cx="0" cy="0"/>
        </a:xfrm>
      </p:grpSpPr>
      <p:sp>
        <p:nvSpPr>
          <p:cNvPr id="1881" name="Google Shape;1881;p238"/>
          <p:cNvSpPr txBox="1"/>
          <p:nvPr>
            <p:ph type="title"/>
          </p:nvPr>
        </p:nvSpPr>
        <p:spPr>
          <a:xfrm>
            <a:off x="713225" y="444725"/>
            <a:ext cx="7717500" cy="552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882" name="Google Shape;1882;p238"/>
          <p:cNvSpPr txBox="1"/>
          <p:nvPr>
            <p:ph idx="1" type="subTitle"/>
          </p:nvPr>
        </p:nvSpPr>
        <p:spPr>
          <a:xfrm>
            <a:off x="1676225" y="1684061"/>
            <a:ext cx="2715900" cy="1091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a:lvl1pPr>
            <a:lvl2pPr lvl="1">
              <a:lnSpc>
                <a:spcPct val="100000"/>
              </a:lnSpc>
              <a:spcBef>
                <a:spcPts val="0"/>
              </a:spcBef>
              <a:spcAft>
                <a:spcPts val="0"/>
              </a:spcAft>
              <a:buSzPts val="1200"/>
              <a:buNone/>
              <a:defRPr/>
            </a:lvl2pPr>
            <a:lvl3pPr lvl="2">
              <a:lnSpc>
                <a:spcPct val="100000"/>
              </a:lnSpc>
              <a:spcBef>
                <a:spcPts val="0"/>
              </a:spcBef>
              <a:spcAft>
                <a:spcPts val="0"/>
              </a:spcAft>
              <a:buSzPts val="1200"/>
              <a:buNone/>
              <a:defRPr/>
            </a:lvl3pPr>
            <a:lvl4pPr lvl="3">
              <a:lnSpc>
                <a:spcPct val="100000"/>
              </a:lnSpc>
              <a:spcBef>
                <a:spcPts val="0"/>
              </a:spcBef>
              <a:spcAft>
                <a:spcPts val="0"/>
              </a:spcAft>
              <a:buSzPts val="1200"/>
              <a:buNone/>
              <a:defRPr/>
            </a:lvl4pPr>
            <a:lvl5pPr lvl="4">
              <a:lnSpc>
                <a:spcPct val="100000"/>
              </a:lnSpc>
              <a:spcBef>
                <a:spcPts val="0"/>
              </a:spcBef>
              <a:spcAft>
                <a:spcPts val="0"/>
              </a:spcAft>
              <a:buSzPts val="1200"/>
              <a:buNone/>
              <a:defRPr/>
            </a:lvl5pPr>
            <a:lvl6pPr lvl="5">
              <a:lnSpc>
                <a:spcPct val="100000"/>
              </a:lnSpc>
              <a:spcBef>
                <a:spcPts val="0"/>
              </a:spcBef>
              <a:spcAft>
                <a:spcPts val="0"/>
              </a:spcAft>
              <a:buSzPts val="1200"/>
              <a:buNone/>
              <a:defRPr/>
            </a:lvl6pPr>
            <a:lvl7pPr lvl="6">
              <a:lnSpc>
                <a:spcPct val="100000"/>
              </a:lnSpc>
              <a:spcBef>
                <a:spcPts val="0"/>
              </a:spcBef>
              <a:spcAft>
                <a:spcPts val="0"/>
              </a:spcAft>
              <a:buSzPts val="1200"/>
              <a:buNone/>
              <a:defRPr/>
            </a:lvl7pPr>
            <a:lvl8pPr lvl="7">
              <a:lnSpc>
                <a:spcPct val="100000"/>
              </a:lnSpc>
              <a:spcBef>
                <a:spcPts val="0"/>
              </a:spcBef>
              <a:spcAft>
                <a:spcPts val="0"/>
              </a:spcAft>
              <a:buSzPts val="1200"/>
              <a:buNone/>
              <a:defRPr/>
            </a:lvl8pPr>
            <a:lvl9pPr lvl="8">
              <a:lnSpc>
                <a:spcPct val="100000"/>
              </a:lnSpc>
              <a:spcBef>
                <a:spcPts val="0"/>
              </a:spcBef>
              <a:spcAft>
                <a:spcPts val="0"/>
              </a:spcAft>
              <a:buSzPts val="1200"/>
              <a:buNone/>
              <a:defRPr/>
            </a:lvl9pPr>
          </a:lstStyle>
          <a:p/>
        </p:txBody>
      </p:sp>
      <p:sp>
        <p:nvSpPr>
          <p:cNvPr id="1883" name="Google Shape;1883;p238"/>
          <p:cNvSpPr txBox="1"/>
          <p:nvPr>
            <p:ph idx="2" type="subTitle"/>
          </p:nvPr>
        </p:nvSpPr>
        <p:spPr>
          <a:xfrm>
            <a:off x="1676225" y="1209263"/>
            <a:ext cx="2715900" cy="4926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1884" name="Google Shape;1884;p238"/>
          <p:cNvSpPr txBox="1"/>
          <p:nvPr>
            <p:ph idx="3" type="subTitle"/>
          </p:nvPr>
        </p:nvSpPr>
        <p:spPr>
          <a:xfrm>
            <a:off x="1676225" y="3435225"/>
            <a:ext cx="2715900" cy="1091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a:lvl1pPr>
            <a:lvl2pPr lvl="1">
              <a:lnSpc>
                <a:spcPct val="100000"/>
              </a:lnSpc>
              <a:spcBef>
                <a:spcPts val="0"/>
              </a:spcBef>
              <a:spcAft>
                <a:spcPts val="0"/>
              </a:spcAft>
              <a:buSzPts val="1200"/>
              <a:buNone/>
              <a:defRPr/>
            </a:lvl2pPr>
            <a:lvl3pPr lvl="2">
              <a:lnSpc>
                <a:spcPct val="100000"/>
              </a:lnSpc>
              <a:spcBef>
                <a:spcPts val="0"/>
              </a:spcBef>
              <a:spcAft>
                <a:spcPts val="0"/>
              </a:spcAft>
              <a:buSzPts val="1200"/>
              <a:buNone/>
              <a:defRPr/>
            </a:lvl3pPr>
            <a:lvl4pPr lvl="3">
              <a:lnSpc>
                <a:spcPct val="100000"/>
              </a:lnSpc>
              <a:spcBef>
                <a:spcPts val="0"/>
              </a:spcBef>
              <a:spcAft>
                <a:spcPts val="0"/>
              </a:spcAft>
              <a:buSzPts val="1200"/>
              <a:buNone/>
              <a:defRPr/>
            </a:lvl4pPr>
            <a:lvl5pPr lvl="4">
              <a:lnSpc>
                <a:spcPct val="100000"/>
              </a:lnSpc>
              <a:spcBef>
                <a:spcPts val="0"/>
              </a:spcBef>
              <a:spcAft>
                <a:spcPts val="0"/>
              </a:spcAft>
              <a:buSzPts val="1200"/>
              <a:buNone/>
              <a:defRPr/>
            </a:lvl5pPr>
            <a:lvl6pPr lvl="5">
              <a:lnSpc>
                <a:spcPct val="100000"/>
              </a:lnSpc>
              <a:spcBef>
                <a:spcPts val="0"/>
              </a:spcBef>
              <a:spcAft>
                <a:spcPts val="0"/>
              </a:spcAft>
              <a:buSzPts val="1200"/>
              <a:buNone/>
              <a:defRPr/>
            </a:lvl6pPr>
            <a:lvl7pPr lvl="6">
              <a:lnSpc>
                <a:spcPct val="100000"/>
              </a:lnSpc>
              <a:spcBef>
                <a:spcPts val="0"/>
              </a:spcBef>
              <a:spcAft>
                <a:spcPts val="0"/>
              </a:spcAft>
              <a:buSzPts val="1200"/>
              <a:buNone/>
              <a:defRPr/>
            </a:lvl7pPr>
            <a:lvl8pPr lvl="7">
              <a:lnSpc>
                <a:spcPct val="100000"/>
              </a:lnSpc>
              <a:spcBef>
                <a:spcPts val="0"/>
              </a:spcBef>
              <a:spcAft>
                <a:spcPts val="0"/>
              </a:spcAft>
              <a:buSzPts val="1200"/>
              <a:buNone/>
              <a:defRPr/>
            </a:lvl8pPr>
            <a:lvl9pPr lvl="8">
              <a:lnSpc>
                <a:spcPct val="100000"/>
              </a:lnSpc>
              <a:spcBef>
                <a:spcPts val="0"/>
              </a:spcBef>
              <a:spcAft>
                <a:spcPts val="0"/>
              </a:spcAft>
              <a:buSzPts val="1200"/>
              <a:buNone/>
              <a:defRPr/>
            </a:lvl9pPr>
          </a:lstStyle>
          <a:p/>
        </p:txBody>
      </p:sp>
      <p:sp>
        <p:nvSpPr>
          <p:cNvPr id="1885" name="Google Shape;1885;p238"/>
          <p:cNvSpPr txBox="1"/>
          <p:nvPr>
            <p:ph idx="4" type="subTitle"/>
          </p:nvPr>
        </p:nvSpPr>
        <p:spPr>
          <a:xfrm>
            <a:off x="1676225" y="2960428"/>
            <a:ext cx="2715900" cy="4926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1886" name="Google Shape;1886;p238"/>
          <p:cNvSpPr txBox="1"/>
          <p:nvPr>
            <p:ph idx="5" type="subTitle"/>
          </p:nvPr>
        </p:nvSpPr>
        <p:spPr>
          <a:xfrm>
            <a:off x="5716375" y="1684050"/>
            <a:ext cx="2714400" cy="1091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a:lvl1pPr>
            <a:lvl2pPr lvl="1">
              <a:lnSpc>
                <a:spcPct val="100000"/>
              </a:lnSpc>
              <a:spcBef>
                <a:spcPts val="0"/>
              </a:spcBef>
              <a:spcAft>
                <a:spcPts val="0"/>
              </a:spcAft>
              <a:buSzPts val="1200"/>
              <a:buNone/>
              <a:defRPr/>
            </a:lvl2pPr>
            <a:lvl3pPr lvl="2">
              <a:lnSpc>
                <a:spcPct val="100000"/>
              </a:lnSpc>
              <a:spcBef>
                <a:spcPts val="0"/>
              </a:spcBef>
              <a:spcAft>
                <a:spcPts val="0"/>
              </a:spcAft>
              <a:buSzPts val="1200"/>
              <a:buNone/>
              <a:defRPr/>
            </a:lvl3pPr>
            <a:lvl4pPr lvl="3">
              <a:lnSpc>
                <a:spcPct val="100000"/>
              </a:lnSpc>
              <a:spcBef>
                <a:spcPts val="0"/>
              </a:spcBef>
              <a:spcAft>
                <a:spcPts val="0"/>
              </a:spcAft>
              <a:buSzPts val="1200"/>
              <a:buNone/>
              <a:defRPr/>
            </a:lvl4pPr>
            <a:lvl5pPr lvl="4">
              <a:lnSpc>
                <a:spcPct val="100000"/>
              </a:lnSpc>
              <a:spcBef>
                <a:spcPts val="0"/>
              </a:spcBef>
              <a:spcAft>
                <a:spcPts val="0"/>
              </a:spcAft>
              <a:buSzPts val="1200"/>
              <a:buNone/>
              <a:defRPr/>
            </a:lvl5pPr>
            <a:lvl6pPr lvl="5">
              <a:lnSpc>
                <a:spcPct val="100000"/>
              </a:lnSpc>
              <a:spcBef>
                <a:spcPts val="0"/>
              </a:spcBef>
              <a:spcAft>
                <a:spcPts val="0"/>
              </a:spcAft>
              <a:buSzPts val="1200"/>
              <a:buNone/>
              <a:defRPr/>
            </a:lvl6pPr>
            <a:lvl7pPr lvl="6">
              <a:lnSpc>
                <a:spcPct val="100000"/>
              </a:lnSpc>
              <a:spcBef>
                <a:spcPts val="0"/>
              </a:spcBef>
              <a:spcAft>
                <a:spcPts val="0"/>
              </a:spcAft>
              <a:buSzPts val="1200"/>
              <a:buNone/>
              <a:defRPr/>
            </a:lvl7pPr>
            <a:lvl8pPr lvl="7">
              <a:lnSpc>
                <a:spcPct val="100000"/>
              </a:lnSpc>
              <a:spcBef>
                <a:spcPts val="0"/>
              </a:spcBef>
              <a:spcAft>
                <a:spcPts val="0"/>
              </a:spcAft>
              <a:buSzPts val="1200"/>
              <a:buNone/>
              <a:defRPr/>
            </a:lvl8pPr>
            <a:lvl9pPr lvl="8">
              <a:lnSpc>
                <a:spcPct val="100000"/>
              </a:lnSpc>
              <a:spcBef>
                <a:spcPts val="0"/>
              </a:spcBef>
              <a:spcAft>
                <a:spcPts val="0"/>
              </a:spcAft>
              <a:buSzPts val="1200"/>
              <a:buNone/>
              <a:defRPr/>
            </a:lvl9pPr>
          </a:lstStyle>
          <a:p/>
        </p:txBody>
      </p:sp>
      <p:sp>
        <p:nvSpPr>
          <p:cNvPr id="1887" name="Google Shape;1887;p238"/>
          <p:cNvSpPr txBox="1"/>
          <p:nvPr>
            <p:ph idx="6" type="subTitle"/>
          </p:nvPr>
        </p:nvSpPr>
        <p:spPr>
          <a:xfrm>
            <a:off x="5716379" y="1209250"/>
            <a:ext cx="2714400" cy="4926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1888" name="Google Shape;1888;p238"/>
          <p:cNvSpPr txBox="1"/>
          <p:nvPr>
            <p:ph idx="7" type="subTitle"/>
          </p:nvPr>
        </p:nvSpPr>
        <p:spPr>
          <a:xfrm>
            <a:off x="5716375" y="3435225"/>
            <a:ext cx="2714400" cy="1091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a:lvl1pPr>
            <a:lvl2pPr lvl="1">
              <a:lnSpc>
                <a:spcPct val="100000"/>
              </a:lnSpc>
              <a:spcBef>
                <a:spcPts val="0"/>
              </a:spcBef>
              <a:spcAft>
                <a:spcPts val="0"/>
              </a:spcAft>
              <a:buSzPts val="1200"/>
              <a:buNone/>
              <a:defRPr/>
            </a:lvl2pPr>
            <a:lvl3pPr lvl="2">
              <a:lnSpc>
                <a:spcPct val="100000"/>
              </a:lnSpc>
              <a:spcBef>
                <a:spcPts val="0"/>
              </a:spcBef>
              <a:spcAft>
                <a:spcPts val="0"/>
              </a:spcAft>
              <a:buSzPts val="1200"/>
              <a:buNone/>
              <a:defRPr/>
            </a:lvl3pPr>
            <a:lvl4pPr lvl="3">
              <a:lnSpc>
                <a:spcPct val="100000"/>
              </a:lnSpc>
              <a:spcBef>
                <a:spcPts val="0"/>
              </a:spcBef>
              <a:spcAft>
                <a:spcPts val="0"/>
              </a:spcAft>
              <a:buSzPts val="1200"/>
              <a:buNone/>
              <a:defRPr/>
            </a:lvl4pPr>
            <a:lvl5pPr lvl="4">
              <a:lnSpc>
                <a:spcPct val="100000"/>
              </a:lnSpc>
              <a:spcBef>
                <a:spcPts val="0"/>
              </a:spcBef>
              <a:spcAft>
                <a:spcPts val="0"/>
              </a:spcAft>
              <a:buSzPts val="1200"/>
              <a:buNone/>
              <a:defRPr/>
            </a:lvl5pPr>
            <a:lvl6pPr lvl="5">
              <a:lnSpc>
                <a:spcPct val="100000"/>
              </a:lnSpc>
              <a:spcBef>
                <a:spcPts val="0"/>
              </a:spcBef>
              <a:spcAft>
                <a:spcPts val="0"/>
              </a:spcAft>
              <a:buSzPts val="1200"/>
              <a:buNone/>
              <a:defRPr/>
            </a:lvl6pPr>
            <a:lvl7pPr lvl="6">
              <a:lnSpc>
                <a:spcPct val="100000"/>
              </a:lnSpc>
              <a:spcBef>
                <a:spcPts val="0"/>
              </a:spcBef>
              <a:spcAft>
                <a:spcPts val="0"/>
              </a:spcAft>
              <a:buSzPts val="1200"/>
              <a:buNone/>
              <a:defRPr/>
            </a:lvl7pPr>
            <a:lvl8pPr lvl="7">
              <a:lnSpc>
                <a:spcPct val="100000"/>
              </a:lnSpc>
              <a:spcBef>
                <a:spcPts val="0"/>
              </a:spcBef>
              <a:spcAft>
                <a:spcPts val="0"/>
              </a:spcAft>
              <a:buSzPts val="1200"/>
              <a:buNone/>
              <a:defRPr/>
            </a:lvl8pPr>
            <a:lvl9pPr lvl="8">
              <a:lnSpc>
                <a:spcPct val="100000"/>
              </a:lnSpc>
              <a:spcBef>
                <a:spcPts val="0"/>
              </a:spcBef>
              <a:spcAft>
                <a:spcPts val="0"/>
              </a:spcAft>
              <a:buSzPts val="1200"/>
              <a:buNone/>
              <a:defRPr/>
            </a:lvl9pPr>
          </a:lstStyle>
          <a:p/>
        </p:txBody>
      </p:sp>
      <p:sp>
        <p:nvSpPr>
          <p:cNvPr id="1889" name="Google Shape;1889;p238"/>
          <p:cNvSpPr txBox="1"/>
          <p:nvPr>
            <p:ph idx="8" type="subTitle"/>
          </p:nvPr>
        </p:nvSpPr>
        <p:spPr>
          <a:xfrm>
            <a:off x="5716379" y="2960426"/>
            <a:ext cx="2714400" cy="4926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grpSp>
        <p:nvGrpSpPr>
          <p:cNvPr id="1890" name="Google Shape;1890;p238"/>
          <p:cNvGrpSpPr/>
          <p:nvPr/>
        </p:nvGrpSpPr>
        <p:grpSpPr>
          <a:xfrm>
            <a:off x="0" y="0"/>
            <a:ext cx="9144000" cy="5143650"/>
            <a:chOff x="0" y="0"/>
            <a:chExt cx="9144000" cy="5143650"/>
          </a:xfrm>
        </p:grpSpPr>
        <p:sp>
          <p:nvSpPr>
            <p:cNvPr id="1891" name="Google Shape;1891;p238"/>
            <p:cNvSpPr/>
            <p:nvPr/>
          </p:nvSpPr>
          <p:spPr>
            <a:xfrm>
              <a:off x="0" y="0"/>
              <a:ext cx="1670700" cy="291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 name="Google Shape;1892;p238"/>
            <p:cNvSpPr/>
            <p:nvPr/>
          </p:nvSpPr>
          <p:spPr>
            <a:xfrm>
              <a:off x="8796300" y="1379250"/>
              <a:ext cx="347700" cy="3764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1893" name="Shape 1893"/>
        <p:cNvGrpSpPr/>
        <p:nvPr/>
      </p:nvGrpSpPr>
      <p:grpSpPr>
        <a:xfrm>
          <a:off x="0" y="0"/>
          <a:ext cx="0" cy="0"/>
          <a:chOff x="0" y="0"/>
          <a:chExt cx="0" cy="0"/>
        </a:xfrm>
      </p:grpSpPr>
      <p:sp>
        <p:nvSpPr>
          <p:cNvPr id="1894" name="Google Shape;1894;p239"/>
          <p:cNvSpPr txBox="1"/>
          <p:nvPr>
            <p:ph type="title"/>
          </p:nvPr>
        </p:nvSpPr>
        <p:spPr>
          <a:xfrm>
            <a:off x="713225" y="444725"/>
            <a:ext cx="7717500" cy="552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895" name="Google Shape;1895;p239"/>
          <p:cNvSpPr txBox="1"/>
          <p:nvPr>
            <p:ph idx="1" type="subTitle"/>
          </p:nvPr>
        </p:nvSpPr>
        <p:spPr>
          <a:xfrm>
            <a:off x="713250" y="1887625"/>
            <a:ext cx="2238600" cy="923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nSpc>
                <a:spcPct val="100000"/>
              </a:lnSpc>
              <a:spcBef>
                <a:spcPts val="0"/>
              </a:spcBef>
              <a:spcAft>
                <a:spcPts val="0"/>
              </a:spcAft>
              <a:buSzPts val="1200"/>
              <a:buNone/>
              <a:defRPr/>
            </a:lvl2pPr>
            <a:lvl3pPr lvl="2">
              <a:lnSpc>
                <a:spcPct val="100000"/>
              </a:lnSpc>
              <a:spcBef>
                <a:spcPts val="0"/>
              </a:spcBef>
              <a:spcAft>
                <a:spcPts val="0"/>
              </a:spcAft>
              <a:buSzPts val="1200"/>
              <a:buNone/>
              <a:defRPr/>
            </a:lvl3pPr>
            <a:lvl4pPr lvl="3">
              <a:lnSpc>
                <a:spcPct val="100000"/>
              </a:lnSpc>
              <a:spcBef>
                <a:spcPts val="0"/>
              </a:spcBef>
              <a:spcAft>
                <a:spcPts val="0"/>
              </a:spcAft>
              <a:buSzPts val="1200"/>
              <a:buNone/>
              <a:defRPr/>
            </a:lvl4pPr>
            <a:lvl5pPr lvl="4">
              <a:lnSpc>
                <a:spcPct val="100000"/>
              </a:lnSpc>
              <a:spcBef>
                <a:spcPts val="0"/>
              </a:spcBef>
              <a:spcAft>
                <a:spcPts val="0"/>
              </a:spcAft>
              <a:buSzPts val="1200"/>
              <a:buNone/>
              <a:defRPr/>
            </a:lvl5pPr>
            <a:lvl6pPr lvl="5">
              <a:lnSpc>
                <a:spcPct val="100000"/>
              </a:lnSpc>
              <a:spcBef>
                <a:spcPts val="0"/>
              </a:spcBef>
              <a:spcAft>
                <a:spcPts val="0"/>
              </a:spcAft>
              <a:buSzPts val="1200"/>
              <a:buNone/>
              <a:defRPr/>
            </a:lvl6pPr>
            <a:lvl7pPr lvl="6">
              <a:lnSpc>
                <a:spcPct val="100000"/>
              </a:lnSpc>
              <a:spcBef>
                <a:spcPts val="0"/>
              </a:spcBef>
              <a:spcAft>
                <a:spcPts val="0"/>
              </a:spcAft>
              <a:buSzPts val="1200"/>
              <a:buNone/>
              <a:defRPr/>
            </a:lvl7pPr>
            <a:lvl8pPr lvl="7">
              <a:lnSpc>
                <a:spcPct val="100000"/>
              </a:lnSpc>
              <a:spcBef>
                <a:spcPts val="0"/>
              </a:spcBef>
              <a:spcAft>
                <a:spcPts val="0"/>
              </a:spcAft>
              <a:buSzPts val="1200"/>
              <a:buNone/>
              <a:defRPr/>
            </a:lvl8pPr>
            <a:lvl9pPr lvl="8">
              <a:lnSpc>
                <a:spcPct val="100000"/>
              </a:lnSpc>
              <a:spcBef>
                <a:spcPts val="0"/>
              </a:spcBef>
              <a:spcAft>
                <a:spcPts val="0"/>
              </a:spcAft>
              <a:buSzPts val="1200"/>
              <a:buNone/>
              <a:defRPr/>
            </a:lvl9pPr>
          </a:lstStyle>
          <a:p/>
        </p:txBody>
      </p:sp>
      <p:sp>
        <p:nvSpPr>
          <p:cNvPr id="1896" name="Google Shape;1896;p239"/>
          <p:cNvSpPr txBox="1"/>
          <p:nvPr>
            <p:ph idx="2" type="subTitle"/>
          </p:nvPr>
        </p:nvSpPr>
        <p:spPr>
          <a:xfrm>
            <a:off x="713250" y="1159675"/>
            <a:ext cx="2238600" cy="800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1897" name="Google Shape;1897;p239"/>
          <p:cNvSpPr txBox="1"/>
          <p:nvPr>
            <p:ph idx="3" type="subTitle"/>
          </p:nvPr>
        </p:nvSpPr>
        <p:spPr>
          <a:xfrm>
            <a:off x="6192150" y="1887625"/>
            <a:ext cx="2238600" cy="923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nSpc>
                <a:spcPct val="100000"/>
              </a:lnSpc>
              <a:spcBef>
                <a:spcPts val="0"/>
              </a:spcBef>
              <a:spcAft>
                <a:spcPts val="0"/>
              </a:spcAft>
              <a:buSzPts val="1200"/>
              <a:buNone/>
              <a:defRPr/>
            </a:lvl2pPr>
            <a:lvl3pPr lvl="2">
              <a:lnSpc>
                <a:spcPct val="100000"/>
              </a:lnSpc>
              <a:spcBef>
                <a:spcPts val="0"/>
              </a:spcBef>
              <a:spcAft>
                <a:spcPts val="0"/>
              </a:spcAft>
              <a:buSzPts val="1200"/>
              <a:buNone/>
              <a:defRPr/>
            </a:lvl3pPr>
            <a:lvl4pPr lvl="3">
              <a:lnSpc>
                <a:spcPct val="100000"/>
              </a:lnSpc>
              <a:spcBef>
                <a:spcPts val="0"/>
              </a:spcBef>
              <a:spcAft>
                <a:spcPts val="0"/>
              </a:spcAft>
              <a:buSzPts val="1200"/>
              <a:buNone/>
              <a:defRPr/>
            </a:lvl4pPr>
            <a:lvl5pPr lvl="4">
              <a:lnSpc>
                <a:spcPct val="100000"/>
              </a:lnSpc>
              <a:spcBef>
                <a:spcPts val="0"/>
              </a:spcBef>
              <a:spcAft>
                <a:spcPts val="0"/>
              </a:spcAft>
              <a:buSzPts val="1200"/>
              <a:buNone/>
              <a:defRPr/>
            </a:lvl5pPr>
            <a:lvl6pPr lvl="5">
              <a:lnSpc>
                <a:spcPct val="100000"/>
              </a:lnSpc>
              <a:spcBef>
                <a:spcPts val="0"/>
              </a:spcBef>
              <a:spcAft>
                <a:spcPts val="0"/>
              </a:spcAft>
              <a:buSzPts val="1200"/>
              <a:buNone/>
              <a:defRPr/>
            </a:lvl6pPr>
            <a:lvl7pPr lvl="6">
              <a:lnSpc>
                <a:spcPct val="100000"/>
              </a:lnSpc>
              <a:spcBef>
                <a:spcPts val="0"/>
              </a:spcBef>
              <a:spcAft>
                <a:spcPts val="0"/>
              </a:spcAft>
              <a:buSzPts val="1200"/>
              <a:buNone/>
              <a:defRPr/>
            </a:lvl7pPr>
            <a:lvl8pPr lvl="7">
              <a:lnSpc>
                <a:spcPct val="100000"/>
              </a:lnSpc>
              <a:spcBef>
                <a:spcPts val="0"/>
              </a:spcBef>
              <a:spcAft>
                <a:spcPts val="0"/>
              </a:spcAft>
              <a:buSzPts val="1200"/>
              <a:buNone/>
              <a:defRPr/>
            </a:lvl8pPr>
            <a:lvl9pPr lvl="8">
              <a:lnSpc>
                <a:spcPct val="100000"/>
              </a:lnSpc>
              <a:spcBef>
                <a:spcPts val="0"/>
              </a:spcBef>
              <a:spcAft>
                <a:spcPts val="0"/>
              </a:spcAft>
              <a:buSzPts val="1200"/>
              <a:buNone/>
              <a:defRPr/>
            </a:lvl9pPr>
          </a:lstStyle>
          <a:p/>
        </p:txBody>
      </p:sp>
      <p:sp>
        <p:nvSpPr>
          <p:cNvPr id="1898" name="Google Shape;1898;p239"/>
          <p:cNvSpPr txBox="1"/>
          <p:nvPr>
            <p:ph idx="4" type="subTitle"/>
          </p:nvPr>
        </p:nvSpPr>
        <p:spPr>
          <a:xfrm>
            <a:off x="6192150" y="1159675"/>
            <a:ext cx="2238600" cy="800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1899" name="Google Shape;1899;p239"/>
          <p:cNvSpPr txBox="1"/>
          <p:nvPr>
            <p:ph idx="5" type="subTitle"/>
          </p:nvPr>
        </p:nvSpPr>
        <p:spPr>
          <a:xfrm>
            <a:off x="3452700" y="1887625"/>
            <a:ext cx="2238600" cy="923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nSpc>
                <a:spcPct val="100000"/>
              </a:lnSpc>
              <a:spcBef>
                <a:spcPts val="0"/>
              </a:spcBef>
              <a:spcAft>
                <a:spcPts val="0"/>
              </a:spcAft>
              <a:buSzPts val="1200"/>
              <a:buNone/>
              <a:defRPr/>
            </a:lvl2pPr>
            <a:lvl3pPr lvl="2">
              <a:lnSpc>
                <a:spcPct val="100000"/>
              </a:lnSpc>
              <a:spcBef>
                <a:spcPts val="0"/>
              </a:spcBef>
              <a:spcAft>
                <a:spcPts val="0"/>
              </a:spcAft>
              <a:buSzPts val="1200"/>
              <a:buNone/>
              <a:defRPr/>
            </a:lvl3pPr>
            <a:lvl4pPr lvl="3">
              <a:lnSpc>
                <a:spcPct val="100000"/>
              </a:lnSpc>
              <a:spcBef>
                <a:spcPts val="0"/>
              </a:spcBef>
              <a:spcAft>
                <a:spcPts val="0"/>
              </a:spcAft>
              <a:buSzPts val="1200"/>
              <a:buNone/>
              <a:defRPr/>
            </a:lvl4pPr>
            <a:lvl5pPr lvl="4">
              <a:lnSpc>
                <a:spcPct val="100000"/>
              </a:lnSpc>
              <a:spcBef>
                <a:spcPts val="0"/>
              </a:spcBef>
              <a:spcAft>
                <a:spcPts val="0"/>
              </a:spcAft>
              <a:buSzPts val="1200"/>
              <a:buNone/>
              <a:defRPr/>
            </a:lvl5pPr>
            <a:lvl6pPr lvl="5">
              <a:lnSpc>
                <a:spcPct val="100000"/>
              </a:lnSpc>
              <a:spcBef>
                <a:spcPts val="0"/>
              </a:spcBef>
              <a:spcAft>
                <a:spcPts val="0"/>
              </a:spcAft>
              <a:buSzPts val="1200"/>
              <a:buNone/>
              <a:defRPr/>
            </a:lvl6pPr>
            <a:lvl7pPr lvl="6">
              <a:lnSpc>
                <a:spcPct val="100000"/>
              </a:lnSpc>
              <a:spcBef>
                <a:spcPts val="0"/>
              </a:spcBef>
              <a:spcAft>
                <a:spcPts val="0"/>
              </a:spcAft>
              <a:buSzPts val="1200"/>
              <a:buNone/>
              <a:defRPr/>
            </a:lvl7pPr>
            <a:lvl8pPr lvl="7">
              <a:lnSpc>
                <a:spcPct val="100000"/>
              </a:lnSpc>
              <a:spcBef>
                <a:spcPts val="0"/>
              </a:spcBef>
              <a:spcAft>
                <a:spcPts val="0"/>
              </a:spcAft>
              <a:buSzPts val="1200"/>
              <a:buNone/>
              <a:defRPr/>
            </a:lvl8pPr>
            <a:lvl9pPr lvl="8">
              <a:lnSpc>
                <a:spcPct val="100000"/>
              </a:lnSpc>
              <a:spcBef>
                <a:spcPts val="0"/>
              </a:spcBef>
              <a:spcAft>
                <a:spcPts val="0"/>
              </a:spcAft>
              <a:buSzPts val="1200"/>
              <a:buNone/>
              <a:defRPr/>
            </a:lvl9pPr>
          </a:lstStyle>
          <a:p/>
        </p:txBody>
      </p:sp>
      <p:sp>
        <p:nvSpPr>
          <p:cNvPr id="1900" name="Google Shape;1900;p239"/>
          <p:cNvSpPr txBox="1"/>
          <p:nvPr>
            <p:ph idx="6" type="subTitle"/>
          </p:nvPr>
        </p:nvSpPr>
        <p:spPr>
          <a:xfrm>
            <a:off x="3452700" y="1159675"/>
            <a:ext cx="2238600" cy="800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1901" name="Google Shape;1901;p239"/>
          <p:cNvSpPr txBox="1"/>
          <p:nvPr>
            <p:ph idx="7" type="subTitle"/>
          </p:nvPr>
        </p:nvSpPr>
        <p:spPr>
          <a:xfrm>
            <a:off x="713250" y="3666200"/>
            <a:ext cx="2238600" cy="923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nSpc>
                <a:spcPct val="100000"/>
              </a:lnSpc>
              <a:spcBef>
                <a:spcPts val="0"/>
              </a:spcBef>
              <a:spcAft>
                <a:spcPts val="0"/>
              </a:spcAft>
              <a:buSzPts val="1200"/>
              <a:buNone/>
              <a:defRPr/>
            </a:lvl2pPr>
            <a:lvl3pPr lvl="2">
              <a:lnSpc>
                <a:spcPct val="100000"/>
              </a:lnSpc>
              <a:spcBef>
                <a:spcPts val="0"/>
              </a:spcBef>
              <a:spcAft>
                <a:spcPts val="0"/>
              </a:spcAft>
              <a:buSzPts val="1200"/>
              <a:buNone/>
              <a:defRPr/>
            </a:lvl3pPr>
            <a:lvl4pPr lvl="3">
              <a:lnSpc>
                <a:spcPct val="100000"/>
              </a:lnSpc>
              <a:spcBef>
                <a:spcPts val="0"/>
              </a:spcBef>
              <a:spcAft>
                <a:spcPts val="0"/>
              </a:spcAft>
              <a:buSzPts val="1200"/>
              <a:buNone/>
              <a:defRPr/>
            </a:lvl4pPr>
            <a:lvl5pPr lvl="4">
              <a:lnSpc>
                <a:spcPct val="100000"/>
              </a:lnSpc>
              <a:spcBef>
                <a:spcPts val="0"/>
              </a:spcBef>
              <a:spcAft>
                <a:spcPts val="0"/>
              </a:spcAft>
              <a:buSzPts val="1200"/>
              <a:buNone/>
              <a:defRPr/>
            </a:lvl5pPr>
            <a:lvl6pPr lvl="5">
              <a:lnSpc>
                <a:spcPct val="100000"/>
              </a:lnSpc>
              <a:spcBef>
                <a:spcPts val="0"/>
              </a:spcBef>
              <a:spcAft>
                <a:spcPts val="0"/>
              </a:spcAft>
              <a:buSzPts val="1200"/>
              <a:buNone/>
              <a:defRPr/>
            </a:lvl6pPr>
            <a:lvl7pPr lvl="6">
              <a:lnSpc>
                <a:spcPct val="100000"/>
              </a:lnSpc>
              <a:spcBef>
                <a:spcPts val="0"/>
              </a:spcBef>
              <a:spcAft>
                <a:spcPts val="0"/>
              </a:spcAft>
              <a:buSzPts val="1200"/>
              <a:buNone/>
              <a:defRPr/>
            </a:lvl7pPr>
            <a:lvl8pPr lvl="7">
              <a:lnSpc>
                <a:spcPct val="100000"/>
              </a:lnSpc>
              <a:spcBef>
                <a:spcPts val="0"/>
              </a:spcBef>
              <a:spcAft>
                <a:spcPts val="0"/>
              </a:spcAft>
              <a:buSzPts val="1200"/>
              <a:buNone/>
              <a:defRPr/>
            </a:lvl8pPr>
            <a:lvl9pPr lvl="8">
              <a:lnSpc>
                <a:spcPct val="100000"/>
              </a:lnSpc>
              <a:spcBef>
                <a:spcPts val="0"/>
              </a:spcBef>
              <a:spcAft>
                <a:spcPts val="0"/>
              </a:spcAft>
              <a:buSzPts val="1200"/>
              <a:buNone/>
              <a:defRPr/>
            </a:lvl9pPr>
          </a:lstStyle>
          <a:p/>
        </p:txBody>
      </p:sp>
      <p:sp>
        <p:nvSpPr>
          <p:cNvPr id="1902" name="Google Shape;1902;p239"/>
          <p:cNvSpPr txBox="1"/>
          <p:nvPr>
            <p:ph idx="8" type="subTitle"/>
          </p:nvPr>
        </p:nvSpPr>
        <p:spPr>
          <a:xfrm>
            <a:off x="713250" y="2938250"/>
            <a:ext cx="2238600" cy="800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1903" name="Google Shape;1903;p239"/>
          <p:cNvSpPr txBox="1"/>
          <p:nvPr>
            <p:ph idx="9" type="subTitle"/>
          </p:nvPr>
        </p:nvSpPr>
        <p:spPr>
          <a:xfrm>
            <a:off x="6192150" y="3666200"/>
            <a:ext cx="2238600" cy="923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nSpc>
                <a:spcPct val="100000"/>
              </a:lnSpc>
              <a:spcBef>
                <a:spcPts val="0"/>
              </a:spcBef>
              <a:spcAft>
                <a:spcPts val="0"/>
              </a:spcAft>
              <a:buSzPts val="1200"/>
              <a:buNone/>
              <a:defRPr/>
            </a:lvl2pPr>
            <a:lvl3pPr lvl="2">
              <a:lnSpc>
                <a:spcPct val="100000"/>
              </a:lnSpc>
              <a:spcBef>
                <a:spcPts val="0"/>
              </a:spcBef>
              <a:spcAft>
                <a:spcPts val="0"/>
              </a:spcAft>
              <a:buSzPts val="1200"/>
              <a:buNone/>
              <a:defRPr/>
            </a:lvl3pPr>
            <a:lvl4pPr lvl="3">
              <a:lnSpc>
                <a:spcPct val="100000"/>
              </a:lnSpc>
              <a:spcBef>
                <a:spcPts val="0"/>
              </a:spcBef>
              <a:spcAft>
                <a:spcPts val="0"/>
              </a:spcAft>
              <a:buSzPts val="1200"/>
              <a:buNone/>
              <a:defRPr/>
            </a:lvl4pPr>
            <a:lvl5pPr lvl="4">
              <a:lnSpc>
                <a:spcPct val="100000"/>
              </a:lnSpc>
              <a:spcBef>
                <a:spcPts val="0"/>
              </a:spcBef>
              <a:spcAft>
                <a:spcPts val="0"/>
              </a:spcAft>
              <a:buSzPts val="1200"/>
              <a:buNone/>
              <a:defRPr/>
            </a:lvl5pPr>
            <a:lvl6pPr lvl="5">
              <a:lnSpc>
                <a:spcPct val="100000"/>
              </a:lnSpc>
              <a:spcBef>
                <a:spcPts val="0"/>
              </a:spcBef>
              <a:spcAft>
                <a:spcPts val="0"/>
              </a:spcAft>
              <a:buSzPts val="1200"/>
              <a:buNone/>
              <a:defRPr/>
            </a:lvl6pPr>
            <a:lvl7pPr lvl="6">
              <a:lnSpc>
                <a:spcPct val="100000"/>
              </a:lnSpc>
              <a:spcBef>
                <a:spcPts val="0"/>
              </a:spcBef>
              <a:spcAft>
                <a:spcPts val="0"/>
              </a:spcAft>
              <a:buSzPts val="1200"/>
              <a:buNone/>
              <a:defRPr/>
            </a:lvl7pPr>
            <a:lvl8pPr lvl="7">
              <a:lnSpc>
                <a:spcPct val="100000"/>
              </a:lnSpc>
              <a:spcBef>
                <a:spcPts val="0"/>
              </a:spcBef>
              <a:spcAft>
                <a:spcPts val="0"/>
              </a:spcAft>
              <a:buSzPts val="1200"/>
              <a:buNone/>
              <a:defRPr/>
            </a:lvl8pPr>
            <a:lvl9pPr lvl="8">
              <a:lnSpc>
                <a:spcPct val="100000"/>
              </a:lnSpc>
              <a:spcBef>
                <a:spcPts val="0"/>
              </a:spcBef>
              <a:spcAft>
                <a:spcPts val="0"/>
              </a:spcAft>
              <a:buSzPts val="1200"/>
              <a:buNone/>
              <a:defRPr/>
            </a:lvl9pPr>
          </a:lstStyle>
          <a:p/>
        </p:txBody>
      </p:sp>
      <p:sp>
        <p:nvSpPr>
          <p:cNvPr id="1904" name="Google Shape;1904;p239"/>
          <p:cNvSpPr txBox="1"/>
          <p:nvPr>
            <p:ph idx="13" type="subTitle"/>
          </p:nvPr>
        </p:nvSpPr>
        <p:spPr>
          <a:xfrm>
            <a:off x="6192150" y="2938250"/>
            <a:ext cx="2238600" cy="800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1905" name="Google Shape;1905;p239"/>
          <p:cNvSpPr txBox="1"/>
          <p:nvPr>
            <p:ph idx="14" type="subTitle"/>
          </p:nvPr>
        </p:nvSpPr>
        <p:spPr>
          <a:xfrm>
            <a:off x="3452700" y="3666200"/>
            <a:ext cx="2238600" cy="923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nSpc>
                <a:spcPct val="100000"/>
              </a:lnSpc>
              <a:spcBef>
                <a:spcPts val="0"/>
              </a:spcBef>
              <a:spcAft>
                <a:spcPts val="0"/>
              </a:spcAft>
              <a:buSzPts val="1200"/>
              <a:buNone/>
              <a:defRPr/>
            </a:lvl2pPr>
            <a:lvl3pPr lvl="2">
              <a:lnSpc>
                <a:spcPct val="100000"/>
              </a:lnSpc>
              <a:spcBef>
                <a:spcPts val="0"/>
              </a:spcBef>
              <a:spcAft>
                <a:spcPts val="0"/>
              </a:spcAft>
              <a:buSzPts val="1200"/>
              <a:buNone/>
              <a:defRPr/>
            </a:lvl3pPr>
            <a:lvl4pPr lvl="3">
              <a:lnSpc>
                <a:spcPct val="100000"/>
              </a:lnSpc>
              <a:spcBef>
                <a:spcPts val="0"/>
              </a:spcBef>
              <a:spcAft>
                <a:spcPts val="0"/>
              </a:spcAft>
              <a:buSzPts val="1200"/>
              <a:buNone/>
              <a:defRPr/>
            </a:lvl4pPr>
            <a:lvl5pPr lvl="4">
              <a:lnSpc>
                <a:spcPct val="100000"/>
              </a:lnSpc>
              <a:spcBef>
                <a:spcPts val="0"/>
              </a:spcBef>
              <a:spcAft>
                <a:spcPts val="0"/>
              </a:spcAft>
              <a:buSzPts val="1200"/>
              <a:buNone/>
              <a:defRPr/>
            </a:lvl5pPr>
            <a:lvl6pPr lvl="5">
              <a:lnSpc>
                <a:spcPct val="100000"/>
              </a:lnSpc>
              <a:spcBef>
                <a:spcPts val="0"/>
              </a:spcBef>
              <a:spcAft>
                <a:spcPts val="0"/>
              </a:spcAft>
              <a:buSzPts val="1200"/>
              <a:buNone/>
              <a:defRPr/>
            </a:lvl6pPr>
            <a:lvl7pPr lvl="6">
              <a:lnSpc>
                <a:spcPct val="100000"/>
              </a:lnSpc>
              <a:spcBef>
                <a:spcPts val="0"/>
              </a:spcBef>
              <a:spcAft>
                <a:spcPts val="0"/>
              </a:spcAft>
              <a:buSzPts val="1200"/>
              <a:buNone/>
              <a:defRPr/>
            </a:lvl7pPr>
            <a:lvl8pPr lvl="7">
              <a:lnSpc>
                <a:spcPct val="100000"/>
              </a:lnSpc>
              <a:spcBef>
                <a:spcPts val="0"/>
              </a:spcBef>
              <a:spcAft>
                <a:spcPts val="0"/>
              </a:spcAft>
              <a:buSzPts val="1200"/>
              <a:buNone/>
              <a:defRPr/>
            </a:lvl8pPr>
            <a:lvl9pPr lvl="8">
              <a:lnSpc>
                <a:spcPct val="100000"/>
              </a:lnSpc>
              <a:spcBef>
                <a:spcPts val="0"/>
              </a:spcBef>
              <a:spcAft>
                <a:spcPts val="0"/>
              </a:spcAft>
              <a:buSzPts val="1200"/>
              <a:buNone/>
              <a:defRPr/>
            </a:lvl9pPr>
          </a:lstStyle>
          <a:p/>
        </p:txBody>
      </p:sp>
      <p:sp>
        <p:nvSpPr>
          <p:cNvPr id="1906" name="Google Shape;1906;p239"/>
          <p:cNvSpPr txBox="1"/>
          <p:nvPr>
            <p:ph idx="15" type="subTitle"/>
          </p:nvPr>
        </p:nvSpPr>
        <p:spPr>
          <a:xfrm>
            <a:off x="3452700" y="2938250"/>
            <a:ext cx="2238600" cy="800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grpSp>
        <p:nvGrpSpPr>
          <p:cNvPr id="1907" name="Google Shape;1907;p239"/>
          <p:cNvGrpSpPr/>
          <p:nvPr/>
        </p:nvGrpSpPr>
        <p:grpSpPr>
          <a:xfrm>
            <a:off x="0" y="0"/>
            <a:ext cx="9144100" cy="5143625"/>
            <a:chOff x="0" y="0"/>
            <a:chExt cx="9144100" cy="5143625"/>
          </a:xfrm>
        </p:grpSpPr>
        <p:sp>
          <p:nvSpPr>
            <p:cNvPr id="1908" name="Google Shape;1908;p239"/>
            <p:cNvSpPr/>
            <p:nvPr/>
          </p:nvSpPr>
          <p:spPr>
            <a:xfrm>
              <a:off x="0" y="0"/>
              <a:ext cx="347700" cy="2673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239"/>
            <p:cNvSpPr/>
            <p:nvPr/>
          </p:nvSpPr>
          <p:spPr>
            <a:xfrm>
              <a:off x="0" y="0"/>
              <a:ext cx="713100" cy="539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239"/>
            <p:cNvSpPr/>
            <p:nvPr/>
          </p:nvSpPr>
          <p:spPr>
            <a:xfrm>
              <a:off x="3632800" y="4876025"/>
              <a:ext cx="5511300" cy="267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8">
    <p:spTree>
      <p:nvGrpSpPr>
        <p:cNvPr id="1911" name="Shape 1911"/>
        <p:cNvGrpSpPr/>
        <p:nvPr/>
      </p:nvGrpSpPr>
      <p:grpSpPr>
        <a:xfrm>
          <a:off x="0" y="0"/>
          <a:ext cx="0" cy="0"/>
          <a:chOff x="0" y="0"/>
          <a:chExt cx="0" cy="0"/>
        </a:xfrm>
      </p:grpSpPr>
      <p:sp>
        <p:nvSpPr>
          <p:cNvPr id="1912" name="Google Shape;1912;p240"/>
          <p:cNvSpPr txBox="1"/>
          <p:nvPr>
            <p:ph type="title"/>
          </p:nvPr>
        </p:nvSpPr>
        <p:spPr>
          <a:xfrm>
            <a:off x="4869450" y="690875"/>
            <a:ext cx="3336600" cy="1031400"/>
          </a:xfrm>
          <a:prstGeom prst="rect">
            <a:avLst/>
          </a:prstGeom>
        </p:spPr>
        <p:txBody>
          <a:bodyPr anchorCtr="0" anchor="t" bIns="91425" lIns="91425" spcFirstLastPara="1" rIns="91425" wrap="square" tIns="91425">
            <a:noAutofit/>
          </a:bodyPr>
          <a:lstStyle>
            <a:lvl1pPr lvl="0">
              <a:spcBef>
                <a:spcPts val="0"/>
              </a:spcBef>
              <a:spcAft>
                <a:spcPts val="0"/>
              </a:spcAft>
              <a:buSzPts val="7200"/>
              <a:buNone/>
              <a:defRPr sz="5500"/>
            </a:lvl1pPr>
            <a:lvl2pPr lvl="1">
              <a:spcBef>
                <a:spcPts val="0"/>
              </a:spcBef>
              <a:spcAft>
                <a:spcPts val="0"/>
              </a:spcAft>
              <a:buSzPts val="7200"/>
              <a:buNone/>
              <a:defRPr sz="7200"/>
            </a:lvl2pPr>
            <a:lvl3pPr lvl="2">
              <a:spcBef>
                <a:spcPts val="0"/>
              </a:spcBef>
              <a:spcAft>
                <a:spcPts val="0"/>
              </a:spcAft>
              <a:buSzPts val="7200"/>
              <a:buNone/>
              <a:defRPr sz="7200"/>
            </a:lvl3pPr>
            <a:lvl4pPr lvl="3">
              <a:spcBef>
                <a:spcPts val="0"/>
              </a:spcBef>
              <a:spcAft>
                <a:spcPts val="0"/>
              </a:spcAft>
              <a:buSzPts val="7200"/>
              <a:buNone/>
              <a:defRPr sz="7200"/>
            </a:lvl4pPr>
            <a:lvl5pPr lvl="4">
              <a:spcBef>
                <a:spcPts val="0"/>
              </a:spcBef>
              <a:spcAft>
                <a:spcPts val="0"/>
              </a:spcAft>
              <a:buSzPts val="7200"/>
              <a:buNone/>
              <a:defRPr sz="7200"/>
            </a:lvl5pPr>
            <a:lvl6pPr lvl="5">
              <a:spcBef>
                <a:spcPts val="0"/>
              </a:spcBef>
              <a:spcAft>
                <a:spcPts val="0"/>
              </a:spcAft>
              <a:buSzPts val="7200"/>
              <a:buNone/>
              <a:defRPr sz="7200"/>
            </a:lvl6pPr>
            <a:lvl7pPr lvl="6">
              <a:spcBef>
                <a:spcPts val="0"/>
              </a:spcBef>
              <a:spcAft>
                <a:spcPts val="0"/>
              </a:spcAft>
              <a:buSzPts val="7200"/>
              <a:buNone/>
              <a:defRPr sz="7200"/>
            </a:lvl7pPr>
            <a:lvl8pPr lvl="7">
              <a:spcBef>
                <a:spcPts val="0"/>
              </a:spcBef>
              <a:spcAft>
                <a:spcPts val="0"/>
              </a:spcAft>
              <a:buSzPts val="7200"/>
              <a:buNone/>
              <a:defRPr sz="7200"/>
            </a:lvl8pPr>
            <a:lvl9pPr lvl="8">
              <a:spcBef>
                <a:spcPts val="0"/>
              </a:spcBef>
              <a:spcAft>
                <a:spcPts val="0"/>
              </a:spcAft>
              <a:buSzPts val="7200"/>
              <a:buNone/>
              <a:defRPr sz="7200"/>
            </a:lvl9pPr>
          </a:lstStyle>
          <a:p/>
        </p:txBody>
      </p:sp>
      <p:sp>
        <p:nvSpPr>
          <p:cNvPr id="1913" name="Google Shape;1913;p240"/>
          <p:cNvSpPr txBox="1"/>
          <p:nvPr>
            <p:ph idx="1" type="subTitle"/>
          </p:nvPr>
        </p:nvSpPr>
        <p:spPr>
          <a:xfrm>
            <a:off x="4869461" y="2427126"/>
            <a:ext cx="3336600" cy="8313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650"/>
              <a:buNone/>
              <a:defRPr b="1" sz="1400"/>
            </a:lvl1pPr>
            <a:lvl2pPr lvl="1" algn="ctr">
              <a:lnSpc>
                <a:spcPct val="100000"/>
              </a:lnSpc>
              <a:spcBef>
                <a:spcPts val="0"/>
              </a:spcBef>
              <a:spcAft>
                <a:spcPts val="0"/>
              </a:spcAft>
              <a:buSzPts val="1650"/>
              <a:buNone/>
              <a:defRPr b="1" sz="1650"/>
            </a:lvl2pPr>
            <a:lvl3pPr lvl="2" algn="ctr">
              <a:lnSpc>
                <a:spcPct val="100000"/>
              </a:lnSpc>
              <a:spcBef>
                <a:spcPts val="0"/>
              </a:spcBef>
              <a:spcAft>
                <a:spcPts val="0"/>
              </a:spcAft>
              <a:buSzPts val="1650"/>
              <a:buNone/>
              <a:defRPr b="1" sz="1650"/>
            </a:lvl3pPr>
            <a:lvl4pPr lvl="3" algn="ctr">
              <a:lnSpc>
                <a:spcPct val="100000"/>
              </a:lnSpc>
              <a:spcBef>
                <a:spcPts val="0"/>
              </a:spcBef>
              <a:spcAft>
                <a:spcPts val="0"/>
              </a:spcAft>
              <a:buSzPts val="1650"/>
              <a:buNone/>
              <a:defRPr b="1" sz="1650"/>
            </a:lvl4pPr>
            <a:lvl5pPr lvl="4" algn="ctr">
              <a:lnSpc>
                <a:spcPct val="100000"/>
              </a:lnSpc>
              <a:spcBef>
                <a:spcPts val="0"/>
              </a:spcBef>
              <a:spcAft>
                <a:spcPts val="0"/>
              </a:spcAft>
              <a:buSzPts val="1650"/>
              <a:buNone/>
              <a:defRPr b="1" sz="1650"/>
            </a:lvl5pPr>
            <a:lvl6pPr lvl="5" algn="ctr">
              <a:lnSpc>
                <a:spcPct val="100000"/>
              </a:lnSpc>
              <a:spcBef>
                <a:spcPts val="0"/>
              </a:spcBef>
              <a:spcAft>
                <a:spcPts val="0"/>
              </a:spcAft>
              <a:buSzPts val="1650"/>
              <a:buNone/>
              <a:defRPr b="1" sz="1650"/>
            </a:lvl6pPr>
            <a:lvl7pPr lvl="6" algn="ctr">
              <a:lnSpc>
                <a:spcPct val="100000"/>
              </a:lnSpc>
              <a:spcBef>
                <a:spcPts val="0"/>
              </a:spcBef>
              <a:spcAft>
                <a:spcPts val="0"/>
              </a:spcAft>
              <a:buSzPts val="1650"/>
              <a:buNone/>
              <a:defRPr b="1" sz="1650"/>
            </a:lvl7pPr>
            <a:lvl8pPr lvl="7" algn="ctr">
              <a:lnSpc>
                <a:spcPct val="100000"/>
              </a:lnSpc>
              <a:spcBef>
                <a:spcPts val="0"/>
              </a:spcBef>
              <a:spcAft>
                <a:spcPts val="0"/>
              </a:spcAft>
              <a:buSzPts val="1650"/>
              <a:buNone/>
              <a:defRPr b="1" sz="1650"/>
            </a:lvl8pPr>
            <a:lvl9pPr lvl="8" algn="ctr">
              <a:lnSpc>
                <a:spcPct val="100000"/>
              </a:lnSpc>
              <a:spcBef>
                <a:spcPts val="0"/>
              </a:spcBef>
              <a:spcAft>
                <a:spcPts val="0"/>
              </a:spcAft>
              <a:buSzPts val="1650"/>
              <a:buNone/>
              <a:defRPr b="1" sz="1650"/>
            </a:lvl9pPr>
          </a:lstStyle>
          <a:p/>
        </p:txBody>
      </p:sp>
      <p:sp>
        <p:nvSpPr>
          <p:cNvPr id="1914" name="Google Shape;1914;p240"/>
          <p:cNvSpPr txBox="1"/>
          <p:nvPr>
            <p:ph idx="2" type="subTitle"/>
          </p:nvPr>
        </p:nvSpPr>
        <p:spPr>
          <a:xfrm>
            <a:off x="4869450" y="3951875"/>
            <a:ext cx="3336600" cy="3540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000"/>
              <a:buNone/>
              <a:defRPr sz="1100"/>
            </a:lvl1pPr>
            <a:lvl2pPr lvl="1" algn="ctr">
              <a:lnSpc>
                <a:spcPct val="100000"/>
              </a:lnSpc>
              <a:spcBef>
                <a:spcPts val="0"/>
              </a:spcBef>
              <a:spcAft>
                <a:spcPts val="0"/>
              </a:spcAft>
              <a:buSzPts val="1000"/>
              <a:buNone/>
              <a:defRPr b="1" sz="1000"/>
            </a:lvl2pPr>
            <a:lvl3pPr lvl="2" algn="ctr">
              <a:lnSpc>
                <a:spcPct val="100000"/>
              </a:lnSpc>
              <a:spcBef>
                <a:spcPts val="0"/>
              </a:spcBef>
              <a:spcAft>
                <a:spcPts val="0"/>
              </a:spcAft>
              <a:buSzPts val="1000"/>
              <a:buNone/>
              <a:defRPr b="1" sz="1000"/>
            </a:lvl3pPr>
            <a:lvl4pPr lvl="3" algn="ctr">
              <a:lnSpc>
                <a:spcPct val="100000"/>
              </a:lnSpc>
              <a:spcBef>
                <a:spcPts val="0"/>
              </a:spcBef>
              <a:spcAft>
                <a:spcPts val="0"/>
              </a:spcAft>
              <a:buSzPts val="1000"/>
              <a:buNone/>
              <a:defRPr b="1" sz="1000"/>
            </a:lvl4pPr>
            <a:lvl5pPr lvl="4" algn="ctr">
              <a:lnSpc>
                <a:spcPct val="100000"/>
              </a:lnSpc>
              <a:spcBef>
                <a:spcPts val="0"/>
              </a:spcBef>
              <a:spcAft>
                <a:spcPts val="0"/>
              </a:spcAft>
              <a:buSzPts val="1000"/>
              <a:buNone/>
              <a:defRPr b="1" sz="1000"/>
            </a:lvl5pPr>
            <a:lvl6pPr lvl="5" algn="ctr">
              <a:lnSpc>
                <a:spcPct val="100000"/>
              </a:lnSpc>
              <a:spcBef>
                <a:spcPts val="0"/>
              </a:spcBef>
              <a:spcAft>
                <a:spcPts val="0"/>
              </a:spcAft>
              <a:buSzPts val="1000"/>
              <a:buNone/>
              <a:defRPr b="1" sz="1000"/>
            </a:lvl6pPr>
            <a:lvl7pPr lvl="6" algn="ctr">
              <a:lnSpc>
                <a:spcPct val="100000"/>
              </a:lnSpc>
              <a:spcBef>
                <a:spcPts val="0"/>
              </a:spcBef>
              <a:spcAft>
                <a:spcPts val="0"/>
              </a:spcAft>
              <a:buSzPts val="1000"/>
              <a:buNone/>
              <a:defRPr b="1" sz="1000"/>
            </a:lvl7pPr>
            <a:lvl8pPr lvl="7" algn="ctr">
              <a:lnSpc>
                <a:spcPct val="100000"/>
              </a:lnSpc>
              <a:spcBef>
                <a:spcPts val="0"/>
              </a:spcBef>
              <a:spcAft>
                <a:spcPts val="0"/>
              </a:spcAft>
              <a:buSzPts val="1000"/>
              <a:buNone/>
              <a:defRPr b="1" sz="1000"/>
            </a:lvl8pPr>
            <a:lvl9pPr lvl="8" algn="ctr">
              <a:lnSpc>
                <a:spcPct val="100000"/>
              </a:lnSpc>
              <a:spcBef>
                <a:spcPts val="0"/>
              </a:spcBef>
              <a:spcAft>
                <a:spcPts val="0"/>
              </a:spcAft>
              <a:buSzPts val="1000"/>
              <a:buNone/>
              <a:defRPr b="1" sz="1000"/>
            </a:lvl9pPr>
          </a:lstStyle>
          <a:p/>
        </p:txBody>
      </p:sp>
      <p:grpSp>
        <p:nvGrpSpPr>
          <p:cNvPr id="1915" name="Google Shape;1915;p240"/>
          <p:cNvGrpSpPr/>
          <p:nvPr/>
        </p:nvGrpSpPr>
        <p:grpSpPr>
          <a:xfrm>
            <a:off x="3927875" y="0"/>
            <a:ext cx="5216100" cy="5143625"/>
            <a:chOff x="3927875" y="0"/>
            <a:chExt cx="5216100" cy="5143625"/>
          </a:xfrm>
        </p:grpSpPr>
        <p:sp>
          <p:nvSpPr>
            <p:cNvPr id="1916" name="Google Shape;1916;p240"/>
            <p:cNvSpPr/>
            <p:nvPr/>
          </p:nvSpPr>
          <p:spPr>
            <a:xfrm>
              <a:off x="3927875" y="4876025"/>
              <a:ext cx="5216100" cy="267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p240"/>
            <p:cNvSpPr/>
            <p:nvPr/>
          </p:nvSpPr>
          <p:spPr>
            <a:xfrm flipH="1">
              <a:off x="6537775" y="0"/>
              <a:ext cx="2606100" cy="294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240"/>
            <p:cNvSpPr/>
            <p:nvPr/>
          </p:nvSpPr>
          <p:spPr>
            <a:xfrm flipH="1">
              <a:off x="8430775" y="0"/>
              <a:ext cx="713100" cy="5394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19" name="Google Shape;1919;p240"/>
          <p:cNvSpPr txBox="1"/>
          <p:nvPr/>
        </p:nvSpPr>
        <p:spPr>
          <a:xfrm>
            <a:off x="4869461" y="3253299"/>
            <a:ext cx="3336600" cy="69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018"/>
              <a:buNone/>
            </a:pPr>
            <a:r>
              <a:rPr lang="en" sz="1100">
                <a:solidFill>
                  <a:schemeClr val="dk1"/>
                </a:solidFill>
                <a:latin typeface="Lato"/>
                <a:ea typeface="Lato"/>
                <a:cs typeface="Lato"/>
                <a:sym typeface="Lato"/>
              </a:rPr>
              <a:t>Credits: This presentation template was created by </a:t>
            </a:r>
            <a:r>
              <a:rPr b="1" lang="en" sz="1100" u="sng">
                <a:solidFill>
                  <a:schemeClr val="dk1"/>
                </a:solidFill>
                <a:latin typeface="Lato"/>
                <a:ea typeface="Lato"/>
                <a:cs typeface="Lato"/>
                <a:sym typeface="Lato"/>
                <a:hlinkClick r:id="rId2">
                  <a:extLst>
                    <a:ext uri="{A12FA001-AC4F-418D-AE19-62706E023703}">
                      <ahyp:hlinkClr val="tx"/>
                    </a:ext>
                  </a:extLst>
                </a:hlinkClick>
              </a:rPr>
              <a:t>Slidesgo</a:t>
            </a:r>
            <a:r>
              <a:rPr lang="en" sz="1100">
                <a:solidFill>
                  <a:schemeClr val="dk1"/>
                </a:solidFill>
                <a:latin typeface="Lato"/>
                <a:ea typeface="Lato"/>
                <a:cs typeface="Lato"/>
                <a:sym typeface="Lato"/>
              </a:rPr>
              <a:t>, including icons by </a:t>
            </a:r>
            <a:r>
              <a:rPr b="1" lang="en" sz="1100" u="sng">
                <a:solidFill>
                  <a:schemeClr val="dk1"/>
                </a:solidFill>
                <a:latin typeface="Lato"/>
                <a:ea typeface="Lato"/>
                <a:cs typeface="Lato"/>
                <a:sym typeface="Lato"/>
                <a:hlinkClick r:id="rId3">
                  <a:extLst>
                    <a:ext uri="{A12FA001-AC4F-418D-AE19-62706E023703}">
                      <ahyp:hlinkClr val="tx"/>
                    </a:ext>
                  </a:extLst>
                </a:hlinkClick>
              </a:rPr>
              <a:t>Flaticon</a:t>
            </a:r>
            <a:r>
              <a:rPr lang="en" sz="1100">
                <a:solidFill>
                  <a:schemeClr val="dk1"/>
                </a:solidFill>
                <a:latin typeface="Lato"/>
                <a:ea typeface="Lato"/>
                <a:cs typeface="Lato"/>
                <a:sym typeface="Lato"/>
              </a:rPr>
              <a:t>, and infographics &amp; images by </a:t>
            </a:r>
            <a:r>
              <a:rPr b="1" lang="en" sz="1100" u="sng">
                <a:solidFill>
                  <a:schemeClr val="dk1"/>
                </a:solidFill>
                <a:latin typeface="Lato"/>
                <a:ea typeface="Lato"/>
                <a:cs typeface="Lato"/>
                <a:sym typeface="Lato"/>
                <a:hlinkClick r:id="rId4">
                  <a:extLst>
                    <a:ext uri="{A12FA001-AC4F-418D-AE19-62706E023703}">
                      <ahyp:hlinkClr val="tx"/>
                    </a:ext>
                  </a:extLst>
                </a:hlinkClick>
              </a:rPr>
              <a:t>Freepik</a:t>
            </a:r>
            <a:r>
              <a:rPr lang="en" sz="1100">
                <a:solidFill>
                  <a:schemeClr val="dk1"/>
                </a:solidFill>
                <a:latin typeface="Lato"/>
                <a:ea typeface="Lato"/>
                <a:cs typeface="Lato"/>
                <a:sym typeface="Lato"/>
              </a:rPr>
              <a:t>.</a:t>
            </a:r>
            <a:endParaRPr sz="1100">
              <a:solidFill>
                <a:schemeClr val="dk1"/>
              </a:solidFill>
              <a:latin typeface="Lato"/>
              <a:ea typeface="Lato"/>
              <a:cs typeface="Lato"/>
              <a:sym typeface="Lato"/>
            </a:endParaRPr>
          </a:p>
        </p:txBody>
      </p:sp>
      <p:sp>
        <p:nvSpPr>
          <p:cNvPr id="1920" name="Google Shape;1920;p240"/>
          <p:cNvSpPr/>
          <p:nvPr>
            <p:ph idx="3" type="pic"/>
          </p:nvPr>
        </p:nvSpPr>
        <p:spPr>
          <a:xfrm>
            <a:off x="0" y="539500"/>
            <a:ext cx="3931500" cy="4604100"/>
          </a:xfrm>
          <a:prstGeom prst="rect">
            <a:avLst/>
          </a:prstGeom>
          <a:noFill/>
          <a:ln>
            <a:noFill/>
          </a:ln>
        </p:spPr>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130" name="Shape 130"/>
        <p:cNvGrpSpPr/>
        <p:nvPr/>
      </p:nvGrpSpPr>
      <p:grpSpPr>
        <a:xfrm>
          <a:off x="0" y="0"/>
          <a:ext cx="0" cy="0"/>
          <a:chOff x="0" y="0"/>
          <a:chExt cx="0" cy="0"/>
        </a:xfrm>
      </p:grpSpPr>
      <p:sp>
        <p:nvSpPr>
          <p:cNvPr id="131" name="Google Shape;131;p25"/>
          <p:cNvSpPr txBox="1"/>
          <p:nvPr>
            <p:ph type="title"/>
          </p:nvPr>
        </p:nvSpPr>
        <p:spPr>
          <a:xfrm>
            <a:off x="713225" y="444725"/>
            <a:ext cx="7717500" cy="552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32" name="Google Shape;132;p25"/>
          <p:cNvSpPr txBox="1"/>
          <p:nvPr>
            <p:ph idx="1" type="subTitle"/>
          </p:nvPr>
        </p:nvSpPr>
        <p:spPr>
          <a:xfrm>
            <a:off x="1938875" y="1354575"/>
            <a:ext cx="2429700" cy="738900"/>
          </a:xfrm>
          <a:prstGeom prst="rect">
            <a:avLst/>
          </a:prstGeom>
        </p:spPr>
        <p:txBody>
          <a:bodyPr anchorCtr="0" anchor="t" bIns="91425" lIns="91425" spcFirstLastPara="1" rIns="91425" wrap="square" tIns="91425">
            <a:noAutofit/>
          </a:bodyPr>
          <a:lstStyle>
            <a:lvl1pPr lvl="0">
              <a:lnSpc>
                <a:spcPct val="9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133" name="Google Shape;133;p25"/>
          <p:cNvSpPr txBox="1"/>
          <p:nvPr>
            <p:ph hasCustomPrompt="1" idx="2" type="title"/>
          </p:nvPr>
        </p:nvSpPr>
        <p:spPr>
          <a:xfrm>
            <a:off x="1091550" y="1381425"/>
            <a:ext cx="795000" cy="685200"/>
          </a:xfrm>
          <a:prstGeom prst="rect">
            <a:avLst/>
          </a:prstGeom>
          <a:solidFill>
            <a:schemeClr val="dk2"/>
          </a:solidFill>
        </p:spPr>
        <p:txBody>
          <a:bodyPr anchorCtr="0" anchor="ctr" bIns="91425" lIns="91425" spcFirstLastPara="1" rIns="91425" wrap="square" tIns="91425">
            <a:noAutofit/>
          </a:bodyPr>
          <a:lstStyle>
            <a:lvl1pPr lvl="0" algn="ctr">
              <a:spcBef>
                <a:spcPts val="0"/>
              </a:spcBef>
              <a:spcAft>
                <a:spcPts val="0"/>
              </a:spcAft>
              <a:buSzPts val="4600"/>
              <a:buNone/>
              <a:defRPr/>
            </a:lvl1pPr>
            <a:lvl2pPr lvl="1" algn="ctr">
              <a:spcBef>
                <a:spcPts val="0"/>
              </a:spcBef>
              <a:spcAft>
                <a:spcPts val="0"/>
              </a:spcAft>
              <a:buSzPts val="4600"/>
              <a:buNone/>
              <a:defRPr sz="4600"/>
            </a:lvl2pPr>
            <a:lvl3pPr lvl="2" algn="ctr">
              <a:spcBef>
                <a:spcPts val="0"/>
              </a:spcBef>
              <a:spcAft>
                <a:spcPts val="0"/>
              </a:spcAft>
              <a:buSzPts val="4600"/>
              <a:buNone/>
              <a:defRPr sz="4600"/>
            </a:lvl3pPr>
            <a:lvl4pPr lvl="3" algn="ctr">
              <a:spcBef>
                <a:spcPts val="0"/>
              </a:spcBef>
              <a:spcAft>
                <a:spcPts val="0"/>
              </a:spcAft>
              <a:buSzPts val="4600"/>
              <a:buNone/>
              <a:defRPr sz="4600"/>
            </a:lvl4pPr>
            <a:lvl5pPr lvl="4" algn="ctr">
              <a:spcBef>
                <a:spcPts val="0"/>
              </a:spcBef>
              <a:spcAft>
                <a:spcPts val="0"/>
              </a:spcAft>
              <a:buSzPts val="4600"/>
              <a:buNone/>
              <a:defRPr sz="4600"/>
            </a:lvl5pPr>
            <a:lvl6pPr lvl="5" algn="ctr">
              <a:spcBef>
                <a:spcPts val="0"/>
              </a:spcBef>
              <a:spcAft>
                <a:spcPts val="0"/>
              </a:spcAft>
              <a:buSzPts val="4600"/>
              <a:buNone/>
              <a:defRPr sz="4600"/>
            </a:lvl6pPr>
            <a:lvl7pPr lvl="6" algn="ctr">
              <a:spcBef>
                <a:spcPts val="0"/>
              </a:spcBef>
              <a:spcAft>
                <a:spcPts val="0"/>
              </a:spcAft>
              <a:buSzPts val="4600"/>
              <a:buNone/>
              <a:defRPr sz="4600"/>
            </a:lvl7pPr>
            <a:lvl8pPr lvl="7" algn="ctr">
              <a:spcBef>
                <a:spcPts val="0"/>
              </a:spcBef>
              <a:spcAft>
                <a:spcPts val="0"/>
              </a:spcAft>
              <a:buSzPts val="4600"/>
              <a:buNone/>
              <a:defRPr sz="4600"/>
            </a:lvl8pPr>
            <a:lvl9pPr lvl="8" algn="ctr">
              <a:spcBef>
                <a:spcPts val="0"/>
              </a:spcBef>
              <a:spcAft>
                <a:spcPts val="0"/>
              </a:spcAft>
              <a:buSzPts val="4600"/>
              <a:buNone/>
              <a:defRPr sz="4600"/>
            </a:lvl9pPr>
          </a:lstStyle>
          <a:p>
            <a:r>
              <a:t>xx%</a:t>
            </a:r>
          </a:p>
        </p:txBody>
      </p:sp>
      <p:sp>
        <p:nvSpPr>
          <p:cNvPr id="134" name="Google Shape;134;p25"/>
          <p:cNvSpPr txBox="1"/>
          <p:nvPr>
            <p:ph idx="3" type="subTitle"/>
          </p:nvPr>
        </p:nvSpPr>
        <p:spPr>
          <a:xfrm>
            <a:off x="1938875" y="2519439"/>
            <a:ext cx="2429700" cy="738900"/>
          </a:xfrm>
          <a:prstGeom prst="rect">
            <a:avLst/>
          </a:prstGeom>
        </p:spPr>
        <p:txBody>
          <a:bodyPr anchorCtr="0" anchor="t" bIns="91425" lIns="91425" spcFirstLastPara="1" rIns="91425" wrap="square" tIns="91425">
            <a:noAutofit/>
          </a:bodyPr>
          <a:lstStyle>
            <a:lvl1pPr lvl="0">
              <a:lnSpc>
                <a:spcPct val="9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135" name="Google Shape;135;p25"/>
          <p:cNvSpPr txBox="1"/>
          <p:nvPr>
            <p:ph hasCustomPrompt="1" idx="4" type="title"/>
          </p:nvPr>
        </p:nvSpPr>
        <p:spPr>
          <a:xfrm>
            <a:off x="1091550" y="2546289"/>
            <a:ext cx="795000" cy="685200"/>
          </a:xfrm>
          <a:prstGeom prst="rect">
            <a:avLst/>
          </a:prstGeom>
          <a:solidFill>
            <a:schemeClr val="dk2"/>
          </a:solidFill>
        </p:spPr>
        <p:txBody>
          <a:bodyPr anchorCtr="0" anchor="ctr" bIns="91425" lIns="91425" spcFirstLastPara="1" rIns="91425" wrap="square" tIns="91425">
            <a:noAutofit/>
          </a:bodyPr>
          <a:lstStyle>
            <a:lvl1pPr lvl="0" algn="ctr">
              <a:spcBef>
                <a:spcPts val="0"/>
              </a:spcBef>
              <a:spcAft>
                <a:spcPts val="0"/>
              </a:spcAft>
              <a:buSzPts val="4600"/>
              <a:buNone/>
              <a:defRPr/>
            </a:lvl1pPr>
            <a:lvl2pPr lvl="1" algn="ctr">
              <a:spcBef>
                <a:spcPts val="0"/>
              </a:spcBef>
              <a:spcAft>
                <a:spcPts val="0"/>
              </a:spcAft>
              <a:buSzPts val="4600"/>
              <a:buNone/>
              <a:defRPr sz="4600"/>
            </a:lvl2pPr>
            <a:lvl3pPr lvl="2" algn="ctr">
              <a:spcBef>
                <a:spcPts val="0"/>
              </a:spcBef>
              <a:spcAft>
                <a:spcPts val="0"/>
              </a:spcAft>
              <a:buSzPts val="4600"/>
              <a:buNone/>
              <a:defRPr sz="4600"/>
            </a:lvl3pPr>
            <a:lvl4pPr lvl="3" algn="ctr">
              <a:spcBef>
                <a:spcPts val="0"/>
              </a:spcBef>
              <a:spcAft>
                <a:spcPts val="0"/>
              </a:spcAft>
              <a:buSzPts val="4600"/>
              <a:buNone/>
              <a:defRPr sz="4600"/>
            </a:lvl4pPr>
            <a:lvl5pPr lvl="4" algn="ctr">
              <a:spcBef>
                <a:spcPts val="0"/>
              </a:spcBef>
              <a:spcAft>
                <a:spcPts val="0"/>
              </a:spcAft>
              <a:buSzPts val="4600"/>
              <a:buNone/>
              <a:defRPr sz="4600"/>
            </a:lvl5pPr>
            <a:lvl6pPr lvl="5" algn="ctr">
              <a:spcBef>
                <a:spcPts val="0"/>
              </a:spcBef>
              <a:spcAft>
                <a:spcPts val="0"/>
              </a:spcAft>
              <a:buSzPts val="4600"/>
              <a:buNone/>
              <a:defRPr sz="4600"/>
            </a:lvl6pPr>
            <a:lvl7pPr lvl="6" algn="ctr">
              <a:spcBef>
                <a:spcPts val="0"/>
              </a:spcBef>
              <a:spcAft>
                <a:spcPts val="0"/>
              </a:spcAft>
              <a:buSzPts val="4600"/>
              <a:buNone/>
              <a:defRPr sz="4600"/>
            </a:lvl7pPr>
            <a:lvl8pPr lvl="7" algn="ctr">
              <a:spcBef>
                <a:spcPts val="0"/>
              </a:spcBef>
              <a:spcAft>
                <a:spcPts val="0"/>
              </a:spcAft>
              <a:buSzPts val="4600"/>
              <a:buNone/>
              <a:defRPr sz="4600"/>
            </a:lvl8pPr>
            <a:lvl9pPr lvl="8" algn="ctr">
              <a:spcBef>
                <a:spcPts val="0"/>
              </a:spcBef>
              <a:spcAft>
                <a:spcPts val="0"/>
              </a:spcAft>
              <a:buSzPts val="4600"/>
              <a:buNone/>
              <a:defRPr sz="4600"/>
            </a:lvl9pPr>
          </a:lstStyle>
          <a:p>
            <a:r>
              <a:t>xx%</a:t>
            </a:r>
          </a:p>
        </p:txBody>
      </p:sp>
      <p:sp>
        <p:nvSpPr>
          <p:cNvPr id="136" name="Google Shape;136;p25"/>
          <p:cNvSpPr txBox="1"/>
          <p:nvPr>
            <p:ph idx="5" type="subTitle"/>
          </p:nvPr>
        </p:nvSpPr>
        <p:spPr>
          <a:xfrm>
            <a:off x="6000925" y="1354575"/>
            <a:ext cx="2429700" cy="738900"/>
          </a:xfrm>
          <a:prstGeom prst="rect">
            <a:avLst/>
          </a:prstGeom>
        </p:spPr>
        <p:txBody>
          <a:bodyPr anchorCtr="0" anchor="t" bIns="91425" lIns="91425" spcFirstLastPara="1" rIns="91425" wrap="square" tIns="91425">
            <a:noAutofit/>
          </a:bodyPr>
          <a:lstStyle>
            <a:lvl1pPr lvl="0">
              <a:lnSpc>
                <a:spcPct val="9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137" name="Google Shape;137;p25"/>
          <p:cNvSpPr txBox="1"/>
          <p:nvPr>
            <p:ph hasCustomPrompt="1" idx="6" type="title"/>
          </p:nvPr>
        </p:nvSpPr>
        <p:spPr>
          <a:xfrm>
            <a:off x="5153575" y="1381425"/>
            <a:ext cx="795000" cy="685200"/>
          </a:xfrm>
          <a:prstGeom prst="rect">
            <a:avLst/>
          </a:prstGeom>
          <a:solidFill>
            <a:schemeClr val="dk2"/>
          </a:solidFill>
        </p:spPr>
        <p:txBody>
          <a:bodyPr anchorCtr="0" anchor="ctr" bIns="91425" lIns="91425" spcFirstLastPara="1" rIns="91425" wrap="square" tIns="91425">
            <a:noAutofit/>
          </a:bodyPr>
          <a:lstStyle>
            <a:lvl1pPr lvl="0" algn="ctr">
              <a:spcBef>
                <a:spcPts val="0"/>
              </a:spcBef>
              <a:spcAft>
                <a:spcPts val="0"/>
              </a:spcAft>
              <a:buSzPts val="4600"/>
              <a:buNone/>
              <a:defRPr/>
            </a:lvl1pPr>
            <a:lvl2pPr lvl="1" algn="ctr">
              <a:spcBef>
                <a:spcPts val="0"/>
              </a:spcBef>
              <a:spcAft>
                <a:spcPts val="0"/>
              </a:spcAft>
              <a:buSzPts val="4600"/>
              <a:buNone/>
              <a:defRPr sz="4600"/>
            </a:lvl2pPr>
            <a:lvl3pPr lvl="2" algn="ctr">
              <a:spcBef>
                <a:spcPts val="0"/>
              </a:spcBef>
              <a:spcAft>
                <a:spcPts val="0"/>
              </a:spcAft>
              <a:buSzPts val="4600"/>
              <a:buNone/>
              <a:defRPr sz="4600"/>
            </a:lvl3pPr>
            <a:lvl4pPr lvl="3" algn="ctr">
              <a:spcBef>
                <a:spcPts val="0"/>
              </a:spcBef>
              <a:spcAft>
                <a:spcPts val="0"/>
              </a:spcAft>
              <a:buSzPts val="4600"/>
              <a:buNone/>
              <a:defRPr sz="4600"/>
            </a:lvl4pPr>
            <a:lvl5pPr lvl="4" algn="ctr">
              <a:spcBef>
                <a:spcPts val="0"/>
              </a:spcBef>
              <a:spcAft>
                <a:spcPts val="0"/>
              </a:spcAft>
              <a:buSzPts val="4600"/>
              <a:buNone/>
              <a:defRPr sz="4600"/>
            </a:lvl5pPr>
            <a:lvl6pPr lvl="5" algn="ctr">
              <a:spcBef>
                <a:spcPts val="0"/>
              </a:spcBef>
              <a:spcAft>
                <a:spcPts val="0"/>
              </a:spcAft>
              <a:buSzPts val="4600"/>
              <a:buNone/>
              <a:defRPr sz="4600"/>
            </a:lvl6pPr>
            <a:lvl7pPr lvl="6" algn="ctr">
              <a:spcBef>
                <a:spcPts val="0"/>
              </a:spcBef>
              <a:spcAft>
                <a:spcPts val="0"/>
              </a:spcAft>
              <a:buSzPts val="4600"/>
              <a:buNone/>
              <a:defRPr sz="4600"/>
            </a:lvl7pPr>
            <a:lvl8pPr lvl="7" algn="ctr">
              <a:spcBef>
                <a:spcPts val="0"/>
              </a:spcBef>
              <a:spcAft>
                <a:spcPts val="0"/>
              </a:spcAft>
              <a:buSzPts val="4600"/>
              <a:buNone/>
              <a:defRPr sz="4600"/>
            </a:lvl8pPr>
            <a:lvl9pPr lvl="8" algn="ctr">
              <a:spcBef>
                <a:spcPts val="0"/>
              </a:spcBef>
              <a:spcAft>
                <a:spcPts val="0"/>
              </a:spcAft>
              <a:buSzPts val="4600"/>
              <a:buNone/>
              <a:defRPr sz="4600"/>
            </a:lvl9pPr>
          </a:lstStyle>
          <a:p>
            <a:r>
              <a:t>xx%</a:t>
            </a:r>
          </a:p>
        </p:txBody>
      </p:sp>
      <p:sp>
        <p:nvSpPr>
          <p:cNvPr id="138" name="Google Shape;138;p25"/>
          <p:cNvSpPr txBox="1"/>
          <p:nvPr>
            <p:ph idx="7" type="subTitle"/>
          </p:nvPr>
        </p:nvSpPr>
        <p:spPr>
          <a:xfrm>
            <a:off x="6000925" y="2519439"/>
            <a:ext cx="2429700" cy="738900"/>
          </a:xfrm>
          <a:prstGeom prst="rect">
            <a:avLst/>
          </a:prstGeom>
        </p:spPr>
        <p:txBody>
          <a:bodyPr anchorCtr="0" anchor="t" bIns="91425" lIns="91425" spcFirstLastPara="1" rIns="91425" wrap="square" tIns="91425">
            <a:noAutofit/>
          </a:bodyPr>
          <a:lstStyle>
            <a:lvl1pPr lvl="0">
              <a:lnSpc>
                <a:spcPct val="9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139" name="Google Shape;139;p25"/>
          <p:cNvSpPr txBox="1"/>
          <p:nvPr>
            <p:ph hasCustomPrompt="1" idx="8" type="title"/>
          </p:nvPr>
        </p:nvSpPr>
        <p:spPr>
          <a:xfrm>
            <a:off x="5153575" y="2546289"/>
            <a:ext cx="795000" cy="685200"/>
          </a:xfrm>
          <a:prstGeom prst="rect">
            <a:avLst/>
          </a:prstGeom>
          <a:solidFill>
            <a:schemeClr val="dk2"/>
          </a:solidFill>
        </p:spPr>
        <p:txBody>
          <a:bodyPr anchorCtr="0" anchor="ctr" bIns="91425" lIns="91425" spcFirstLastPara="1" rIns="91425" wrap="square" tIns="91425">
            <a:noAutofit/>
          </a:bodyPr>
          <a:lstStyle>
            <a:lvl1pPr lvl="0" algn="ctr">
              <a:spcBef>
                <a:spcPts val="0"/>
              </a:spcBef>
              <a:spcAft>
                <a:spcPts val="0"/>
              </a:spcAft>
              <a:buSzPts val="4600"/>
              <a:buNone/>
              <a:defRPr/>
            </a:lvl1pPr>
            <a:lvl2pPr lvl="1" algn="ctr">
              <a:spcBef>
                <a:spcPts val="0"/>
              </a:spcBef>
              <a:spcAft>
                <a:spcPts val="0"/>
              </a:spcAft>
              <a:buSzPts val="4600"/>
              <a:buNone/>
              <a:defRPr sz="4600"/>
            </a:lvl2pPr>
            <a:lvl3pPr lvl="2" algn="ctr">
              <a:spcBef>
                <a:spcPts val="0"/>
              </a:spcBef>
              <a:spcAft>
                <a:spcPts val="0"/>
              </a:spcAft>
              <a:buSzPts val="4600"/>
              <a:buNone/>
              <a:defRPr sz="4600"/>
            </a:lvl3pPr>
            <a:lvl4pPr lvl="3" algn="ctr">
              <a:spcBef>
                <a:spcPts val="0"/>
              </a:spcBef>
              <a:spcAft>
                <a:spcPts val="0"/>
              </a:spcAft>
              <a:buSzPts val="4600"/>
              <a:buNone/>
              <a:defRPr sz="4600"/>
            </a:lvl4pPr>
            <a:lvl5pPr lvl="4" algn="ctr">
              <a:spcBef>
                <a:spcPts val="0"/>
              </a:spcBef>
              <a:spcAft>
                <a:spcPts val="0"/>
              </a:spcAft>
              <a:buSzPts val="4600"/>
              <a:buNone/>
              <a:defRPr sz="4600"/>
            </a:lvl5pPr>
            <a:lvl6pPr lvl="5" algn="ctr">
              <a:spcBef>
                <a:spcPts val="0"/>
              </a:spcBef>
              <a:spcAft>
                <a:spcPts val="0"/>
              </a:spcAft>
              <a:buSzPts val="4600"/>
              <a:buNone/>
              <a:defRPr sz="4600"/>
            </a:lvl6pPr>
            <a:lvl7pPr lvl="6" algn="ctr">
              <a:spcBef>
                <a:spcPts val="0"/>
              </a:spcBef>
              <a:spcAft>
                <a:spcPts val="0"/>
              </a:spcAft>
              <a:buSzPts val="4600"/>
              <a:buNone/>
              <a:defRPr sz="4600"/>
            </a:lvl7pPr>
            <a:lvl8pPr lvl="7" algn="ctr">
              <a:spcBef>
                <a:spcPts val="0"/>
              </a:spcBef>
              <a:spcAft>
                <a:spcPts val="0"/>
              </a:spcAft>
              <a:buSzPts val="4600"/>
              <a:buNone/>
              <a:defRPr sz="4600"/>
            </a:lvl8pPr>
            <a:lvl9pPr lvl="8" algn="ctr">
              <a:spcBef>
                <a:spcPts val="0"/>
              </a:spcBef>
              <a:spcAft>
                <a:spcPts val="0"/>
              </a:spcAft>
              <a:buSzPts val="4600"/>
              <a:buNone/>
              <a:defRPr sz="4600"/>
            </a:lvl9pPr>
          </a:lstStyle>
          <a:p>
            <a:r>
              <a:t>xx%</a:t>
            </a:r>
          </a:p>
        </p:txBody>
      </p:sp>
      <p:sp>
        <p:nvSpPr>
          <p:cNvPr id="140" name="Google Shape;140;p25"/>
          <p:cNvSpPr txBox="1"/>
          <p:nvPr>
            <p:ph idx="9" type="subTitle"/>
          </p:nvPr>
        </p:nvSpPr>
        <p:spPr>
          <a:xfrm>
            <a:off x="1938875" y="3684302"/>
            <a:ext cx="2429700" cy="738900"/>
          </a:xfrm>
          <a:prstGeom prst="rect">
            <a:avLst/>
          </a:prstGeom>
        </p:spPr>
        <p:txBody>
          <a:bodyPr anchorCtr="0" anchor="t" bIns="91425" lIns="91425" spcFirstLastPara="1" rIns="91425" wrap="square" tIns="91425">
            <a:noAutofit/>
          </a:bodyPr>
          <a:lstStyle>
            <a:lvl1pPr lvl="0">
              <a:lnSpc>
                <a:spcPct val="9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141" name="Google Shape;141;p25"/>
          <p:cNvSpPr txBox="1"/>
          <p:nvPr>
            <p:ph hasCustomPrompt="1" idx="13" type="title"/>
          </p:nvPr>
        </p:nvSpPr>
        <p:spPr>
          <a:xfrm>
            <a:off x="1091550" y="3711152"/>
            <a:ext cx="795000" cy="685200"/>
          </a:xfrm>
          <a:prstGeom prst="rect">
            <a:avLst/>
          </a:prstGeom>
          <a:solidFill>
            <a:schemeClr val="dk2"/>
          </a:solidFill>
        </p:spPr>
        <p:txBody>
          <a:bodyPr anchorCtr="0" anchor="ctr" bIns="91425" lIns="91425" spcFirstLastPara="1" rIns="91425" wrap="square" tIns="91425">
            <a:noAutofit/>
          </a:bodyPr>
          <a:lstStyle>
            <a:lvl1pPr lvl="0" algn="ctr">
              <a:spcBef>
                <a:spcPts val="0"/>
              </a:spcBef>
              <a:spcAft>
                <a:spcPts val="0"/>
              </a:spcAft>
              <a:buSzPts val="4600"/>
              <a:buNone/>
              <a:defRPr/>
            </a:lvl1pPr>
            <a:lvl2pPr lvl="1" algn="ctr">
              <a:spcBef>
                <a:spcPts val="0"/>
              </a:spcBef>
              <a:spcAft>
                <a:spcPts val="0"/>
              </a:spcAft>
              <a:buSzPts val="4600"/>
              <a:buNone/>
              <a:defRPr sz="4600"/>
            </a:lvl2pPr>
            <a:lvl3pPr lvl="2" algn="ctr">
              <a:spcBef>
                <a:spcPts val="0"/>
              </a:spcBef>
              <a:spcAft>
                <a:spcPts val="0"/>
              </a:spcAft>
              <a:buSzPts val="4600"/>
              <a:buNone/>
              <a:defRPr sz="4600"/>
            </a:lvl3pPr>
            <a:lvl4pPr lvl="3" algn="ctr">
              <a:spcBef>
                <a:spcPts val="0"/>
              </a:spcBef>
              <a:spcAft>
                <a:spcPts val="0"/>
              </a:spcAft>
              <a:buSzPts val="4600"/>
              <a:buNone/>
              <a:defRPr sz="4600"/>
            </a:lvl4pPr>
            <a:lvl5pPr lvl="4" algn="ctr">
              <a:spcBef>
                <a:spcPts val="0"/>
              </a:spcBef>
              <a:spcAft>
                <a:spcPts val="0"/>
              </a:spcAft>
              <a:buSzPts val="4600"/>
              <a:buNone/>
              <a:defRPr sz="4600"/>
            </a:lvl5pPr>
            <a:lvl6pPr lvl="5" algn="ctr">
              <a:spcBef>
                <a:spcPts val="0"/>
              </a:spcBef>
              <a:spcAft>
                <a:spcPts val="0"/>
              </a:spcAft>
              <a:buSzPts val="4600"/>
              <a:buNone/>
              <a:defRPr sz="4600"/>
            </a:lvl6pPr>
            <a:lvl7pPr lvl="6" algn="ctr">
              <a:spcBef>
                <a:spcPts val="0"/>
              </a:spcBef>
              <a:spcAft>
                <a:spcPts val="0"/>
              </a:spcAft>
              <a:buSzPts val="4600"/>
              <a:buNone/>
              <a:defRPr sz="4600"/>
            </a:lvl7pPr>
            <a:lvl8pPr lvl="7" algn="ctr">
              <a:spcBef>
                <a:spcPts val="0"/>
              </a:spcBef>
              <a:spcAft>
                <a:spcPts val="0"/>
              </a:spcAft>
              <a:buSzPts val="4600"/>
              <a:buNone/>
              <a:defRPr sz="4600"/>
            </a:lvl8pPr>
            <a:lvl9pPr lvl="8" algn="ctr">
              <a:spcBef>
                <a:spcPts val="0"/>
              </a:spcBef>
              <a:spcAft>
                <a:spcPts val="0"/>
              </a:spcAft>
              <a:buSzPts val="4600"/>
              <a:buNone/>
              <a:defRPr sz="4600"/>
            </a:lvl9pPr>
          </a:lstStyle>
          <a:p>
            <a:r>
              <a:t>xx%</a:t>
            </a:r>
          </a:p>
        </p:txBody>
      </p:sp>
      <p:sp>
        <p:nvSpPr>
          <p:cNvPr id="142" name="Google Shape;142;p25"/>
          <p:cNvSpPr txBox="1"/>
          <p:nvPr>
            <p:ph idx="14" type="subTitle"/>
          </p:nvPr>
        </p:nvSpPr>
        <p:spPr>
          <a:xfrm>
            <a:off x="6000925" y="3684302"/>
            <a:ext cx="2429700" cy="738900"/>
          </a:xfrm>
          <a:prstGeom prst="rect">
            <a:avLst/>
          </a:prstGeom>
        </p:spPr>
        <p:txBody>
          <a:bodyPr anchorCtr="0" anchor="t" bIns="91425" lIns="91425" spcFirstLastPara="1" rIns="91425" wrap="square" tIns="91425">
            <a:noAutofit/>
          </a:bodyPr>
          <a:lstStyle>
            <a:lvl1pPr lvl="0">
              <a:lnSpc>
                <a:spcPct val="9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143" name="Google Shape;143;p25"/>
          <p:cNvSpPr txBox="1"/>
          <p:nvPr>
            <p:ph hasCustomPrompt="1" idx="15" type="title"/>
          </p:nvPr>
        </p:nvSpPr>
        <p:spPr>
          <a:xfrm>
            <a:off x="5153575" y="3711152"/>
            <a:ext cx="795000" cy="685200"/>
          </a:xfrm>
          <a:prstGeom prst="rect">
            <a:avLst/>
          </a:prstGeom>
          <a:solidFill>
            <a:schemeClr val="dk2"/>
          </a:solidFill>
        </p:spPr>
        <p:txBody>
          <a:bodyPr anchorCtr="0" anchor="ctr" bIns="91425" lIns="91425" spcFirstLastPara="1" rIns="91425" wrap="square" tIns="91425">
            <a:noAutofit/>
          </a:bodyPr>
          <a:lstStyle>
            <a:lvl1pPr lvl="0" algn="ctr">
              <a:spcBef>
                <a:spcPts val="0"/>
              </a:spcBef>
              <a:spcAft>
                <a:spcPts val="0"/>
              </a:spcAft>
              <a:buSzPts val="4600"/>
              <a:buNone/>
              <a:defRPr/>
            </a:lvl1pPr>
            <a:lvl2pPr lvl="1" algn="ctr">
              <a:spcBef>
                <a:spcPts val="0"/>
              </a:spcBef>
              <a:spcAft>
                <a:spcPts val="0"/>
              </a:spcAft>
              <a:buSzPts val="4600"/>
              <a:buNone/>
              <a:defRPr sz="4600"/>
            </a:lvl2pPr>
            <a:lvl3pPr lvl="2" algn="ctr">
              <a:spcBef>
                <a:spcPts val="0"/>
              </a:spcBef>
              <a:spcAft>
                <a:spcPts val="0"/>
              </a:spcAft>
              <a:buSzPts val="4600"/>
              <a:buNone/>
              <a:defRPr sz="4600"/>
            </a:lvl3pPr>
            <a:lvl4pPr lvl="3" algn="ctr">
              <a:spcBef>
                <a:spcPts val="0"/>
              </a:spcBef>
              <a:spcAft>
                <a:spcPts val="0"/>
              </a:spcAft>
              <a:buSzPts val="4600"/>
              <a:buNone/>
              <a:defRPr sz="4600"/>
            </a:lvl4pPr>
            <a:lvl5pPr lvl="4" algn="ctr">
              <a:spcBef>
                <a:spcPts val="0"/>
              </a:spcBef>
              <a:spcAft>
                <a:spcPts val="0"/>
              </a:spcAft>
              <a:buSzPts val="4600"/>
              <a:buNone/>
              <a:defRPr sz="4600"/>
            </a:lvl5pPr>
            <a:lvl6pPr lvl="5" algn="ctr">
              <a:spcBef>
                <a:spcPts val="0"/>
              </a:spcBef>
              <a:spcAft>
                <a:spcPts val="0"/>
              </a:spcAft>
              <a:buSzPts val="4600"/>
              <a:buNone/>
              <a:defRPr sz="4600"/>
            </a:lvl6pPr>
            <a:lvl7pPr lvl="6" algn="ctr">
              <a:spcBef>
                <a:spcPts val="0"/>
              </a:spcBef>
              <a:spcAft>
                <a:spcPts val="0"/>
              </a:spcAft>
              <a:buSzPts val="4600"/>
              <a:buNone/>
              <a:defRPr sz="4600"/>
            </a:lvl7pPr>
            <a:lvl8pPr lvl="7" algn="ctr">
              <a:spcBef>
                <a:spcPts val="0"/>
              </a:spcBef>
              <a:spcAft>
                <a:spcPts val="0"/>
              </a:spcAft>
              <a:buSzPts val="4600"/>
              <a:buNone/>
              <a:defRPr sz="4600"/>
            </a:lvl8pPr>
            <a:lvl9pPr lvl="8" algn="ctr">
              <a:spcBef>
                <a:spcPts val="0"/>
              </a:spcBef>
              <a:spcAft>
                <a:spcPts val="0"/>
              </a:spcAft>
              <a:buSzPts val="4600"/>
              <a:buNone/>
              <a:defRPr sz="4600"/>
            </a:lvl9pPr>
          </a:lstStyle>
          <a:p>
            <a:r>
              <a:t>xx%</a:t>
            </a:r>
          </a:p>
        </p:txBody>
      </p:sp>
      <p:grpSp>
        <p:nvGrpSpPr>
          <p:cNvPr id="144" name="Google Shape;144;p25"/>
          <p:cNvGrpSpPr/>
          <p:nvPr/>
        </p:nvGrpSpPr>
        <p:grpSpPr>
          <a:xfrm>
            <a:off x="0" y="0"/>
            <a:ext cx="9144000" cy="5143600"/>
            <a:chOff x="0" y="0"/>
            <a:chExt cx="9144000" cy="5143600"/>
          </a:xfrm>
        </p:grpSpPr>
        <p:sp>
          <p:nvSpPr>
            <p:cNvPr id="145" name="Google Shape;145;p25"/>
            <p:cNvSpPr/>
            <p:nvPr/>
          </p:nvSpPr>
          <p:spPr>
            <a:xfrm>
              <a:off x="8796300" y="3711150"/>
              <a:ext cx="347700" cy="1432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25"/>
            <p:cNvSpPr/>
            <p:nvPr/>
          </p:nvSpPr>
          <p:spPr>
            <a:xfrm>
              <a:off x="0" y="4876000"/>
              <a:ext cx="3990600" cy="267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25"/>
            <p:cNvSpPr/>
            <p:nvPr/>
          </p:nvSpPr>
          <p:spPr>
            <a:xfrm>
              <a:off x="0" y="0"/>
              <a:ext cx="347700" cy="206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1921" name="Shape 1921"/>
        <p:cNvGrpSpPr/>
        <p:nvPr/>
      </p:nvGrpSpPr>
      <p:grpSpPr>
        <a:xfrm>
          <a:off x="0" y="0"/>
          <a:ext cx="0" cy="0"/>
          <a:chOff x="0" y="0"/>
          <a:chExt cx="0" cy="0"/>
        </a:xfrm>
      </p:grpSpPr>
      <p:grpSp>
        <p:nvGrpSpPr>
          <p:cNvPr id="1922" name="Google Shape;1922;p241"/>
          <p:cNvGrpSpPr/>
          <p:nvPr/>
        </p:nvGrpSpPr>
        <p:grpSpPr>
          <a:xfrm>
            <a:off x="0" y="0"/>
            <a:ext cx="9144000" cy="5143600"/>
            <a:chOff x="0" y="0"/>
            <a:chExt cx="9144000" cy="5143600"/>
          </a:xfrm>
        </p:grpSpPr>
        <p:sp>
          <p:nvSpPr>
            <p:cNvPr id="1923" name="Google Shape;1923;p241"/>
            <p:cNvSpPr/>
            <p:nvPr/>
          </p:nvSpPr>
          <p:spPr>
            <a:xfrm>
              <a:off x="8796300" y="3711150"/>
              <a:ext cx="347700" cy="1432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241"/>
            <p:cNvSpPr/>
            <p:nvPr/>
          </p:nvSpPr>
          <p:spPr>
            <a:xfrm>
              <a:off x="0" y="4876000"/>
              <a:ext cx="3990600" cy="267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241"/>
            <p:cNvSpPr/>
            <p:nvPr/>
          </p:nvSpPr>
          <p:spPr>
            <a:xfrm>
              <a:off x="0" y="0"/>
              <a:ext cx="347700" cy="206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10">
    <p:spTree>
      <p:nvGrpSpPr>
        <p:cNvPr id="1926" name="Shape 1926"/>
        <p:cNvGrpSpPr/>
        <p:nvPr/>
      </p:nvGrpSpPr>
      <p:grpSpPr>
        <a:xfrm>
          <a:off x="0" y="0"/>
          <a:ext cx="0" cy="0"/>
          <a:chOff x="0" y="0"/>
          <a:chExt cx="0" cy="0"/>
        </a:xfrm>
      </p:grpSpPr>
      <p:grpSp>
        <p:nvGrpSpPr>
          <p:cNvPr id="1927" name="Google Shape;1927;p242"/>
          <p:cNvGrpSpPr/>
          <p:nvPr/>
        </p:nvGrpSpPr>
        <p:grpSpPr>
          <a:xfrm flipH="1">
            <a:off x="8430775" y="0"/>
            <a:ext cx="713100" cy="5143475"/>
            <a:chOff x="0" y="0"/>
            <a:chExt cx="713100" cy="5143475"/>
          </a:xfrm>
        </p:grpSpPr>
        <p:sp>
          <p:nvSpPr>
            <p:cNvPr id="1928" name="Google Shape;1928;p242"/>
            <p:cNvSpPr/>
            <p:nvPr/>
          </p:nvSpPr>
          <p:spPr>
            <a:xfrm>
              <a:off x="0" y="0"/>
              <a:ext cx="347700" cy="4608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242"/>
            <p:cNvSpPr/>
            <p:nvPr/>
          </p:nvSpPr>
          <p:spPr>
            <a:xfrm>
              <a:off x="0" y="4608575"/>
              <a:ext cx="713100" cy="534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1934" name="Shape 1934"/>
        <p:cNvGrpSpPr/>
        <p:nvPr/>
      </p:nvGrpSpPr>
      <p:grpSpPr>
        <a:xfrm>
          <a:off x="0" y="0"/>
          <a:ext cx="0" cy="0"/>
          <a:chOff x="0" y="0"/>
          <a:chExt cx="0" cy="0"/>
        </a:xfrm>
      </p:grpSpPr>
      <p:sp>
        <p:nvSpPr>
          <p:cNvPr id="1935" name="Google Shape;1935;p244"/>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936" name="Google Shape;1936;p244"/>
          <p:cNvGrpSpPr/>
          <p:nvPr/>
        </p:nvGrpSpPr>
        <p:grpSpPr>
          <a:xfrm>
            <a:off x="830394" y="1191277"/>
            <a:ext cx="745763" cy="45826"/>
            <a:chOff x="4580561" y="2589004"/>
            <a:chExt cx="1064464" cy="25200"/>
          </a:xfrm>
        </p:grpSpPr>
        <p:sp>
          <p:nvSpPr>
            <p:cNvPr id="1937" name="Google Shape;1937;p24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8" name="Google Shape;1938;p24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939" name="Google Shape;1939;p244"/>
          <p:cNvSpPr txBox="1"/>
          <p:nvPr>
            <p:ph type="ctrTitle"/>
          </p:nvPr>
        </p:nvSpPr>
        <p:spPr>
          <a:xfrm>
            <a:off x="729450" y="1322450"/>
            <a:ext cx="7688100" cy="1664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SzPts val="4200"/>
              <a:buNone/>
              <a:defRPr sz="4200"/>
            </a:lvl2pPr>
            <a:lvl3pPr lvl="2" algn="l">
              <a:lnSpc>
                <a:spcPct val="100000"/>
              </a:lnSpc>
              <a:spcBef>
                <a:spcPts val="0"/>
              </a:spcBef>
              <a:spcAft>
                <a:spcPts val="0"/>
              </a:spcAft>
              <a:buSzPts val="4200"/>
              <a:buNone/>
              <a:defRPr sz="4200"/>
            </a:lvl3pPr>
            <a:lvl4pPr lvl="3" algn="l">
              <a:lnSpc>
                <a:spcPct val="100000"/>
              </a:lnSpc>
              <a:spcBef>
                <a:spcPts val="0"/>
              </a:spcBef>
              <a:spcAft>
                <a:spcPts val="0"/>
              </a:spcAft>
              <a:buSzPts val="4200"/>
              <a:buNone/>
              <a:defRPr sz="4200"/>
            </a:lvl4pPr>
            <a:lvl5pPr lvl="4" algn="l">
              <a:lnSpc>
                <a:spcPct val="100000"/>
              </a:lnSpc>
              <a:spcBef>
                <a:spcPts val="0"/>
              </a:spcBef>
              <a:spcAft>
                <a:spcPts val="0"/>
              </a:spcAft>
              <a:buSzPts val="4200"/>
              <a:buNone/>
              <a:defRPr sz="4200"/>
            </a:lvl5pPr>
            <a:lvl6pPr lvl="5" algn="l">
              <a:lnSpc>
                <a:spcPct val="100000"/>
              </a:lnSpc>
              <a:spcBef>
                <a:spcPts val="0"/>
              </a:spcBef>
              <a:spcAft>
                <a:spcPts val="0"/>
              </a:spcAft>
              <a:buSzPts val="4200"/>
              <a:buNone/>
              <a:defRPr sz="4200"/>
            </a:lvl6pPr>
            <a:lvl7pPr lvl="6" algn="l">
              <a:lnSpc>
                <a:spcPct val="100000"/>
              </a:lnSpc>
              <a:spcBef>
                <a:spcPts val="0"/>
              </a:spcBef>
              <a:spcAft>
                <a:spcPts val="0"/>
              </a:spcAft>
              <a:buSzPts val="4200"/>
              <a:buNone/>
              <a:defRPr sz="4200"/>
            </a:lvl7pPr>
            <a:lvl8pPr lvl="7" algn="l">
              <a:lnSpc>
                <a:spcPct val="100000"/>
              </a:lnSpc>
              <a:spcBef>
                <a:spcPts val="0"/>
              </a:spcBef>
              <a:spcAft>
                <a:spcPts val="0"/>
              </a:spcAft>
              <a:buSzPts val="4200"/>
              <a:buNone/>
              <a:defRPr sz="4200"/>
            </a:lvl8pPr>
            <a:lvl9pPr lvl="8" algn="l">
              <a:lnSpc>
                <a:spcPct val="100000"/>
              </a:lnSpc>
              <a:spcBef>
                <a:spcPts val="0"/>
              </a:spcBef>
              <a:spcAft>
                <a:spcPts val="0"/>
              </a:spcAft>
              <a:buSzPts val="4200"/>
              <a:buNone/>
              <a:defRPr sz="4200"/>
            </a:lvl9pPr>
          </a:lstStyle>
          <a:p/>
        </p:txBody>
      </p:sp>
      <p:sp>
        <p:nvSpPr>
          <p:cNvPr id="1940" name="Google Shape;1940;p244"/>
          <p:cNvSpPr txBox="1"/>
          <p:nvPr>
            <p:ph idx="1" type="subTitle"/>
          </p:nvPr>
        </p:nvSpPr>
        <p:spPr>
          <a:xfrm>
            <a:off x="729627" y="3172900"/>
            <a:ext cx="7688100" cy="5412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sp>
        <p:nvSpPr>
          <p:cNvPr id="1941" name="Google Shape;1941;p244"/>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42" name="Shape 1942"/>
        <p:cNvGrpSpPr/>
        <p:nvPr/>
      </p:nvGrpSpPr>
      <p:grpSpPr>
        <a:xfrm>
          <a:off x="0" y="0"/>
          <a:ext cx="0" cy="0"/>
          <a:chOff x="0" y="0"/>
          <a:chExt cx="0" cy="0"/>
        </a:xfrm>
      </p:grpSpPr>
      <p:sp>
        <p:nvSpPr>
          <p:cNvPr id="1943" name="Google Shape;1943;p24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944" name="Google Shape;1944;p245"/>
          <p:cNvGrpSpPr/>
          <p:nvPr/>
        </p:nvGrpSpPr>
        <p:grpSpPr>
          <a:xfrm>
            <a:off x="830394" y="1191277"/>
            <a:ext cx="745763" cy="45826"/>
            <a:chOff x="4580561" y="2589004"/>
            <a:chExt cx="1064464" cy="25200"/>
          </a:xfrm>
        </p:grpSpPr>
        <p:sp>
          <p:nvSpPr>
            <p:cNvPr id="1945" name="Google Shape;1945;p24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6" name="Google Shape;1946;p24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947" name="Google Shape;1947;p245"/>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600"/>
              <a:buNone/>
              <a:defRPr sz="2600"/>
            </a:lvl1pPr>
            <a:lvl2pPr lvl="1" algn="l">
              <a:lnSpc>
                <a:spcPct val="100000"/>
              </a:lnSpc>
              <a:spcBef>
                <a:spcPts val="0"/>
              </a:spcBef>
              <a:spcAft>
                <a:spcPts val="0"/>
              </a:spcAft>
              <a:buSzPts val="2600"/>
              <a:buNone/>
              <a:defRPr sz="2600"/>
            </a:lvl2pPr>
            <a:lvl3pPr lvl="2" algn="l">
              <a:lnSpc>
                <a:spcPct val="100000"/>
              </a:lnSpc>
              <a:spcBef>
                <a:spcPts val="0"/>
              </a:spcBef>
              <a:spcAft>
                <a:spcPts val="0"/>
              </a:spcAft>
              <a:buSzPts val="2600"/>
              <a:buNone/>
              <a:defRPr sz="2600"/>
            </a:lvl3pPr>
            <a:lvl4pPr lvl="3" algn="l">
              <a:lnSpc>
                <a:spcPct val="100000"/>
              </a:lnSpc>
              <a:spcBef>
                <a:spcPts val="0"/>
              </a:spcBef>
              <a:spcAft>
                <a:spcPts val="0"/>
              </a:spcAft>
              <a:buSzPts val="2600"/>
              <a:buNone/>
              <a:defRPr sz="2600"/>
            </a:lvl4pPr>
            <a:lvl5pPr lvl="4" algn="l">
              <a:lnSpc>
                <a:spcPct val="100000"/>
              </a:lnSpc>
              <a:spcBef>
                <a:spcPts val="0"/>
              </a:spcBef>
              <a:spcAft>
                <a:spcPts val="0"/>
              </a:spcAft>
              <a:buSzPts val="2600"/>
              <a:buNone/>
              <a:defRPr sz="2600"/>
            </a:lvl5pPr>
            <a:lvl6pPr lvl="5" algn="l">
              <a:lnSpc>
                <a:spcPct val="100000"/>
              </a:lnSpc>
              <a:spcBef>
                <a:spcPts val="0"/>
              </a:spcBef>
              <a:spcAft>
                <a:spcPts val="0"/>
              </a:spcAft>
              <a:buSzPts val="2600"/>
              <a:buNone/>
              <a:defRPr sz="2600"/>
            </a:lvl6pPr>
            <a:lvl7pPr lvl="6" algn="l">
              <a:lnSpc>
                <a:spcPct val="100000"/>
              </a:lnSpc>
              <a:spcBef>
                <a:spcPts val="0"/>
              </a:spcBef>
              <a:spcAft>
                <a:spcPts val="0"/>
              </a:spcAft>
              <a:buSzPts val="2600"/>
              <a:buNone/>
              <a:defRPr sz="2600"/>
            </a:lvl7pPr>
            <a:lvl8pPr lvl="7" algn="l">
              <a:lnSpc>
                <a:spcPct val="100000"/>
              </a:lnSpc>
              <a:spcBef>
                <a:spcPts val="0"/>
              </a:spcBef>
              <a:spcAft>
                <a:spcPts val="0"/>
              </a:spcAft>
              <a:buSzPts val="2600"/>
              <a:buNone/>
              <a:defRPr sz="2600"/>
            </a:lvl8pPr>
            <a:lvl9pPr lvl="8" algn="l">
              <a:lnSpc>
                <a:spcPct val="100000"/>
              </a:lnSpc>
              <a:spcBef>
                <a:spcPts val="0"/>
              </a:spcBef>
              <a:spcAft>
                <a:spcPts val="0"/>
              </a:spcAft>
              <a:buSzPts val="2600"/>
              <a:buNone/>
              <a:defRPr sz="2600"/>
            </a:lvl9pPr>
          </a:lstStyle>
          <a:p/>
        </p:txBody>
      </p:sp>
      <p:sp>
        <p:nvSpPr>
          <p:cNvPr id="1948" name="Google Shape;1948;p245"/>
          <p:cNvSpPr txBox="1"/>
          <p:nvPr>
            <p:ph idx="1" type="body"/>
          </p:nvPr>
        </p:nvSpPr>
        <p:spPr>
          <a:xfrm>
            <a:off x="729450" y="2078875"/>
            <a:ext cx="7688700" cy="22611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1949" name="Google Shape;1949;p245"/>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950" name="Shape 1950"/>
        <p:cNvGrpSpPr/>
        <p:nvPr/>
      </p:nvGrpSpPr>
      <p:grpSpPr>
        <a:xfrm>
          <a:off x="0" y="0"/>
          <a:ext cx="0" cy="0"/>
          <a:chOff x="0" y="0"/>
          <a:chExt cx="0" cy="0"/>
        </a:xfrm>
      </p:grpSpPr>
      <p:grpSp>
        <p:nvGrpSpPr>
          <p:cNvPr id="1951" name="Google Shape;1951;p246"/>
          <p:cNvGrpSpPr/>
          <p:nvPr/>
        </p:nvGrpSpPr>
        <p:grpSpPr>
          <a:xfrm>
            <a:off x="830394" y="1191277"/>
            <a:ext cx="745763" cy="45826"/>
            <a:chOff x="4580561" y="2589004"/>
            <a:chExt cx="1064464" cy="25200"/>
          </a:xfrm>
        </p:grpSpPr>
        <p:sp>
          <p:nvSpPr>
            <p:cNvPr id="1952" name="Google Shape;1952;p246"/>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3" name="Google Shape;1953;p246"/>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954" name="Google Shape;1954;p246"/>
          <p:cNvSpPr txBox="1"/>
          <p:nvPr>
            <p:ph type="title"/>
          </p:nvPr>
        </p:nvSpPr>
        <p:spPr>
          <a:xfrm>
            <a:off x="729450" y="1322450"/>
            <a:ext cx="7688400" cy="15186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3600"/>
              <a:buNone/>
              <a:defRPr sz="3600">
                <a:solidFill>
                  <a:schemeClr val="l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p:txBody>
      </p:sp>
      <p:sp>
        <p:nvSpPr>
          <p:cNvPr id="1955" name="Google Shape;1955;p246"/>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956" name="Shape 1956"/>
        <p:cNvGrpSpPr/>
        <p:nvPr/>
      </p:nvGrpSpPr>
      <p:grpSpPr>
        <a:xfrm>
          <a:off x="0" y="0"/>
          <a:ext cx="0" cy="0"/>
          <a:chOff x="0" y="0"/>
          <a:chExt cx="0" cy="0"/>
        </a:xfrm>
      </p:grpSpPr>
      <p:sp>
        <p:nvSpPr>
          <p:cNvPr id="1957" name="Google Shape;1957;p24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958" name="Google Shape;1958;p247"/>
          <p:cNvGrpSpPr/>
          <p:nvPr/>
        </p:nvGrpSpPr>
        <p:grpSpPr>
          <a:xfrm>
            <a:off x="830394" y="1191277"/>
            <a:ext cx="745763" cy="45826"/>
            <a:chOff x="4580561" y="2589004"/>
            <a:chExt cx="1064464" cy="25200"/>
          </a:xfrm>
        </p:grpSpPr>
        <p:sp>
          <p:nvSpPr>
            <p:cNvPr id="1959" name="Google Shape;1959;p24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0" name="Google Shape;1960;p24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961" name="Google Shape;1961;p247"/>
          <p:cNvSpPr txBox="1"/>
          <p:nvPr>
            <p:ph type="title"/>
          </p:nvPr>
        </p:nvSpPr>
        <p:spPr>
          <a:xfrm>
            <a:off x="729450" y="1318650"/>
            <a:ext cx="7688400" cy="5352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600"/>
              <a:buNone/>
              <a:defRPr sz="2600"/>
            </a:lvl1pPr>
            <a:lvl2pPr lvl="1" algn="l">
              <a:lnSpc>
                <a:spcPct val="100000"/>
              </a:lnSpc>
              <a:spcBef>
                <a:spcPts val="0"/>
              </a:spcBef>
              <a:spcAft>
                <a:spcPts val="0"/>
              </a:spcAft>
              <a:buSzPts val="2600"/>
              <a:buNone/>
              <a:defRPr sz="2600"/>
            </a:lvl2pPr>
            <a:lvl3pPr lvl="2" algn="l">
              <a:lnSpc>
                <a:spcPct val="100000"/>
              </a:lnSpc>
              <a:spcBef>
                <a:spcPts val="0"/>
              </a:spcBef>
              <a:spcAft>
                <a:spcPts val="0"/>
              </a:spcAft>
              <a:buSzPts val="2600"/>
              <a:buNone/>
              <a:defRPr sz="2600"/>
            </a:lvl3pPr>
            <a:lvl4pPr lvl="3" algn="l">
              <a:lnSpc>
                <a:spcPct val="100000"/>
              </a:lnSpc>
              <a:spcBef>
                <a:spcPts val="0"/>
              </a:spcBef>
              <a:spcAft>
                <a:spcPts val="0"/>
              </a:spcAft>
              <a:buSzPts val="2600"/>
              <a:buNone/>
              <a:defRPr sz="2600"/>
            </a:lvl4pPr>
            <a:lvl5pPr lvl="4" algn="l">
              <a:lnSpc>
                <a:spcPct val="100000"/>
              </a:lnSpc>
              <a:spcBef>
                <a:spcPts val="0"/>
              </a:spcBef>
              <a:spcAft>
                <a:spcPts val="0"/>
              </a:spcAft>
              <a:buSzPts val="2600"/>
              <a:buNone/>
              <a:defRPr sz="2600"/>
            </a:lvl5pPr>
            <a:lvl6pPr lvl="5" algn="l">
              <a:lnSpc>
                <a:spcPct val="100000"/>
              </a:lnSpc>
              <a:spcBef>
                <a:spcPts val="0"/>
              </a:spcBef>
              <a:spcAft>
                <a:spcPts val="0"/>
              </a:spcAft>
              <a:buSzPts val="2600"/>
              <a:buNone/>
              <a:defRPr sz="2600"/>
            </a:lvl6pPr>
            <a:lvl7pPr lvl="6" algn="l">
              <a:lnSpc>
                <a:spcPct val="100000"/>
              </a:lnSpc>
              <a:spcBef>
                <a:spcPts val="0"/>
              </a:spcBef>
              <a:spcAft>
                <a:spcPts val="0"/>
              </a:spcAft>
              <a:buSzPts val="2600"/>
              <a:buNone/>
              <a:defRPr sz="2600"/>
            </a:lvl7pPr>
            <a:lvl8pPr lvl="7" algn="l">
              <a:lnSpc>
                <a:spcPct val="100000"/>
              </a:lnSpc>
              <a:spcBef>
                <a:spcPts val="0"/>
              </a:spcBef>
              <a:spcAft>
                <a:spcPts val="0"/>
              </a:spcAft>
              <a:buSzPts val="2600"/>
              <a:buNone/>
              <a:defRPr sz="2600"/>
            </a:lvl8pPr>
            <a:lvl9pPr lvl="8" algn="l">
              <a:lnSpc>
                <a:spcPct val="100000"/>
              </a:lnSpc>
              <a:spcBef>
                <a:spcPts val="0"/>
              </a:spcBef>
              <a:spcAft>
                <a:spcPts val="0"/>
              </a:spcAft>
              <a:buSzPts val="2600"/>
              <a:buNone/>
              <a:defRPr sz="2600"/>
            </a:lvl9pPr>
          </a:lstStyle>
          <a:p/>
        </p:txBody>
      </p:sp>
      <p:sp>
        <p:nvSpPr>
          <p:cNvPr id="1962" name="Google Shape;1962;p247"/>
          <p:cNvSpPr txBox="1"/>
          <p:nvPr>
            <p:ph idx="1" type="body"/>
          </p:nvPr>
        </p:nvSpPr>
        <p:spPr>
          <a:xfrm>
            <a:off x="729325" y="2078875"/>
            <a:ext cx="3774300" cy="22611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1963" name="Google Shape;1963;p247"/>
          <p:cNvSpPr txBox="1"/>
          <p:nvPr>
            <p:ph idx="2" type="body"/>
          </p:nvPr>
        </p:nvSpPr>
        <p:spPr>
          <a:xfrm>
            <a:off x="4643604" y="2078875"/>
            <a:ext cx="3774300" cy="22611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1964" name="Google Shape;1964;p247"/>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65" name="Shape 1965"/>
        <p:cNvGrpSpPr/>
        <p:nvPr/>
      </p:nvGrpSpPr>
      <p:grpSpPr>
        <a:xfrm>
          <a:off x="0" y="0"/>
          <a:ext cx="0" cy="0"/>
          <a:chOff x="0" y="0"/>
          <a:chExt cx="0" cy="0"/>
        </a:xfrm>
      </p:grpSpPr>
      <p:sp>
        <p:nvSpPr>
          <p:cNvPr id="1966" name="Google Shape;1966;p248"/>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967" name="Google Shape;1967;p248"/>
          <p:cNvGrpSpPr/>
          <p:nvPr/>
        </p:nvGrpSpPr>
        <p:grpSpPr>
          <a:xfrm>
            <a:off x="830394" y="1191277"/>
            <a:ext cx="745763" cy="45826"/>
            <a:chOff x="4580561" y="2589004"/>
            <a:chExt cx="1064464" cy="25200"/>
          </a:xfrm>
        </p:grpSpPr>
        <p:sp>
          <p:nvSpPr>
            <p:cNvPr id="1968" name="Google Shape;1968;p248"/>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9" name="Google Shape;1969;p248"/>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970" name="Google Shape;1970;p248"/>
          <p:cNvSpPr txBox="1"/>
          <p:nvPr>
            <p:ph type="title"/>
          </p:nvPr>
        </p:nvSpPr>
        <p:spPr>
          <a:xfrm>
            <a:off x="729450" y="1318650"/>
            <a:ext cx="7688400" cy="5352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600"/>
              <a:buNone/>
              <a:defRPr sz="2600"/>
            </a:lvl1pPr>
            <a:lvl2pPr lvl="1" algn="l">
              <a:lnSpc>
                <a:spcPct val="100000"/>
              </a:lnSpc>
              <a:spcBef>
                <a:spcPts val="0"/>
              </a:spcBef>
              <a:spcAft>
                <a:spcPts val="0"/>
              </a:spcAft>
              <a:buSzPts val="2600"/>
              <a:buNone/>
              <a:defRPr sz="2600"/>
            </a:lvl2pPr>
            <a:lvl3pPr lvl="2" algn="l">
              <a:lnSpc>
                <a:spcPct val="100000"/>
              </a:lnSpc>
              <a:spcBef>
                <a:spcPts val="0"/>
              </a:spcBef>
              <a:spcAft>
                <a:spcPts val="0"/>
              </a:spcAft>
              <a:buSzPts val="2600"/>
              <a:buNone/>
              <a:defRPr sz="2600"/>
            </a:lvl3pPr>
            <a:lvl4pPr lvl="3" algn="l">
              <a:lnSpc>
                <a:spcPct val="100000"/>
              </a:lnSpc>
              <a:spcBef>
                <a:spcPts val="0"/>
              </a:spcBef>
              <a:spcAft>
                <a:spcPts val="0"/>
              </a:spcAft>
              <a:buSzPts val="2600"/>
              <a:buNone/>
              <a:defRPr sz="2600"/>
            </a:lvl4pPr>
            <a:lvl5pPr lvl="4" algn="l">
              <a:lnSpc>
                <a:spcPct val="100000"/>
              </a:lnSpc>
              <a:spcBef>
                <a:spcPts val="0"/>
              </a:spcBef>
              <a:spcAft>
                <a:spcPts val="0"/>
              </a:spcAft>
              <a:buSzPts val="2600"/>
              <a:buNone/>
              <a:defRPr sz="2600"/>
            </a:lvl5pPr>
            <a:lvl6pPr lvl="5" algn="l">
              <a:lnSpc>
                <a:spcPct val="100000"/>
              </a:lnSpc>
              <a:spcBef>
                <a:spcPts val="0"/>
              </a:spcBef>
              <a:spcAft>
                <a:spcPts val="0"/>
              </a:spcAft>
              <a:buSzPts val="2600"/>
              <a:buNone/>
              <a:defRPr sz="2600"/>
            </a:lvl6pPr>
            <a:lvl7pPr lvl="6" algn="l">
              <a:lnSpc>
                <a:spcPct val="100000"/>
              </a:lnSpc>
              <a:spcBef>
                <a:spcPts val="0"/>
              </a:spcBef>
              <a:spcAft>
                <a:spcPts val="0"/>
              </a:spcAft>
              <a:buSzPts val="2600"/>
              <a:buNone/>
              <a:defRPr sz="2600"/>
            </a:lvl7pPr>
            <a:lvl8pPr lvl="7" algn="l">
              <a:lnSpc>
                <a:spcPct val="100000"/>
              </a:lnSpc>
              <a:spcBef>
                <a:spcPts val="0"/>
              </a:spcBef>
              <a:spcAft>
                <a:spcPts val="0"/>
              </a:spcAft>
              <a:buSzPts val="2600"/>
              <a:buNone/>
              <a:defRPr sz="2600"/>
            </a:lvl8pPr>
            <a:lvl9pPr lvl="8" algn="l">
              <a:lnSpc>
                <a:spcPct val="100000"/>
              </a:lnSpc>
              <a:spcBef>
                <a:spcPts val="0"/>
              </a:spcBef>
              <a:spcAft>
                <a:spcPts val="0"/>
              </a:spcAft>
              <a:buSzPts val="2600"/>
              <a:buNone/>
              <a:defRPr sz="2600"/>
            </a:lvl9pPr>
          </a:lstStyle>
          <a:p/>
        </p:txBody>
      </p:sp>
      <p:sp>
        <p:nvSpPr>
          <p:cNvPr id="1971" name="Google Shape;1971;p248"/>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972" name="Shape 1972"/>
        <p:cNvGrpSpPr/>
        <p:nvPr/>
      </p:nvGrpSpPr>
      <p:grpSpPr>
        <a:xfrm>
          <a:off x="0" y="0"/>
          <a:ext cx="0" cy="0"/>
          <a:chOff x="0" y="0"/>
          <a:chExt cx="0" cy="0"/>
        </a:xfrm>
      </p:grpSpPr>
      <p:sp>
        <p:nvSpPr>
          <p:cNvPr id="1973" name="Google Shape;1973;p249"/>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974" name="Google Shape;1974;p249"/>
          <p:cNvGrpSpPr/>
          <p:nvPr/>
        </p:nvGrpSpPr>
        <p:grpSpPr>
          <a:xfrm>
            <a:off x="830394" y="1191277"/>
            <a:ext cx="745763" cy="45826"/>
            <a:chOff x="4580561" y="2589004"/>
            <a:chExt cx="1064464" cy="25200"/>
          </a:xfrm>
        </p:grpSpPr>
        <p:sp>
          <p:nvSpPr>
            <p:cNvPr id="1975" name="Google Shape;1975;p24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6" name="Google Shape;1976;p24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977" name="Google Shape;1977;p249"/>
          <p:cNvSpPr txBox="1"/>
          <p:nvPr>
            <p:ph type="title"/>
          </p:nvPr>
        </p:nvSpPr>
        <p:spPr>
          <a:xfrm>
            <a:off x="730000" y="1318650"/>
            <a:ext cx="3300900" cy="1381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600"/>
              <a:buNone/>
              <a:defRPr sz="2600"/>
            </a:lvl1pPr>
            <a:lvl2pPr lvl="1" algn="l">
              <a:lnSpc>
                <a:spcPct val="100000"/>
              </a:lnSpc>
              <a:spcBef>
                <a:spcPts val="0"/>
              </a:spcBef>
              <a:spcAft>
                <a:spcPts val="0"/>
              </a:spcAft>
              <a:buSzPts val="2600"/>
              <a:buNone/>
              <a:defRPr sz="2600"/>
            </a:lvl2pPr>
            <a:lvl3pPr lvl="2" algn="l">
              <a:lnSpc>
                <a:spcPct val="100000"/>
              </a:lnSpc>
              <a:spcBef>
                <a:spcPts val="0"/>
              </a:spcBef>
              <a:spcAft>
                <a:spcPts val="0"/>
              </a:spcAft>
              <a:buSzPts val="2600"/>
              <a:buNone/>
              <a:defRPr sz="2600"/>
            </a:lvl3pPr>
            <a:lvl4pPr lvl="3" algn="l">
              <a:lnSpc>
                <a:spcPct val="100000"/>
              </a:lnSpc>
              <a:spcBef>
                <a:spcPts val="0"/>
              </a:spcBef>
              <a:spcAft>
                <a:spcPts val="0"/>
              </a:spcAft>
              <a:buSzPts val="2600"/>
              <a:buNone/>
              <a:defRPr sz="2600"/>
            </a:lvl4pPr>
            <a:lvl5pPr lvl="4" algn="l">
              <a:lnSpc>
                <a:spcPct val="100000"/>
              </a:lnSpc>
              <a:spcBef>
                <a:spcPts val="0"/>
              </a:spcBef>
              <a:spcAft>
                <a:spcPts val="0"/>
              </a:spcAft>
              <a:buSzPts val="2600"/>
              <a:buNone/>
              <a:defRPr sz="2600"/>
            </a:lvl5pPr>
            <a:lvl6pPr lvl="5" algn="l">
              <a:lnSpc>
                <a:spcPct val="100000"/>
              </a:lnSpc>
              <a:spcBef>
                <a:spcPts val="0"/>
              </a:spcBef>
              <a:spcAft>
                <a:spcPts val="0"/>
              </a:spcAft>
              <a:buSzPts val="2600"/>
              <a:buNone/>
              <a:defRPr sz="2600"/>
            </a:lvl6pPr>
            <a:lvl7pPr lvl="6" algn="l">
              <a:lnSpc>
                <a:spcPct val="100000"/>
              </a:lnSpc>
              <a:spcBef>
                <a:spcPts val="0"/>
              </a:spcBef>
              <a:spcAft>
                <a:spcPts val="0"/>
              </a:spcAft>
              <a:buSzPts val="2600"/>
              <a:buNone/>
              <a:defRPr sz="2600"/>
            </a:lvl7pPr>
            <a:lvl8pPr lvl="7" algn="l">
              <a:lnSpc>
                <a:spcPct val="100000"/>
              </a:lnSpc>
              <a:spcBef>
                <a:spcPts val="0"/>
              </a:spcBef>
              <a:spcAft>
                <a:spcPts val="0"/>
              </a:spcAft>
              <a:buSzPts val="2600"/>
              <a:buNone/>
              <a:defRPr sz="2600"/>
            </a:lvl8pPr>
            <a:lvl9pPr lvl="8" algn="l">
              <a:lnSpc>
                <a:spcPct val="100000"/>
              </a:lnSpc>
              <a:spcBef>
                <a:spcPts val="0"/>
              </a:spcBef>
              <a:spcAft>
                <a:spcPts val="0"/>
              </a:spcAft>
              <a:buSzPts val="2600"/>
              <a:buNone/>
              <a:defRPr sz="2600"/>
            </a:lvl9pPr>
          </a:lstStyle>
          <a:p/>
        </p:txBody>
      </p:sp>
      <p:sp>
        <p:nvSpPr>
          <p:cNvPr id="1978" name="Google Shape;1978;p249"/>
          <p:cNvSpPr txBox="1"/>
          <p:nvPr>
            <p:ph idx="1" type="body"/>
          </p:nvPr>
        </p:nvSpPr>
        <p:spPr>
          <a:xfrm>
            <a:off x="721225" y="2781725"/>
            <a:ext cx="3300900" cy="15975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1979" name="Google Shape;1979;p249"/>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1980" name="Shape 1980"/>
        <p:cNvGrpSpPr/>
        <p:nvPr/>
      </p:nvGrpSpPr>
      <p:grpSpPr>
        <a:xfrm>
          <a:off x="0" y="0"/>
          <a:ext cx="0" cy="0"/>
          <a:chOff x="0" y="0"/>
          <a:chExt cx="0" cy="0"/>
        </a:xfrm>
      </p:grpSpPr>
      <p:grpSp>
        <p:nvGrpSpPr>
          <p:cNvPr id="1981" name="Google Shape;1981;p250"/>
          <p:cNvGrpSpPr/>
          <p:nvPr/>
        </p:nvGrpSpPr>
        <p:grpSpPr>
          <a:xfrm>
            <a:off x="830394" y="4169151"/>
            <a:ext cx="745763" cy="45826"/>
            <a:chOff x="4580561" y="2589004"/>
            <a:chExt cx="1064464" cy="25200"/>
          </a:xfrm>
        </p:grpSpPr>
        <p:sp>
          <p:nvSpPr>
            <p:cNvPr id="1982" name="Google Shape;1982;p250"/>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3" name="Google Shape;1983;p250"/>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984" name="Google Shape;1984;p250"/>
          <p:cNvSpPr txBox="1"/>
          <p:nvPr>
            <p:ph type="title"/>
          </p:nvPr>
        </p:nvSpPr>
        <p:spPr>
          <a:xfrm>
            <a:off x="729450" y="864300"/>
            <a:ext cx="7021200" cy="29850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Clr>
                <a:schemeClr val="lt1"/>
              </a:buClr>
              <a:buSzPts val="3600"/>
              <a:buNone/>
              <a:defRPr sz="3600">
                <a:solidFill>
                  <a:schemeClr val="l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p:txBody>
      </p:sp>
      <p:sp>
        <p:nvSpPr>
          <p:cNvPr id="1985" name="Google Shape;1985;p250"/>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986" name="Shape 1986"/>
        <p:cNvGrpSpPr/>
        <p:nvPr/>
      </p:nvGrpSpPr>
      <p:grpSpPr>
        <a:xfrm>
          <a:off x="0" y="0"/>
          <a:ext cx="0" cy="0"/>
          <a:chOff x="0" y="0"/>
          <a:chExt cx="0" cy="0"/>
        </a:xfrm>
      </p:grpSpPr>
      <p:sp>
        <p:nvSpPr>
          <p:cNvPr id="1987" name="Google Shape;1987;p251"/>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988" name="Google Shape;1988;p251"/>
          <p:cNvGrpSpPr/>
          <p:nvPr/>
        </p:nvGrpSpPr>
        <p:grpSpPr>
          <a:xfrm>
            <a:off x="830394" y="1191277"/>
            <a:ext cx="745763" cy="45826"/>
            <a:chOff x="4580561" y="2589004"/>
            <a:chExt cx="1064464" cy="25200"/>
          </a:xfrm>
        </p:grpSpPr>
        <p:sp>
          <p:nvSpPr>
            <p:cNvPr id="1989" name="Google Shape;1989;p251"/>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0" name="Google Shape;1990;p251"/>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991" name="Google Shape;1991;p251"/>
          <p:cNvSpPr txBox="1"/>
          <p:nvPr>
            <p:ph type="title"/>
          </p:nvPr>
        </p:nvSpPr>
        <p:spPr>
          <a:xfrm>
            <a:off x="730000" y="1318650"/>
            <a:ext cx="3300900" cy="16872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600"/>
              <a:buNone/>
              <a:defRPr sz="2600"/>
            </a:lvl1pPr>
            <a:lvl2pPr lvl="1" algn="l">
              <a:lnSpc>
                <a:spcPct val="100000"/>
              </a:lnSpc>
              <a:spcBef>
                <a:spcPts val="0"/>
              </a:spcBef>
              <a:spcAft>
                <a:spcPts val="0"/>
              </a:spcAft>
              <a:buSzPts val="2600"/>
              <a:buNone/>
              <a:defRPr sz="2600"/>
            </a:lvl2pPr>
            <a:lvl3pPr lvl="2" algn="l">
              <a:lnSpc>
                <a:spcPct val="100000"/>
              </a:lnSpc>
              <a:spcBef>
                <a:spcPts val="0"/>
              </a:spcBef>
              <a:spcAft>
                <a:spcPts val="0"/>
              </a:spcAft>
              <a:buSzPts val="2600"/>
              <a:buNone/>
              <a:defRPr sz="2600"/>
            </a:lvl3pPr>
            <a:lvl4pPr lvl="3" algn="l">
              <a:lnSpc>
                <a:spcPct val="100000"/>
              </a:lnSpc>
              <a:spcBef>
                <a:spcPts val="0"/>
              </a:spcBef>
              <a:spcAft>
                <a:spcPts val="0"/>
              </a:spcAft>
              <a:buSzPts val="2600"/>
              <a:buNone/>
              <a:defRPr sz="2600"/>
            </a:lvl4pPr>
            <a:lvl5pPr lvl="4" algn="l">
              <a:lnSpc>
                <a:spcPct val="100000"/>
              </a:lnSpc>
              <a:spcBef>
                <a:spcPts val="0"/>
              </a:spcBef>
              <a:spcAft>
                <a:spcPts val="0"/>
              </a:spcAft>
              <a:buSzPts val="2600"/>
              <a:buNone/>
              <a:defRPr sz="2600"/>
            </a:lvl5pPr>
            <a:lvl6pPr lvl="5" algn="l">
              <a:lnSpc>
                <a:spcPct val="100000"/>
              </a:lnSpc>
              <a:spcBef>
                <a:spcPts val="0"/>
              </a:spcBef>
              <a:spcAft>
                <a:spcPts val="0"/>
              </a:spcAft>
              <a:buSzPts val="2600"/>
              <a:buNone/>
              <a:defRPr sz="2600"/>
            </a:lvl6pPr>
            <a:lvl7pPr lvl="6" algn="l">
              <a:lnSpc>
                <a:spcPct val="100000"/>
              </a:lnSpc>
              <a:spcBef>
                <a:spcPts val="0"/>
              </a:spcBef>
              <a:spcAft>
                <a:spcPts val="0"/>
              </a:spcAft>
              <a:buSzPts val="2600"/>
              <a:buNone/>
              <a:defRPr sz="2600"/>
            </a:lvl7pPr>
            <a:lvl8pPr lvl="7" algn="l">
              <a:lnSpc>
                <a:spcPct val="100000"/>
              </a:lnSpc>
              <a:spcBef>
                <a:spcPts val="0"/>
              </a:spcBef>
              <a:spcAft>
                <a:spcPts val="0"/>
              </a:spcAft>
              <a:buSzPts val="2600"/>
              <a:buNone/>
              <a:defRPr sz="2600"/>
            </a:lvl8pPr>
            <a:lvl9pPr lvl="8" algn="l">
              <a:lnSpc>
                <a:spcPct val="100000"/>
              </a:lnSpc>
              <a:spcBef>
                <a:spcPts val="0"/>
              </a:spcBef>
              <a:spcAft>
                <a:spcPts val="0"/>
              </a:spcAft>
              <a:buSzPts val="2600"/>
              <a:buNone/>
              <a:defRPr sz="2600"/>
            </a:lvl9pPr>
          </a:lstStyle>
          <a:p/>
        </p:txBody>
      </p:sp>
      <p:sp>
        <p:nvSpPr>
          <p:cNvPr id="1992" name="Google Shape;1992;p251"/>
          <p:cNvSpPr txBox="1"/>
          <p:nvPr>
            <p:ph idx="1" type="subTitle"/>
          </p:nvPr>
        </p:nvSpPr>
        <p:spPr>
          <a:xfrm>
            <a:off x="724950" y="3161525"/>
            <a:ext cx="3300900" cy="7590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sp>
        <p:nvSpPr>
          <p:cNvPr id="1993" name="Google Shape;1993;p251"/>
          <p:cNvSpPr txBox="1"/>
          <p:nvPr>
            <p:ph idx="2" type="body"/>
          </p:nvPr>
        </p:nvSpPr>
        <p:spPr>
          <a:xfrm>
            <a:off x="5174225" y="1352625"/>
            <a:ext cx="3374400" cy="30255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1994" name="Google Shape;1994;p25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2_1_1">
    <p:spTree>
      <p:nvGrpSpPr>
        <p:cNvPr id="148" name="Shape 148"/>
        <p:cNvGrpSpPr/>
        <p:nvPr/>
      </p:nvGrpSpPr>
      <p:grpSpPr>
        <a:xfrm>
          <a:off x="0" y="0"/>
          <a:ext cx="0" cy="0"/>
          <a:chOff x="0" y="0"/>
          <a:chExt cx="0" cy="0"/>
        </a:xfrm>
      </p:grpSpPr>
      <p:sp>
        <p:nvSpPr>
          <p:cNvPr id="149" name="Google Shape;149;p26"/>
          <p:cNvSpPr txBox="1"/>
          <p:nvPr>
            <p:ph type="title"/>
          </p:nvPr>
        </p:nvSpPr>
        <p:spPr>
          <a:xfrm>
            <a:off x="713225" y="444725"/>
            <a:ext cx="7717500" cy="552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grpSp>
        <p:nvGrpSpPr>
          <p:cNvPr id="150" name="Google Shape;150;p26"/>
          <p:cNvGrpSpPr/>
          <p:nvPr/>
        </p:nvGrpSpPr>
        <p:grpSpPr>
          <a:xfrm>
            <a:off x="0" y="0"/>
            <a:ext cx="9144000" cy="5143650"/>
            <a:chOff x="0" y="0"/>
            <a:chExt cx="9144000" cy="5143650"/>
          </a:xfrm>
        </p:grpSpPr>
        <p:sp>
          <p:nvSpPr>
            <p:cNvPr id="151" name="Google Shape;151;p26"/>
            <p:cNvSpPr/>
            <p:nvPr/>
          </p:nvSpPr>
          <p:spPr>
            <a:xfrm>
              <a:off x="0" y="0"/>
              <a:ext cx="713100" cy="539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26"/>
            <p:cNvSpPr/>
            <p:nvPr/>
          </p:nvSpPr>
          <p:spPr>
            <a:xfrm>
              <a:off x="8796300" y="1379250"/>
              <a:ext cx="347700" cy="3764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26"/>
            <p:cNvSpPr/>
            <p:nvPr/>
          </p:nvSpPr>
          <p:spPr>
            <a:xfrm>
              <a:off x="0" y="4876025"/>
              <a:ext cx="4141200" cy="267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995" name="Shape 1995"/>
        <p:cNvGrpSpPr/>
        <p:nvPr/>
      </p:nvGrpSpPr>
      <p:grpSpPr>
        <a:xfrm>
          <a:off x="0" y="0"/>
          <a:ext cx="0" cy="0"/>
          <a:chOff x="0" y="0"/>
          <a:chExt cx="0" cy="0"/>
        </a:xfrm>
      </p:grpSpPr>
      <p:sp>
        <p:nvSpPr>
          <p:cNvPr id="1996" name="Google Shape;1996;p252"/>
          <p:cNvSpPr txBox="1"/>
          <p:nvPr>
            <p:ph idx="1" type="body"/>
          </p:nvPr>
        </p:nvSpPr>
        <p:spPr>
          <a:xfrm>
            <a:off x="724950" y="4372551"/>
            <a:ext cx="7697400" cy="4605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300"/>
              <a:buNone/>
              <a:defRPr/>
            </a:lvl1pPr>
          </a:lstStyle>
          <a:p/>
        </p:txBody>
      </p:sp>
      <p:sp>
        <p:nvSpPr>
          <p:cNvPr id="1997" name="Google Shape;1997;p252"/>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1998" name="Shape 1998"/>
        <p:cNvGrpSpPr/>
        <p:nvPr/>
      </p:nvGrpSpPr>
      <p:grpSpPr>
        <a:xfrm>
          <a:off x="0" y="0"/>
          <a:ext cx="0" cy="0"/>
          <a:chOff x="0" y="0"/>
          <a:chExt cx="0" cy="0"/>
        </a:xfrm>
      </p:grpSpPr>
      <p:grpSp>
        <p:nvGrpSpPr>
          <p:cNvPr id="1999" name="Google Shape;1999;p253"/>
          <p:cNvGrpSpPr/>
          <p:nvPr/>
        </p:nvGrpSpPr>
        <p:grpSpPr>
          <a:xfrm>
            <a:off x="830394" y="4169151"/>
            <a:ext cx="745763" cy="45826"/>
            <a:chOff x="4580561" y="2589004"/>
            <a:chExt cx="1064464" cy="25200"/>
          </a:xfrm>
        </p:grpSpPr>
        <p:sp>
          <p:nvSpPr>
            <p:cNvPr id="2000" name="Google Shape;2000;p25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1" name="Google Shape;2001;p25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002" name="Google Shape;2002;p253"/>
          <p:cNvSpPr txBox="1"/>
          <p:nvPr>
            <p:ph hasCustomPrompt="1" type="title"/>
          </p:nvPr>
        </p:nvSpPr>
        <p:spPr>
          <a:xfrm>
            <a:off x="729450" y="733950"/>
            <a:ext cx="7688400" cy="1244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8000"/>
              <a:buNone/>
              <a:defRPr sz="8000">
                <a:solidFill>
                  <a:schemeClr val="lt1"/>
                </a:solidFill>
              </a:defRPr>
            </a:lvl1pPr>
            <a:lvl2pPr lvl="1" algn="l">
              <a:lnSpc>
                <a:spcPct val="100000"/>
              </a:lnSpc>
              <a:spcBef>
                <a:spcPts val="0"/>
              </a:spcBef>
              <a:spcAft>
                <a:spcPts val="0"/>
              </a:spcAft>
              <a:buClr>
                <a:schemeClr val="lt1"/>
              </a:buClr>
              <a:buSzPts val="8000"/>
              <a:buNone/>
              <a:defRPr sz="8000">
                <a:solidFill>
                  <a:schemeClr val="lt1"/>
                </a:solidFill>
              </a:defRPr>
            </a:lvl2pPr>
            <a:lvl3pPr lvl="2" algn="l">
              <a:lnSpc>
                <a:spcPct val="100000"/>
              </a:lnSpc>
              <a:spcBef>
                <a:spcPts val="0"/>
              </a:spcBef>
              <a:spcAft>
                <a:spcPts val="0"/>
              </a:spcAft>
              <a:buClr>
                <a:schemeClr val="lt1"/>
              </a:buClr>
              <a:buSzPts val="8000"/>
              <a:buNone/>
              <a:defRPr sz="8000">
                <a:solidFill>
                  <a:schemeClr val="lt1"/>
                </a:solidFill>
              </a:defRPr>
            </a:lvl3pPr>
            <a:lvl4pPr lvl="3" algn="l">
              <a:lnSpc>
                <a:spcPct val="100000"/>
              </a:lnSpc>
              <a:spcBef>
                <a:spcPts val="0"/>
              </a:spcBef>
              <a:spcAft>
                <a:spcPts val="0"/>
              </a:spcAft>
              <a:buClr>
                <a:schemeClr val="lt1"/>
              </a:buClr>
              <a:buSzPts val="8000"/>
              <a:buNone/>
              <a:defRPr sz="8000">
                <a:solidFill>
                  <a:schemeClr val="lt1"/>
                </a:solidFill>
              </a:defRPr>
            </a:lvl4pPr>
            <a:lvl5pPr lvl="4" algn="l">
              <a:lnSpc>
                <a:spcPct val="100000"/>
              </a:lnSpc>
              <a:spcBef>
                <a:spcPts val="0"/>
              </a:spcBef>
              <a:spcAft>
                <a:spcPts val="0"/>
              </a:spcAft>
              <a:buClr>
                <a:schemeClr val="lt1"/>
              </a:buClr>
              <a:buSzPts val="8000"/>
              <a:buNone/>
              <a:defRPr sz="8000">
                <a:solidFill>
                  <a:schemeClr val="lt1"/>
                </a:solidFill>
              </a:defRPr>
            </a:lvl5pPr>
            <a:lvl6pPr lvl="5" algn="l">
              <a:lnSpc>
                <a:spcPct val="100000"/>
              </a:lnSpc>
              <a:spcBef>
                <a:spcPts val="0"/>
              </a:spcBef>
              <a:spcAft>
                <a:spcPts val="0"/>
              </a:spcAft>
              <a:buClr>
                <a:schemeClr val="lt1"/>
              </a:buClr>
              <a:buSzPts val="8000"/>
              <a:buNone/>
              <a:defRPr sz="8000">
                <a:solidFill>
                  <a:schemeClr val="lt1"/>
                </a:solidFill>
              </a:defRPr>
            </a:lvl6pPr>
            <a:lvl7pPr lvl="6" algn="l">
              <a:lnSpc>
                <a:spcPct val="100000"/>
              </a:lnSpc>
              <a:spcBef>
                <a:spcPts val="0"/>
              </a:spcBef>
              <a:spcAft>
                <a:spcPts val="0"/>
              </a:spcAft>
              <a:buClr>
                <a:schemeClr val="lt1"/>
              </a:buClr>
              <a:buSzPts val="8000"/>
              <a:buNone/>
              <a:defRPr sz="8000">
                <a:solidFill>
                  <a:schemeClr val="lt1"/>
                </a:solidFill>
              </a:defRPr>
            </a:lvl7pPr>
            <a:lvl8pPr lvl="7" algn="l">
              <a:lnSpc>
                <a:spcPct val="100000"/>
              </a:lnSpc>
              <a:spcBef>
                <a:spcPts val="0"/>
              </a:spcBef>
              <a:spcAft>
                <a:spcPts val="0"/>
              </a:spcAft>
              <a:buClr>
                <a:schemeClr val="lt1"/>
              </a:buClr>
              <a:buSzPts val="8000"/>
              <a:buNone/>
              <a:defRPr sz="8000">
                <a:solidFill>
                  <a:schemeClr val="lt1"/>
                </a:solidFill>
              </a:defRPr>
            </a:lvl8pPr>
            <a:lvl9pPr lvl="8" algn="l">
              <a:lnSpc>
                <a:spcPct val="100000"/>
              </a:lnSpc>
              <a:spcBef>
                <a:spcPts val="0"/>
              </a:spcBef>
              <a:spcAft>
                <a:spcPts val="0"/>
              </a:spcAft>
              <a:buClr>
                <a:schemeClr val="lt1"/>
              </a:buClr>
              <a:buSzPts val="8000"/>
              <a:buNone/>
              <a:defRPr sz="8000">
                <a:solidFill>
                  <a:schemeClr val="lt1"/>
                </a:solidFill>
              </a:defRPr>
            </a:lvl9pPr>
          </a:lstStyle>
          <a:p>
            <a:r>
              <a:t>xx%</a:t>
            </a:r>
          </a:p>
        </p:txBody>
      </p:sp>
      <p:sp>
        <p:nvSpPr>
          <p:cNvPr id="2003" name="Google Shape;2003;p253"/>
          <p:cNvSpPr txBox="1"/>
          <p:nvPr>
            <p:ph idx="1" type="body"/>
          </p:nvPr>
        </p:nvSpPr>
        <p:spPr>
          <a:xfrm>
            <a:off x="729450" y="2272888"/>
            <a:ext cx="7688400" cy="15804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Clr>
                <a:schemeClr val="lt1"/>
              </a:buClr>
              <a:buSzPts val="1300"/>
              <a:buChar char="●"/>
              <a:defRPr>
                <a:solidFill>
                  <a:schemeClr val="lt1"/>
                </a:solidFill>
              </a:defRPr>
            </a:lvl1pPr>
            <a:lvl2pPr indent="-298450" lvl="1" marL="914400" algn="l">
              <a:lnSpc>
                <a:spcPct val="115000"/>
              </a:lnSpc>
              <a:spcBef>
                <a:spcPts val="0"/>
              </a:spcBef>
              <a:spcAft>
                <a:spcPts val="0"/>
              </a:spcAft>
              <a:buClr>
                <a:schemeClr val="lt1"/>
              </a:buClr>
              <a:buSzPts val="1100"/>
              <a:buChar char="○"/>
              <a:defRPr>
                <a:solidFill>
                  <a:schemeClr val="lt1"/>
                </a:solidFill>
              </a:defRPr>
            </a:lvl2pPr>
            <a:lvl3pPr indent="-298450" lvl="2" marL="1371600" algn="l">
              <a:lnSpc>
                <a:spcPct val="115000"/>
              </a:lnSpc>
              <a:spcBef>
                <a:spcPts val="0"/>
              </a:spcBef>
              <a:spcAft>
                <a:spcPts val="0"/>
              </a:spcAft>
              <a:buClr>
                <a:schemeClr val="lt1"/>
              </a:buClr>
              <a:buSzPts val="1100"/>
              <a:buChar char="■"/>
              <a:defRPr>
                <a:solidFill>
                  <a:schemeClr val="lt1"/>
                </a:solidFill>
              </a:defRPr>
            </a:lvl3pPr>
            <a:lvl4pPr indent="-298450" lvl="3" marL="1828800" algn="l">
              <a:lnSpc>
                <a:spcPct val="115000"/>
              </a:lnSpc>
              <a:spcBef>
                <a:spcPts val="0"/>
              </a:spcBef>
              <a:spcAft>
                <a:spcPts val="0"/>
              </a:spcAft>
              <a:buClr>
                <a:schemeClr val="lt1"/>
              </a:buClr>
              <a:buSzPts val="1100"/>
              <a:buChar char="●"/>
              <a:defRPr>
                <a:solidFill>
                  <a:schemeClr val="lt1"/>
                </a:solidFill>
              </a:defRPr>
            </a:lvl4pPr>
            <a:lvl5pPr indent="-298450" lvl="4" marL="2286000" algn="l">
              <a:lnSpc>
                <a:spcPct val="115000"/>
              </a:lnSpc>
              <a:spcBef>
                <a:spcPts val="0"/>
              </a:spcBef>
              <a:spcAft>
                <a:spcPts val="0"/>
              </a:spcAft>
              <a:buClr>
                <a:schemeClr val="lt1"/>
              </a:buClr>
              <a:buSzPts val="1100"/>
              <a:buChar char="○"/>
              <a:defRPr>
                <a:solidFill>
                  <a:schemeClr val="lt1"/>
                </a:solidFill>
              </a:defRPr>
            </a:lvl5pPr>
            <a:lvl6pPr indent="-298450" lvl="5" marL="2743200" algn="l">
              <a:lnSpc>
                <a:spcPct val="115000"/>
              </a:lnSpc>
              <a:spcBef>
                <a:spcPts val="0"/>
              </a:spcBef>
              <a:spcAft>
                <a:spcPts val="0"/>
              </a:spcAft>
              <a:buClr>
                <a:schemeClr val="lt1"/>
              </a:buClr>
              <a:buSzPts val="1100"/>
              <a:buChar char="■"/>
              <a:defRPr>
                <a:solidFill>
                  <a:schemeClr val="lt1"/>
                </a:solidFill>
              </a:defRPr>
            </a:lvl6pPr>
            <a:lvl7pPr indent="-298450" lvl="6" marL="3200400" algn="l">
              <a:lnSpc>
                <a:spcPct val="115000"/>
              </a:lnSpc>
              <a:spcBef>
                <a:spcPts val="0"/>
              </a:spcBef>
              <a:spcAft>
                <a:spcPts val="0"/>
              </a:spcAft>
              <a:buClr>
                <a:schemeClr val="lt1"/>
              </a:buClr>
              <a:buSzPts val="1100"/>
              <a:buChar char="●"/>
              <a:defRPr>
                <a:solidFill>
                  <a:schemeClr val="lt1"/>
                </a:solidFill>
              </a:defRPr>
            </a:lvl7pPr>
            <a:lvl8pPr indent="-298450" lvl="7" marL="3657600" algn="l">
              <a:lnSpc>
                <a:spcPct val="115000"/>
              </a:lnSpc>
              <a:spcBef>
                <a:spcPts val="0"/>
              </a:spcBef>
              <a:spcAft>
                <a:spcPts val="0"/>
              </a:spcAft>
              <a:buClr>
                <a:schemeClr val="lt1"/>
              </a:buClr>
              <a:buSzPts val="1100"/>
              <a:buChar char="○"/>
              <a:defRPr>
                <a:solidFill>
                  <a:schemeClr val="lt1"/>
                </a:solidFill>
              </a:defRPr>
            </a:lvl8pPr>
            <a:lvl9pPr indent="-298450" lvl="8" marL="4114800" algn="l">
              <a:lnSpc>
                <a:spcPct val="115000"/>
              </a:lnSpc>
              <a:spcBef>
                <a:spcPts val="0"/>
              </a:spcBef>
              <a:spcAft>
                <a:spcPts val="0"/>
              </a:spcAft>
              <a:buClr>
                <a:schemeClr val="lt1"/>
              </a:buClr>
              <a:buSzPts val="1100"/>
              <a:buChar char="■"/>
              <a:defRPr>
                <a:solidFill>
                  <a:schemeClr val="lt1"/>
                </a:solidFill>
              </a:defRPr>
            </a:lvl9pPr>
          </a:lstStyle>
          <a:p/>
        </p:txBody>
      </p:sp>
      <p:sp>
        <p:nvSpPr>
          <p:cNvPr id="2004" name="Google Shape;2004;p253"/>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005" name="Shape 2005"/>
        <p:cNvGrpSpPr/>
        <p:nvPr/>
      </p:nvGrpSpPr>
      <p:grpSpPr>
        <a:xfrm>
          <a:off x="0" y="0"/>
          <a:ext cx="0" cy="0"/>
          <a:chOff x="0" y="0"/>
          <a:chExt cx="0" cy="0"/>
        </a:xfrm>
      </p:grpSpPr>
      <p:sp>
        <p:nvSpPr>
          <p:cNvPr id="2006" name="Google Shape;2006;p254"/>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2_1_1_1">
    <p:spTree>
      <p:nvGrpSpPr>
        <p:cNvPr id="154" name="Shape 154"/>
        <p:cNvGrpSpPr/>
        <p:nvPr/>
      </p:nvGrpSpPr>
      <p:grpSpPr>
        <a:xfrm>
          <a:off x="0" y="0"/>
          <a:ext cx="0" cy="0"/>
          <a:chOff x="0" y="0"/>
          <a:chExt cx="0" cy="0"/>
        </a:xfrm>
      </p:grpSpPr>
      <p:sp>
        <p:nvSpPr>
          <p:cNvPr id="155" name="Google Shape;155;p27"/>
          <p:cNvSpPr txBox="1"/>
          <p:nvPr>
            <p:ph type="title"/>
          </p:nvPr>
        </p:nvSpPr>
        <p:spPr>
          <a:xfrm>
            <a:off x="713225" y="444725"/>
            <a:ext cx="7717500" cy="552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grpSp>
        <p:nvGrpSpPr>
          <p:cNvPr id="156" name="Google Shape;156;p27"/>
          <p:cNvGrpSpPr/>
          <p:nvPr/>
        </p:nvGrpSpPr>
        <p:grpSpPr>
          <a:xfrm flipH="1">
            <a:off x="0" y="-50"/>
            <a:ext cx="9144000" cy="5143600"/>
            <a:chOff x="0" y="0"/>
            <a:chExt cx="9144000" cy="5143600"/>
          </a:xfrm>
        </p:grpSpPr>
        <p:sp>
          <p:nvSpPr>
            <p:cNvPr id="157" name="Google Shape;157;p27"/>
            <p:cNvSpPr/>
            <p:nvPr/>
          </p:nvSpPr>
          <p:spPr>
            <a:xfrm>
              <a:off x="8796300" y="3711150"/>
              <a:ext cx="347700" cy="1432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27"/>
            <p:cNvSpPr/>
            <p:nvPr/>
          </p:nvSpPr>
          <p:spPr>
            <a:xfrm>
              <a:off x="0" y="0"/>
              <a:ext cx="347700" cy="206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27"/>
            <p:cNvSpPr/>
            <p:nvPr/>
          </p:nvSpPr>
          <p:spPr>
            <a:xfrm>
              <a:off x="0" y="4876000"/>
              <a:ext cx="4572000" cy="267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2_1_1_1_1_1_1_1">
    <p:spTree>
      <p:nvGrpSpPr>
        <p:cNvPr id="160" name="Shape 160"/>
        <p:cNvGrpSpPr/>
        <p:nvPr/>
      </p:nvGrpSpPr>
      <p:grpSpPr>
        <a:xfrm>
          <a:off x="0" y="0"/>
          <a:ext cx="0" cy="0"/>
          <a:chOff x="0" y="0"/>
          <a:chExt cx="0" cy="0"/>
        </a:xfrm>
      </p:grpSpPr>
      <p:sp>
        <p:nvSpPr>
          <p:cNvPr id="161" name="Google Shape;161;p28"/>
          <p:cNvSpPr txBox="1"/>
          <p:nvPr>
            <p:ph type="title"/>
          </p:nvPr>
        </p:nvSpPr>
        <p:spPr>
          <a:xfrm>
            <a:off x="5054000" y="1553650"/>
            <a:ext cx="2395500" cy="6465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lgn="r">
              <a:spcBef>
                <a:spcPts val="0"/>
              </a:spcBef>
              <a:spcAft>
                <a:spcPts val="0"/>
              </a:spcAft>
              <a:buSzPts val="3000"/>
              <a:buNone/>
              <a:defRPr/>
            </a:lvl2pPr>
            <a:lvl3pPr lvl="2" algn="r">
              <a:spcBef>
                <a:spcPts val="0"/>
              </a:spcBef>
              <a:spcAft>
                <a:spcPts val="0"/>
              </a:spcAft>
              <a:buSzPts val="3000"/>
              <a:buNone/>
              <a:defRPr/>
            </a:lvl3pPr>
            <a:lvl4pPr lvl="3" algn="r">
              <a:spcBef>
                <a:spcPts val="0"/>
              </a:spcBef>
              <a:spcAft>
                <a:spcPts val="0"/>
              </a:spcAft>
              <a:buSzPts val="3000"/>
              <a:buNone/>
              <a:defRPr/>
            </a:lvl4pPr>
            <a:lvl5pPr lvl="4" algn="r">
              <a:spcBef>
                <a:spcPts val="0"/>
              </a:spcBef>
              <a:spcAft>
                <a:spcPts val="0"/>
              </a:spcAft>
              <a:buSzPts val="3000"/>
              <a:buNone/>
              <a:defRPr/>
            </a:lvl5pPr>
            <a:lvl6pPr lvl="5" algn="r">
              <a:spcBef>
                <a:spcPts val="0"/>
              </a:spcBef>
              <a:spcAft>
                <a:spcPts val="0"/>
              </a:spcAft>
              <a:buSzPts val="3000"/>
              <a:buNone/>
              <a:defRPr/>
            </a:lvl6pPr>
            <a:lvl7pPr lvl="6" algn="r">
              <a:spcBef>
                <a:spcPts val="0"/>
              </a:spcBef>
              <a:spcAft>
                <a:spcPts val="0"/>
              </a:spcAft>
              <a:buSzPts val="3000"/>
              <a:buNone/>
              <a:defRPr/>
            </a:lvl7pPr>
            <a:lvl8pPr lvl="7" algn="r">
              <a:spcBef>
                <a:spcPts val="0"/>
              </a:spcBef>
              <a:spcAft>
                <a:spcPts val="0"/>
              </a:spcAft>
              <a:buSzPts val="3000"/>
              <a:buNone/>
              <a:defRPr/>
            </a:lvl8pPr>
            <a:lvl9pPr lvl="8" algn="r">
              <a:spcBef>
                <a:spcPts val="0"/>
              </a:spcBef>
              <a:spcAft>
                <a:spcPts val="0"/>
              </a:spcAft>
              <a:buSzPts val="3000"/>
              <a:buNone/>
              <a:defRPr/>
            </a:lvl9pPr>
          </a:lstStyle>
          <a:p/>
        </p:txBody>
      </p:sp>
      <p:sp>
        <p:nvSpPr>
          <p:cNvPr id="162" name="Google Shape;162;p28"/>
          <p:cNvSpPr txBox="1"/>
          <p:nvPr>
            <p:ph idx="1" type="subTitle"/>
          </p:nvPr>
        </p:nvSpPr>
        <p:spPr>
          <a:xfrm>
            <a:off x="5054000" y="2248025"/>
            <a:ext cx="2395500" cy="12930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r">
              <a:lnSpc>
                <a:spcPct val="100000"/>
              </a:lnSpc>
              <a:spcBef>
                <a:spcPts val="0"/>
              </a:spcBef>
              <a:spcAft>
                <a:spcPts val="0"/>
              </a:spcAft>
              <a:buSzPts val="1200"/>
              <a:buNone/>
              <a:defRPr/>
            </a:lvl2pPr>
            <a:lvl3pPr lvl="2" algn="r">
              <a:lnSpc>
                <a:spcPct val="100000"/>
              </a:lnSpc>
              <a:spcBef>
                <a:spcPts val="0"/>
              </a:spcBef>
              <a:spcAft>
                <a:spcPts val="0"/>
              </a:spcAft>
              <a:buSzPts val="1200"/>
              <a:buNone/>
              <a:defRPr/>
            </a:lvl3pPr>
            <a:lvl4pPr lvl="3" algn="r">
              <a:lnSpc>
                <a:spcPct val="100000"/>
              </a:lnSpc>
              <a:spcBef>
                <a:spcPts val="0"/>
              </a:spcBef>
              <a:spcAft>
                <a:spcPts val="0"/>
              </a:spcAft>
              <a:buSzPts val="1200"/>
              <a:buNone/>
              <a:defRPr/>
            </a:lvl4pPr>
            <a:lvl5pPr lvl="4" algn="r">
              <a:lnSpc>
                <a:spcPct val="100000"/>
              </a:lnSpc>
              <a:spcBef>
                <a:spcPts val="0"/>
              </a:spcBef>
              <a:spcAft>
                <a:spcPts val="0"/>
              </a:spcAft>
              <a:buSzPts val="1200"/>
              <a:buNone/>
              <a:defRPr/>
            </a:lvl5pPr>
            <a:lvl6pPr lvl="5" algn="r">
              <a:lnSpc>
                <a:spcPct val="100000"/>
              </a:lnSpc>
              <a:spcBef>
                <a:spcPts val="0"/>
              </a:spcBef>
              <a:spcAft>
                <a:spcPts val="0"/>
              </a:spcAft>
              <a:buSzPts val="1200"/>
              <a:buNone/>
              <a:defRPr/>
            </a:lvl6pPr>
            <a:lvl7pPr lvl="6" algn="r">
              <a:lnSpc>
                <a:spcPct val="100000"/>
              </a:lnSpc>
              <a:spcBef>
                <a:spcPts val="0"/>
              </a:spcBef>
              <a:spcAft>
                <a:spcPts val="0"/>
              </a:spcAft>
              <a:buSzPts val="1200"/>
              <a:buNone/>
              <a:defRPr/>
            </a:lvl7pPr>
            <a:lvl8pPr lvl="7" algn="r">
              <a:lnSpc>
                <a:spcPct val="100000"/>
              </a:lnSpc>
              <a:spcBef>
                <a:spcPts val="0"/>
              </a:spcBef>
              <a:spcAft>
                <a:spcPts val="0"/>
              </a:spcAft>
              <a:buSzPts val="1200"/>
              <a:buNone/>
              <a:defRPr/>
            </a:lvl8pPr>
            <a:lvl9pPr lvl="8" algn="r">
              <a:lnSpc>
                <a:spcPct val="100000"/>
              </a:lnSpc>
              <a:spcBef>
                <a:spcPts val="0"/>
              </a:spcBef>
              <a:spcAft>
                <a:spcPts val="0"/>
              </a:spcAft>
              <a:buSzPts val="1200"/>
              <a:buNone/>
              <a:defRPr/>
            </a:lvl9pPr>
          </a:lstStyle>
          <a:p/>
        </p:txBody>
      </p:sp>
      <p:grpSp>
        <p:nvGrpSpPr>
          <p:cNvPr id="163" name="Google Shape;163;p28"/>
          <p:cNvGrpSpPr/>
          <p:nvPr/>
        </p:nvGrpSpPr>
        <p:grpSpPr>
          <a:xfrm flipH="1">
            <a:off x="0" y="0"/>
            <a:ext cx="9144000" cy="5143625"/>
            <a:chOff x="0" y="0"/>
            <a:chExt cx="9144000" cy="5143625"/>
          </a:xfrm>
        </p:grpSpPr>
        <p:sp>
          <p:nvSpPr>
            <p:cNvPr id="164" name="Google Shape;164;p28"/>
            <p:cNvSpPr/>
            <p:nvPr/>
          </p:nvSpPr>
          <p:spPr>
            <a:xfrm>
              <a:off x="0" y="0"/>
              <a:ext cx="713100" cy="539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28"/>
            <p:cNvSpPr/>
            <p:nvPr/>
          </p:nvSpPr>
          <p:spPr>
            <a:xfrm>
              <a:off x="0" y="4876025"/>
              <a:ext cx="9144000" cy="267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28"/>
            <p:cNvSpPr/>
            <p:nvPr/>
          </p:nvSpPr>
          <p:spPr>
            <a:xfrm>
              <a:off x="713100" y="0"/>
              <a:ext cx="3858900" cy="291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3">
    <p:spTree>
      <p:nvGrpSpPr>
        <p:cNvPr id="167" name="Shape 167"/>
        <p:cNvGrpSpPr/>
        <p:nvPr/>
      </p:nvGrpSpPr>
      <p:grpSpPr>
        <a:xfrm>
          <a:off x="0" y="0"/>
          <a:ext cx="0" cy="0"/>
          <a:chOff x="0" y="0"/>
          <a:chExt cx="0" cy="0"/>
        </a:xfrm>
      </p:grpSpPr>
      <p:sp>
        <p:nvSpPr>
          <p:cNvPr id="168" name="Google Shape;168;p29"/>
          <p:cNvSpPr txBox="1"/>
          <p:nvPr>
            <p:ph type="title"/>
          </p:nvPr>
        </p:nvSpPr>
        <p:spPr>
          <a:xfrm>
            <a:off x="713225" y="444725"/>
            <a:ext cx="7717500" cy="552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69" name="Google Shape;169;p29"/>
          <p:cNvSpPr txBox="1"/>
          <p:nvPr>
            <p:ph idx="1" type="body"/>
          </p:nvPr>
        </p:nvSpPr>
        <p:spPr>
          <a:xfrm>
            <a:off x="799050" y="1562000"/>
            <a:ext cx="3607800" cy="2058600"/>
          </a:xfrm>
          <a:prstGeom prst="rect">
            <a:avLst/>
          </a:prstGeom>
        </p:spPr>
        <p:txBody>
          <a:bodyPr anchorCtr="0" anchor="t" bIns="91425" lIns="91425" spcFirstLastPara="1" rIns="91425" wrap="square" tIns="91425">
            <a:noAutofit/>
          </a:bodyPr>
          <a:lstStyle>
            <a:lvl1pPr indent="-311150" lvl="0" marL="457200">
              <a:lnSpc>
                <a:spcPct val="100000"/>
              </a:lnSpc>
              <a:spcBef>
                <a:spcPts val="0"/>
              </a:spcBef>
              <a:spcAft>
                <a:spcPts val="0"/>
              </a:spcAft>
              <a:buClr>
                <a:schemeClr val="dk2"/>
              </a:buClr>
              <a:buSzPts val="1300"/>
              <a:buChar char="■"/>
              <a:defRPr sz="1200"/>
            </a:lvl1pPr>
            <a:lvl2pPr indent="-304800" lvl="1" marL="914400">
              <a:lnSpc>
                <a:spcPct val="100000"/>
              </a:lnSpc>
              <a:spcBef>
                <a:spcPts val="0"/>
              </a:spcBef>
              <a:spcAft>
                <a:spcPts val="0"/>
              </a:spcAft>
              <a:buSzPts val="1200"/>
              <a:buChar char="○"/>
              <a:defRPr sz="1200"/>
            </a:lvl2pPr>
            <a:lvl3pPr indent="-304800" lvl="2" marL="1371600">
              <a:lnSpc>
                <a:spcPct val="100000"/>
              </a:lnSpc>
              <a:spcBef>
                <a:spcPts val="1600"/>
              </a:spcBef>
              <a:spcAft>
                <a:spcPts val="0"/>
              </a:spcAft>
              <a:buSzPts val="1200"/>
              <a:buChar char="■"/>
              <a:defRPr sz="1200"/>
            </a:lvl3pPr>
            <a:lvl4pPr indent="-304800" lvl="3" marL="1828800">
              <a:lnSpc>
                <a:spcPct val="100000"/>
              </a:lnSpc>
              <a:spcBef>
                <a:spcPts val="1600"/>
              </a:spcBef>
              <a:spcAft>
                <a:spcPts val="0"/>
              </a:spcAft>
              <a:buSzPts val="1200"/>
              <a:buChar char="●"/>
              <a:defRPr sz="1200"/>
            </a:lvl4pPr>
            <a:lvl5pPr indent="-304800" lvl="4" marL="2286000">
              <a:lnSpc>
                <a:spcPct val="100000"/>
              </a:lnSpc>
              <a:spcBef>
                <a:spcPts val="1600"/>
              </a:spcBef>
              <a:spcAft>
                <a:spcPts val="0"/>
              </a:spcAft>
              <a:buSzPts val="1200"/>
              <a:buChar char="○"/>
              <a:defRPr sz="1200"/>
            </a:lvl5pPr>
            <a:lvl6pPr indent="-304800" lvl="5" marL="2743200">
              <a:lnSpc>
                <a:spcPct val="100000"/>
              </a:lnSpc>
              <a:spcBef>
                <a:spcPts val="1600"/>
              </a:spcBef>
              <a:spcAft>
                <a:spcPts val="0"/>
              </a:spcAft>
              <a:buSzPts val="1200"/>
              <a:buChar char="■"/>
              <a:defRPr sz="1200"/>
            </a:lvl6pPr>
            <a:lvl7pPr indent="-304800" lvl="6" marL="3200400">
              <a:lnSpc>
                <a:spcPct val="100000"/>
              </a:lnSpc>
              <a:spcBef>
                <a:spcPts val="1600"/>
              </a:spcBef>
              <a:spcAft>
                <a:spcPts val="0"/>
              </a:spcAft>
              <a:buSzPts val="1200"/>
              <a:buChar char="●"/>
              <a:defRPr sz="1200"/>
            </a:lvl7pPr>
            <a:lvl8pPr indent="-304800" lvl="7" marL="3657600">
              <a:lnSpc>
                <a:spcPct val="100000"/>
              </a:lnSpc>
              <a:spcBef>
                <a:spcPts val="1600"/>
              </a:spcBef>
              <a:spcAft>
                <a:spcPts val="0"/>
              </a:spcAft>
              <a:buSzPts val="1200"/>
              <a:buChar char="○"/>
              <a:defRPr sz="1200"/>
            </a:lvl8pPr>
            <a:lvl9pPr indent="-304800" lvl="8" marL="4114800">
              <a:lnSpc>
                <a:spcPct val="100000"/>
              </a:lnSpc>
              <a:spcBef>
                <a:spcPts val="1600"/>
              </a:spcBef>
              <a:spcAft>
                <a:spcPts val="1600"/>
              </a:spcAft>
              <a:buSzPts val="1200"/>
              <a:buChar char="■"/>
              <a:defRPr sz="1200"/>
            </a:lvl9pPr>
          </a:lstStyle>
          <a:p/>
        </p:txBody>
      </p:sp>
      <p:sp>
        <p:nvSpPr>
          <p:cNvPr id="170" name="Google Shape;170;p29"/>
          <p:cNvSpPr txBox="1"/>
          <p:nvPr>
            <p:ph idx="2" type="body"/>
          </p:nvPr>
        </p:nvSpPr>
        <p:spPr>
          <a:xfrm>
            <a:off x="4737150" y="1562000"/>
            <a:ext cx="3607800" cy="2058600"/>
          </a:xfrm>
          <a:prstGeom prst="rect">
            <a:avLst/>
          </a:prstGeom>
        </p:spPr>
        <p:txBody>
          <a:bodyPr anchorCtr="0" anchor="t" bIns="91425" lIns="91425" spcFirstLastPara="1" rIns="91425" wrap="square" tIns="91425">
            <a:noAutofit/>
          </a:bodyPr>
          <a:lstStyle>
            <a:lvl1pPr indent="-311150" lvl="0" marL="457200">
              <a:lnSpc>
                <a:spcPct val="100000"/>
              </a:lnSpc>
              <a:spcBef>
                <a:spcPts val="0"/>
              </a:spcBef>
              <a:spcAft>
                <a:spcPts val="0"/>
              </a:spcAft>
              <a:buClr>
                <a:schemeClr val="dk2"/>
              </a:buClr>
              <a:buSzPts val="1300"/>
              <a:buChar char="■"/>
              <a:defRPr sz="1200"/>
            </a:lvl1pPr>
            <a:lvl2pPr indent="-304800" lvl="1" marL="914400">
              <a:lnSpc>
                <a:spcPct val="100000"/>
              </a:lnSpc>
              <a:spcBef>
                <a:spcPts val="0"/>
              </a:spcBef>
              <a:spcAft>
                <a:spcPts val="0"/>
              </a:spcAft>
              <a:buSzPts val="1200"/>
              <a:buChar char="○"/>
              <a:defRPr sz="1200"/>
            </a:lvl2pPr>
            <a:lvl3pPr indent="-304800" lvl="2" marL="1371600">
              <a:lnSpc>
                <a:spcPct val="100000"/>
              </a:lnSpc>
              <a:spcBef>
                <a:spcPts val="1600"/>
              </a:spcBef>
              <a:spcAft>
                <a:spcPts val="0"/>
              </a:spcAft>
              <a:buSzPts val="1200"/>
              <a:buChar char="■"/>
              <a:defRPr sz="1200"/>
            </a:lvl3pPr>
            <a:lvl4pPr indent="-304800" lvl="3" marL="1828800">
              <a:lnSpc>
                <a:spcPct val="100000"/>
              </a:lnSpc>
              <a:spcBef>
                <a:spcPts val="1600"/>
              </a:spcBef>
              <a:spcAft>
                <a:spcPts val="0"/>
              </a:spcAft>
              <a:buSzPts val="1200"/>
              <a:buChar char="●"/>
              <a:defRPr sz="1200"/>
            </a:lvl4pPr>
            <a:lvl5pPr indent="-304800" lvl="4" marL="2286000">
              <a:lnSpc>
                <a:spcPct val="100000"/>
              </a:lnSpc>
              <a:spcBef>
                <a:spcPts val="1600"/>
              </a:spcBef>
              <a:spcAft>
                <a:spcPts val="0"/>
              </a:spcAft>
              <a:buSzPts val="1200"/>
              <a:buChar char="○"/>
              <a:defRPr sz="1200"/>
            </a:lvl5pPr>
            <a:lvl6pPr indent="-304800" lvl="5" marL="2743200">
              <a:lnSpc>
                <a:spcPct val="100000"/>
              </a:lnSpc>
              <a:spcBef>
                <a:spcPts val="1600"/>
              </a:spcBef>
              <a:spcAft>
                <a:spcPts val="0"/>
              </a:spcAft>
              <a:buSzPts val="1200"/>
              <a:buChar char="■"/>
              <a:defRPr sz="1200"/>
            </a:lvl6pPr>
            <a:lvl7pPr indent="-304800" lvl="6" marL="3200400">
              <a:lnSpc>
                <a:spcPct val="100000"/>
              </a:lnSpc>
              <a:spcBef>
                <a:spcPts val="1600"/>
              </a:spcBef>
              <a:spcAft>
                <a:spcPts val="0"/>
              </a:spcAft>
              <a:buSzPts val="1200"/>
              <a:buChar char="●"/>
              <a:defRPr sz="1200"/>
            </a:lvl7pPr>
            <a:lvl8pPr indent="-304800" lvl="7" marL="3657600">
              <a:lnSpc>
                <a:spcPct val="100000"/>
              </a:lnSpc>
              <a:spcBef>
                <a:spcPts val="1600"/>
              </a:spcBef>
              <a:spcAft>
                <a:spcPts val="0"/>
              </a:spcAft>
              <a:buSzPts val="1200"/>
              <a:buChar char="○"/>
              <a:defRPr sz="1200"/>
            </a:lvl8pPr>
            <a:lvl9pPr indent="-304800" lvl="8" marL="4114800">
              <a:lnSpc>
                <a:spcPct val="100000"/>
              </a:lnSpc>
              <a:spcBef>
                <a:spcPts val="1600"/>
              </a:spcBef>
              <a:spcAft>
                <a:spcPts val="1600"/>
              </a:spcAft>
              <a:buSzPts val="1200"/>
              <a:buChar char="■"/>
              <a:defRPr sz="1200"/>
            </a:lvl9pPr>
          </a:lstStyle>
          <a:p/>
        </p:txBody>
      </p:sp>
      <p:sp>
        <p:nvSpPr>
          <p:cNvPr id="171" name="Google Shape;171;p29"/>
          <p:cNvSpPr txBox="1"/>
          <p:nvPr>
            <p:ph idx="3" type="subTitle"/>
          </p:nvPr>
        </p:nvSpPr>
        <p:spPr>
          <a:xfrm>
            <a:off x="713250" y="1129750"/>
            <a:ext cx="7717500" cy="3849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sz="1200"/>
            </a:lvl2pPr>
            <a:lvl3pPr lvl="2" algn="ctr">
              <a:lnSpc>
                <a:spcPct val="100000"/>
              </a:lnSpc>
              <a:spcBef>
                <a:spcPts val="0"/>
              </a:spcBef>
              <a:spcAft>
                <a:spcPts val="0"/>
              </a:spcAft>
              <a:buSzPts val="1200"/>
              <a:buNone/>
              <a:defRPr sz="1200"/>
            </a:lvl3pPr>
            <a:lvl4pPr lvl="3" algn="ctr">
              <a:lnSpc>
                <a:spcPct val="100000"/>
              </a:lnSpc>
              <a:spcBef>
                <a:spcPts val="0"/>
              </a:spcBef>
              <a:spcAft>
                <a:spcPts val="0"/>
              </a:spcAft>
              <a:buSzPts val="1200"/>
              <a:buNone/>
              <a:defRPr sz="1200"/>
            </a:lvl4pPr>
            <a:lvl5pPr lvl="4" algn="ctr">
              <a:lnSpc>
                <a:spcPct val="100000"/>
              </a:lnSpc>
              <a:spcBef>
                <a:spcPts val="0"/>
              </a:spcBef>
              <a:spcAft>
                <a:spcPts val="0"/>
              </a:spcAft>
              <a:buSzPts val="1200"/>
              <a:buNone/>
              <a:defRPr sz="1200"/>
            </a:lvl5pPr>
            <a:lvl6pPr lvl="5" algn="ctr">
              <a:lnSpc>
                <a:spcPct val="100000"/>
              </a:lnSpc>
              <a:spcBef>
                <a:spcPts val="0"/>
              </a:spcBef>
              <a:spcAft>
                <a:spcPts val="0"/>
              </a:spcAft>
              <a:buSzPts val="1200"/>
              <a:buNone/>
              <a:defRPr sz="1200"/>
            </a:lvl6pPr>
            <a:lvl7pPr lvl="6" algn="ctr">
              <a:lnSpc>
                <a:spcPct val="100000"/>
              </a:lnSpc>
              <a:spcBef>
                <a:spcPts val="0"/>
              </a:spcBef>
              <a:spcAft>
                <a:spcPts val="0"/>
              </a:spcAft>
              <a:buSzPts val="1200"/>
              <a:buNone/>
              <a:defRPr sz="1200"/>
            </a:lvl7pPr>
            <a:lvl8pPr lvl="7" algn="ctr">
              <a:lnSpc>
                <a:spcPct val="100000"/>
              </a:lnSpc>
              <a:spcBef>
                <a:spcPts val="0"/>
              </a:spcBef>
              <a:spcAft>
                <a:spcPts val="0"/>
              </a:spcAft>
              <a:buSzPts val="1200"/>
              <a:buNone/>
              <a:defRPr sz="1200"/>
            </a:lvl8pPr>
            <a:lvl9pPr lvl="8" algn="ctr">
              <a:lnSpc>
                <a:spcPct val="100000"/>
              </a:lnSpc>
              <a:spcBef>
                <a:spcPts val="0"/>
              </a:spcBef>
              <a:spcAft>
                <a:spcPts val="0"/>
              </a:spcAft>
              <a:buSzPts val="1200"/>
              <a:buNone/>
              <a:defRPr sz="1200"/>
            </a:lvl9pPr>
          </a:lstStyle>
          <a:p/>
        </p:txBody>
      </p:sp>
      <p:grpSp>
        <p:nvGrpSpPr>
          <p:cNvPr id="172" name="Google Shape;172;p29"/>
          <p:cNvGrpSpPr/>
          <p:nvPr/>
        </p:nvGrpSpPr>
        <p:grpSpPr>
          <a:xfrm flipH="1">
            <a:off x="-75" y="0"/>
            <a:ext cx="9144175" cy="5143625"/>
            <a:chOff x="0" y="0"/>
            <a:chExt cx="9144175" cy="5143625"/>
          </a:xfrm>
        </p:grpSpPr>
        <p:sp>
          <p:nvSpPr>
            <p:cNvPr id="173" name="Google Shape;173;p29"/>
            <p:cNvSpPr/>
            <p:nvPr/>
          </p:nvSpPr>
          <p:spPr>
            <a:xfrm>
              <a:off x="0" y="0"/>
              <a:ext cx="347700" cy="2673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29"/>
            <p:cNvSpPr/>
            <p:nvPr/>
          </p:nvSpPr>
          <p:spPr>
            <a:xfrm>
              <a:off x="0" y="0"/>
              <a:ext cx="713100" cy="539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29"/>
            <p:cNvSpPr/>
            <p:nvPr/>
          </p:nvSpPr>
          <p:spPr>
            <a:xfrm>
              <a:off x="1744975" y="4876025"/>
              <a:ext cx="7399200" cy="267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4">
    <p:spTree>
      <p:nvGrpSpPr>
        <p:cNvPr id="176" name="Shape 176"/>
        <p:cNvGrpSpPr/>
        <p:nvPr/>
      </p:nvGrpSpPr>
      <p:grpSpPr>
        <a:xfrm>
          <a:off x="0" y="0"/>
          <a:ext cx="0" cy="0"/>
          <a:chOff x="0" y="0"/>
          <a:chExt cx="0" cy="0"/>
        </a:xfrm>
      </p:grpSpPr>
      <p:sp>
        <p:nvSpPr>
          <p:cNvPr id="177" name="Google Shape;177;p30"/>
          <p:cNvSpPr txBox="1"/>
          <p:nvPr>
            <p:ph type="title"/>
          </p:nvPr>
        </p:nvSpPr>
        <p:spPr>
          <a:xfrm>
            <a:off x="713225" y="444725"/>
            <a:ext cx="7717500" cy="552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78" name="Google Shape;178;p30"/>
          <p:cNvSpPr txBox="1"/>
          <p:nvPr>
            <p:ph idx="1" type="subTitle"/>
          </p:nvPr>
        </p:nvSpPr>
        <p:spPr>
          <a:xfrm>
            <a:off x="865687" y="3069176"/>
            <a:ext cx="2238600" cy="1477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79" name="Google Shape;179;p30"/>
          <p:cNvSpPr txBox="1"/>
          <p:nvPr>
            <p:ph idx="2" type="subTitle"/>
          </p:nvPr>
        </p:nvSpPr>
        <p:spPr>
          <a:xfrm>
            <a:off x="865687" y="2320575"/>
            <a:ext cx="2238600" cy="800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180" name="Google Shape;180;p30"/>
          <p:cNvSpPr txBox="1"/>
          <p:nvPr>
            <p:ph idx="3" type="subTitle"/>
          </p:nvPr>
        </p:nvSpPr>
        <p:spPr>
          <a:xfrm>
            <a:off x="6040013" y="3069176"/>
            <a:ext cx="2238300" cy="1477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81" name="Google Shape;181;p30"/>
          <p:cNvSpPr txBox="1"/>
          <p:nvPr>
            <p:ph idx="4" type="subTitle"/>
          </p:nvPr>
        </p:nvSpPr>
        <p:spPr>
          <a:xfrm>
            <a:off x="6040013" y="2320575"/>
            <a:ext cx="2238300" cy="800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182" name="Google Shape;182;p30"/>
          <p:cNvSpPr txBox="1"/>
          <p:nvPr>
            <p:ph idx="5" type="subTitle"/>
          </p:nvPr>
        </p:nvSpPr>
        <p:spPr>
          <a:xfrm>
            <a:off x="3452850" y="3069176"/>
            <a:ext cx="2238300" cy="1477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83" name="Google Shape;183;p30"/>
          <p:cNvSpPr txBox="1"/>
          <p:nvPr>
            <p:ph idx="6" type="subTitle"/>
          </p:nvPr>
        </p:nvSpPr>
        <p:spPr>
          <a:xfrm>
            <a:off x="3452850" y="2320575"/>
            <a:ext cx="2238300" cy="800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grpSp>
        <p:nvGrpSpPr>
          <p:cNvPr id="184" name="Google Shape;184;p30"/>
          <p:cNvGrpSpPr/>
          <p:nvPr/>
        </p:nvGrpSpPr>
        <p:grpSpPr>
          <a:xfrm>
            <a:off x="-50" y="0"/>
            <a:ext cx="9144050" cy="5143625"/>
            <a:chOff x="-50" y="0"/>
            <a:chExt cx="9144050" cy="5143625"/>
          </a:xfrm>
        </p:grpSpPr>
        <p:sp>
          <p:nvSpPr>
            <p:cNvPr id="185" name="Google Shape;185;p30"/>
            <p:cNvSpPr/>
            <p:nvPr/>
          </p:nvSpPr>
          <p:spPr>
            <a:xfrm>
              <a:off x="8796300" y="0"/>
              <a:ext cx="347700" cy="886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30"/>
            <p:cNvSpPr/>
            <p:nvPr/>
          </p:nvSpPr>
          <p:spPr>
            <a:xfrm>
              <a:off x="-50" y="0"/>
              <a:ext cx="347700" cy="886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30"/>
            <p:cNvSpPr/>
            <p:nvPr/>
          </p:nvSpPr>
          <p:spPr>
            <a:xfrm>
              <a:off x="0" y="4876025"/>
              <a:ext cx="9144000" cy="267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6">
    <p:spTree>
      <p:nvGrpSpPr>
        <p:cNvPr id="188" name="Shape 188"/>
        <p:cNvGrpSpPr/>
        <p:nvPr/>
      </p:nvGrpSpPr>
      <p:grpSpPr>
        <a:xfrm>
          <a:off x="0" y="0"/>
          <a:ext cx="0" cy="0"/>
          <a:chOff x="0" y="0"/>
          <a:chExt cx="0" cy="0"/>
        </a:xfrm>
      </p:grpSpPr>
      <p:sp>
        <p:nvSpPr>
          <p:cNvPr id="189" name="Google Shape;189;p31"/>
          <p:cNvSpPr txBox="1"/>
          <p:nvPr>
            <p:ph type="title"/>
          </p:nvPr>
        </p:nvSpPr>
        <p:spPr>
          <a:xfrm>
            <a:off x="713225" y="444725"/>
            <a:ext cx="7717500" cy="552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90" name="Google Shape;190;p31"/>
          <p:cNvSpPr txBox="1"/>
          <p:nvPr>
            <p:ph idx="1" type="subTitle"/>
          </p:nvPr>
        </p:nvSpPr>
        <p:spPr>
          <a:xfrm>
            <a:off x="1676225" y="1684061"/>
            <a:ext cx="2715900" cy="1091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a:lvl1pPr>
            <a:lvl2pPr lvl="1">
              <a:lnSpc>
                <a:spcPct val="100000"/>
              </a:lnSpc>
              <a:spcBef>
                <a:spcPts val="0"/>
              </a:spcBef>
              <a:spcAft>
                <a:spcPts val="0"/>
              </a:spcAft>
              <a:buSzPts val="1200"/>
              <a:buNone/>
              <a:defRPr/>
            </a:lvl2pPr>
            <a:lvl3pPr lvl="2">
              <a:lnSpc>
                <a:spcPct val="100000"/>
              </a:lnSpc>
              <a:spcBef>
                <a:spcPts val="0"/>
              </a:spcBef>
              <a:spcAft>
                <a:spcPts val="0"/>
              </a:spcAft>
              <a:buSzPts val="1200"/>
              <a:buNone/>
              <a:defRPr/>
            </a:lvl3pPr>
            <a:lvl4pPr lvl="3">
              <a:lnSpc>
                <a:spcPct val="100000"/>
              </a:lnSpc>
              <a:spcBef>
                <a:spcPts val="0"/>
              </a:spcBef>
              <a:spcAft>
                <a:spcPts val="0"/>
              </a:spcAft>
              <a:buSzPts val="1200"/>
              <a:buNone/>
              <a:defRPr/>
            </a:lvl4pPr>
            <a:lvl5pPr lvl="4">
              <a:lnSpc>
                <a:spcPct val="100000"/>
              </a:lnSpc>
              <a:spcBef>
                <a:spcPts val="0"/>
              </a:spcBef>
              <a:spcAft>
                <a:spcPts val="0"/>
              </a:spcAft>
              <a:buSzPts val="1200"/>
              <a:buNone/>
              <a:defRPr/>
            </a:lvl5pPr>
            <a:lvl6pPr lvl="5">
              <a:lnSpc>
                <a:spcPct val="100000"/>
              </a:lnSpc>
              <a:spcBef>
                <a:spcPts val="0"/>
              </a:spcBef>
              <a:spcAft>
                <a:spcPts val="0"/>
              </a:spcAft>
              <a:buSzPts val="1200"/>
              <a:buNone/>
              <a:defRPr/>
            </a:lvl6pPr>
            <a:lvl7pPr lvl="6">
              <a:lnSpc>
                <a:spcPct val="100000"/>
              </a:lnSpc>
              <a:spcBef>
                <a:spcPts val="0"/>
              </a:spcBef>
              <a:spcAft>
                <a:spcPts val="0"/>
              </a:spcAft>
              <a:buSzPts val="1200"/>
              <a:buNone/>
              <a:defRPr/>
            </a:lvl7pPr>
            <a:lvl8pPr lvl="7">
              <a:lnSpc>
                <a:spcPct val="100000"/>
              </a:lnSpc>
              <a:spcBef>
                <a:spcPts val="0"/>
              </a:spcBef>
              <a:spcAft>
                <a:spcPts val="0"/>
              </a:spcAft>
              <a:buSzPts val="1200"/>
              <a:buNone/>
              <a:defRPr/>
            </a:lvl8pPr>
            <a:lvl9pPr lvl="8">
              <a:lnSpc>
                <a:spcPct val="100000"/>
              </a:lnSpc>
              <a:spcBef>
                <a:spcPts val="0"/>
              </a:spcBef>
              <a:spcAft>
                <a:spcPts val="0"/>
              </a:spcAft>
              <a:buSzPts val="1200"/>
              <a:buNone/>
              <a:defRPr/>
            </a:lvl9pPr>
          </a:lstStyle>
          <a:p/>
        </p:txBody>
      </p:sp>
      <p:sp>
        <p:nvSpPr>
          <p:cNvPr id="191" name="Google Shape;191;p31"/>
          <p:cNvSpPr txBox="1"/>
          <p:nvPr>
            <p:ph idx="2" type="subTitle"/>
          </p:nvPr>
        </p:nvSpPr>
        <p:spPr>
          <a:xfrm>
            <a:off x="1676225" y="1209263"/>
            <a:ext cx="2715900" cy="4926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192" name="Google Shape;192;p31"/>
          <p:cNvSpPr txBox="1"/>
          <p:nvPr>
            <p:ph idx="3" type="subTitle"/>
          </p:nvPr>
        </p:nvSpPr>
        <p:spPr>
          <a:xfrm>
            <a:off x="1676225" y="3435225"/>
            <a:ext cx="2715900" cy="1091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a:lvl1pPr>
            <a:lvl2pPr lvl="1">
              <a:lnSpc>
                <a:spcPct val="100000"/>
              </a:lnSpc>
              <a:spcBef>
                <a:spcPts val="0"/>
              </a:spcBef>
              <a:spcAft>
                <a:spcPts val="0"/>
              </a:spcAft>
              <a:buSzPts val="1200"/>
              <a:buNone/>
              <a:defRPr/>
            </a:lvl2pPr>
            <a:lvl3pPr lvl="2">
              <a:lnSpc>
                <a:spcPct val="100000"/>
              </a:lnSpc>
              <a:spcBef>
                <a:spcPts val="0"/>
              </a:spcBef>
              <a:spcAft>
                <a:spcPts val="0"/>
              </a:spcAft>
              <a:buSzPts val="1200"/>
              <a:buNone/>
              <a:defRPr/>
            </a:lvl3pPr>
            <a:lvl4pPr lvl="3">
              <a:lnSpc>
                <a:spcPct val="100000"/>
              </a:lnSpc>
              <a:spcBef>
                <a:spcPts val="0"/>
              </a:spcBef>
              <a:spcAft>
                <a:spcPts val="0"/>
              </a:spcAft>
              <a:buSzPts val="1200"/>
              <a:buNone/>
              <a:defRPr/>
            </a:lvl4pPr>
            <a:lvl5pPr lvl="4">
              <a:lnSpc>
                <a:spcPct val="100000"/>
              </a:lnSpc>
              <a:spcBef>
                <a:spcPts val="0"/>
              </a:spcBef>
              <a:spcAft>
                <a:spcPts val="0"/>
              </a:spcAft>
              <a:buSzPts val="1200"/>
              <a:buNone/>
              <a:defRPr/>
            </a:lvl5pPr>
            <a:lvl6pPr lvl="5">
              <a:lnSpc>
                <a:spcPct val="100000"/>
              </a:lnSpc>
              <a:spcBef>
                <a:spcPts val="0"/>
              </a:spcBef>
              <a:spcAft>
                <a:spcPts val="0"/>
              </a:spcAft>
              <a:buSzPts val="1200"/>
              <a:buNone/>
              <a:defRPr/>
            </a:lvl6pPr>
            <a:lvl7pPr lvl="6">
              <a:lnSpc>
                <a:spcPct val="100000"/>
              </a:lnSpc>
              <a:spcBef>
                <a:spcPts val="0"/>
              </a:spcBef>
              <a:spcAft>
                <a:spcPts val="0"/>
              </a:spcAft>
              <a:buSzPts val="1200"/>
              <a:buNone/>
              <a:defRPr/>
            </a:lvl7pPr>
            <a:lvl8pPr lvl="7">
              <a:lnSpc>
                <a:spcPct val="100000"/>
              </a:lnSpc>
              <a:spcBef>
                <a:spcPts val="0"/>
              </a:spcBef>
              <a:spcAft>
                <a:spcPts val="0"/>
              </a:spcAft>
              <a:buSzPts val="1200"/>
              <a:buNone/>
              <a:defRPr/>
            </a:lvl8pPr>
            <a:lvl9pPr lvl="8">
              <a:lnSpc>
                <a:spcPct val="100000"/>
              </a:lnSpc>
              <a:spcBef>
                <a:spcPts val="0"/>
              </a:spcBef>
              <a:spcAft>
                <a:spcPts val="0"/>
              </a:spcAft>
              <a:buSzPts val="1200"/>
              <a:buNone/>
              <a:defRPr/>
            </a:lvl9pPr>
          </a:lstStyle>
          <a:p/>
        </p:txBody>
      </p:sp>
      <p:sp>
        <p:nvSpPr>
          <p:cNvPr id="193" name="Google Shape;193;p31"/>
          <p:cNvSpPr txBox="1"/>
          <p:nvPr>
            <p:ph idx="4" type="subTitle"/>
          </p:nvPr>
        </p:nvSpPr>
        <p:spPr>
          <a:xfrm>
            <a:off x="1676225" y="2960428"/>
            <a:ext cx="2715900" cy="4926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194" name="Google Shape;194;p31"/>
          <p:cNvSpPr txBox="1"/>
          <p:nvPr>
            <p:ph idx="5" type="subTitle"/>
          </p:nvPr>
        </p:nvSpPr>
        <p:spPr>
          <a:xfrm>
            <a:off x="5716375" y="1684050"/>
            <a:ext cx="2714400" cy="1091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a:lvl1pPr>
            <a:lvl2pPr lvl="1">
              <a:lnSpc>
                <a:spcPct val="100000"/>
              </a:lnSpc>
              <a:spcBef>
                <a:spcPts val="0"/>
              </a:spcBef>
              <a:spcAft>
                <a:spcPts val="0"/>
              </a:spcAft>
              <a:buSzPts val="1200"/>
              <a:buNone/>
              <a:defRPr/>
            </a:lvl2pPr>
            <a:lvl3pPr lvl="2">
              <a:lnSpc>
                <a:spcPct val="100000"/>
              </a:lnSpc>
              <a:spcBef>
                <a:spcPts val="0"/>
              </a:spcBef>
              <a:spcAft>
                <a:spcPts val="0"/>
              </a:spcAft>
              <a:buSzPts val="1200"/>
              <a:buNone/>
              <a:defRPr/>
            </a:lvl3pPr>
            <a:lvl4pPr lvl="3">
              <a:lnSpc>
                <a:spcPct val="100000"/>
              </a:lnSpc>
              <a:spcBef>
                <a:spcPts val="0"/>
              </a:spcBef>
              <a:spcAft>
                <a:spcPts val="0"/>
              </a:spcAft>
              <a:buSzPts val="1200"/>
              <a:buNone/>
              <a:defRPr/>
            </a:lvl4pPr>
            <a:lvl5pPr lvl="4">
              <a:lnSpc>
                <a:spcPct val="100000"/>
              </a:lnSpc>
              <a:spcBef>
                <a:spcPts val="0"/>
              </a:spcBef>
              <a:spcAft>
                <a:spcPts val="0"/>
              </a:spcAft>
              <a:buSzPts val="1200"/>
              <a:buNone/>
              <a:defRPr/>
            </a:lvl5pPr>
            <a:lvl6pPr lvl="5">
              <a:lnSpc>
                <a:spcPct val="100000"/>
              </a:lnSpc>
              <a:spcBef>
                <a:spcPts val="0"/>
              </a:spcBef>
              <a:spcAft>
                <a:spcPts val="0"/>
              </a:spcAft>
              <a:buSzPts val="1200"/>
              <a:buNone/>
              <a:defRPr/>
            </a:lvl6pPr>
            <a:lvl7pPr lvl="6">
              <a:lnSpc>
                <a:spcPct val="100000"/>
              </a:lnSpc>
              <a:spcBef>
                <a:spcPts val="0"/>
              </a:spcBef>
              <a:spcAft>
                <a:spcPts val="0"/>
              </a:spcAft>
              <a:buSzPts val="1200"/>
              <a:buNone/>
              <a:defRPr/>
            </a:lvl7pPr>
            <a:lvl8pPr lvl="7">
              <a:lnSpc>
                <a:spcPct val="100000"/>
              </a:lnSpc>
              <a:spcBef>
                <a:spcPts val="0"/>
              </a:spcBef>
              <a:spcAft>
                <a:spcPts val="0"/>
              </a:spcAft>
              <a:buSzPts val="1200"/>
              <a:buNone/>
              <a:defRPr/>
            </a:lvl8pPr>
            <a:lvl9pPr lvl="8">
              <a:lnSpc>
                <a:spcPct val="100000"/>
              </a:lnSpc>
              <a:spcBef>
                <a:spcPts val="0"/>
              </a:spcBef>
              <a:spcAft>
                <a:spcPts val="0"/>
              </a:spcAft>
              <a:buSzPts val="1200"/>
              <a:buNone/>
              <a:defRPr/>
            </a:lvl9pPr>
          </a:lstStyle>
          <a:p/>
        </p:txBody>
      </p:sp>
      <p:sp>
        <p:nvSpPr>
          <p:cNvPr id="195" name="Google Shape;195;p31"/>
          <p:cNvSpPr txBox="1"/>
          <p:nvPr>
            <p:ph idx="6" type="subTitle"/>
          </p:nvPr>
        </p:nvSpPr>
        <p:spPr>
          <a:xfrm>
            <a:off x="5716379" y="1209250"/>
            <a:ext cx="2714400" cy="4926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196" name="Google Shape;196;p31"/>
          <p:cNvSpPr txBox="1"/>
          <p:nvPr>
            <p:ph idx="7" type="subTitle"/>
          </p:nvPr>
        </p:nvSpPr>
        <p:spPr>
          <a:xfrm>
            <a:off x="5716375" y="3435225"/>
            <a:ext cx="2714400" cy="1091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a:lvl1pPr>
            <a:lvl2pPr lvl="1">
              <a:lnSpc>
                <a:spcPct val="100000"/>
              </a:lnSpc>
              <a:spcBef>
                <a:spcPts val="0"/>
              </a:spcBef>
              <a:spcAft>
                <a:spcPts val="0"/>
              </a:spcAft>
              <a:buSzPts val="1200"/>
              <a:buNone/>
              <a:defRPr/>
            </a:lvl2pPr>
            <a:lvl3pPr lvl="2">
              <a:lnSpc>
                <a:spcPct val="100000"/>
              </a:lnSpc>
              <a:spcBef>
                <a:spcPts val="0"/>
              </a:spcBef>
              <a:spcAft>
                <a:spcPts val="0"/>
              </a:spcAft>
              <a:buSzPts val="1200"/>
              <a:buNone/>
              <a:defRPr/>
            </a:lvl3pPr>
            <a:lvl4pPr lvl="3">
              <a:lnSpc>
                <a:spcPct val="100000"/>
              </a:lnSpc>
              <a:spcBef>
                <a:spcPts val="0"/>
              </a:spcBef>
              <a:spcAft>
                <a:spcPts val="0"/>
              </a:spcAft>
              <a:buSzPts val="1200"/>
              <a:buNone/>
              <a:defRPr/>
            </a:lvl4pPr>
            <a:lvl5pPr lvl="4">
              <a:lnSpc>
                <a:spcPct val="100000"/>
              </a:lnSpc>
              <a:spcBef>
                <a:spcPts val="0"/>
              </a:spcBef>
              <a:spcAft>
                <a:spcPts val="0"/>
              </a:spcAft>
              <a:buSzPts val="1200"/>
              <a:buNone/>
              <a:defRPr/>
            </a:lvl5pPr>
            <a:lvl6pPr lvl="5">
              <a:lnSpc>
                <a:spcPct val="100000"/>
              </a:lnSpc>
              <a:spcBef>
                <a:spcPts val="0"/>
              </a:spcBef>
              <a:spcAft>
                <a:spcPts val="0"/>
              </a:spcAft>
              <a:buSzPts val="1200"/>
              <a:buNone/>
              <a:defRPr/>
            </a:lvl6pPr>
            <a:lvl7pPr lvl="6">
              <a:lnSpc>
                <a:spcPct val="100000"/>
              </a:lnSpc>
              <a:spcBef>
                <a:spcPts val="0"/>
              </a:spcBef>
              <a:spcAft>
                <a:spcPts val="0"/>
              </a:spcAft>
              <a:buSzPts val="1200"/>
              <a:buNone/>
              <a:defRPr/>
            </a:lvl7pPr>
            <a:lvl8pPr lvl="7">
              <a:lnSpc>
                <a:spcPct val="100000"/>
              </a:lnSpc>
              <a:spcBef>
                <a:spcPts val="0"/>
              </a:spcBef>
              <a:spcAft>
                <a:spcPts val="0"/>
              </a:spcAft>
              <a:buSzPts val="1200"/>
              <a:buNone/>
              <a:defRPr/>
            </a:lvl8pPr>
            <a:lvl9pPr lvl="8">
              <a:lnSpc>
                <a:spcPct val="100000"/>
              </a:lnSpc>
              <a:spcBef>
                <a:spcPts val="0"/>
              </a:spcBef>
              <a:spcAft>
                <a:spcPts val="0"/>
              </a:spcAft>
              <a:buSzPts val="1200"/>
              <a:buNone/>
              <a:defRPr/>
            </a:lvl9pPr>
          </a:lstStyle>
          <a:p/>
        </p:txBody>
      </p:sp>
      <p:sp>
        <p:nvSpPr>
          <p:cNvPr id="197" name="Google Shape;197;p31"/>
          <p:cNvSpPr txBox="1"/>
          <p:nvPr>
            <p:ph idx="8" type="subTitle"/>
          </p:nvPr>
        </p:nvSpPr>
        <p:spPr>
          <a:xfrm>
            <a:off x="5716379" y="2960426"/>
            <a:ext cx="2714400" cy="4926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grpSp>
        <p:nvGrpSpPr>
          <p:cNvPr id="198" name="Google Shape;198;p31"/>
          <p:cNvGrpSpPr/>
          <p:nvPr/>
        </p:nvGrpSpPr>
        <p:grpSpPr>
          <a:xfrm>
            <a:off x="0" y="0"/>
            <a:ext cx="9144000" cy="5143650"/>
            <a:chOff x="0" y="0"/>
            <a:chExt cx="9144000" cy="5143650"/>
          </a:xfrm>
        </p:grpSpPr>
        <p:sp>
          <p:nvSpPr>
            <p:cNvPr id="199" name="Google Shape;199;p31"/>
            <p:cNvSpPr/>
            <p:nvPr/>
          </p:nvSpPr>
          <p:spPr>
            <a:xfrm>
              <a:off x="0" y="0"/>
              <a:ext cx="1670700" cy="291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31"/>
            <p:cNvSpPr/>
            <p:nvPr/>
          </p:nvSpPr>
          <p:spPr>
            <a:xfrm>
              <a:off x="8796300" y="1379250"/>
              <a:ext cx="347700" cy="3764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201" name="Shape 201"/>
        <p:cNvGrpSpPr/>
        <p:nvPr/>
      </p:nvGrpSpPr>
      <p:grpSpPr>
        <a:xfrm>
          <a:off x="0" y="0"/>
          <a:ext cx="0" cy="0"/>
          <a:chOff x="0" y="0"/>
          <a:chExt cx="0" cy="0"/>
        </a:xfrm>
      </p:grpSpPr>
      <p:sp>
        <p:nvSpPr>
          <p:cNvPr id="202" name="Google Shape;202;p32"/>
          <p:cNvSpPr txBox="1"/>
          <p:nvPr>
            <p:ph type="title"/>
          </p:nvPr>
        </p:nvSpPr>
        <p:spPr>
          <a:xfrm>
            <a:off x="713225" y="444725"/>
            <a:ext cx="7717500" cy="552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03" name="Google Shape;203;p32"/>
          <p:cNvSpPr txBox="1"/>
          <p:nvPr>
            <p:ph idx="1" type="subTitle"/>
          </p:nvPr>
        </p:nvSpPr>
        <p:spPr>
          <a:xfrm>
            <a:off x="713250" y="1887625"/>
            <a:ext cx="2238600" cy="923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nSpc>
                <a:spcPct val="100000"/>
              </a:lnSpc>
              <a:spcBef>
                <a:spcPts val="0"/>
              </a:spcBef>
              <a:spcAft>
                <a:spcPts val="0"/>
              </a:spcAft>
              <a:buSzPts val="1200"/>
              <a:buNone/>
              <a:defRPr/>
            </a:lvl2pPr>
            <a:lvl3pPr lvl="2">
              <a:lnSpc>
                <a:spcPct val="100000"/>
              </a:lnSpc>
              <a:spcBef>
                <a:spcPts val="0"/>
              </a:spcBef>
              <a:spcAft>
                <a:spcPts val="0"/>
              </a:spcAft>
              <a:buSzPts val="1200"/>
              <a:buNone/>
              <a:defRPr/>
            </a:lvl3pPr>
            <a:lvl4pPr lvl="3">
              <a:lnSpc>
                <a:spcPct val="100000"/>
              </a:lnSpc>
              <a:spcBef>
                <a:spcPts val="0"/>
              </a:spcBef>
              <a:spcAft>
                <a:spcPts val="0"/>
              </a:spcAft>
              <a:buSzPts val="1200"/>
              <a:buNone/>
              <a:defRPr/>
            </a:lvl4pPr>
            <a:lvl5pPr lvl="4">
              <a:lnSpc>
                <a:spcPct val="100000"/>
              </a:lnSpc>
              <a:spcBef>
                <a:spcPts val="0"/>
              </a:spcBef>
              <a:spcAft>
                <a:spcPts val="0"/>
              </a:spcAft>
              <a:buSzPts val="1200"/>
              <a:buNone/>
              <a:defRPr/>
            </a:lvl5pPr>
            <a:lvl6pPr lvl="5">
              <a:lnSpc>
                <a:spcPct val="100000"/>
              </a:lnSpc>
              <a:spcBef>
                <a:spcPts val="0"/>
              </a:spcBef>
              <a:spcAft>
                <a:spcPts val="0"/>
              </a:spcAft>
              <a:buSzPts val="1200"/>
              <a:buNone/>
              <a:defRPr/>
            </a:lvl6pPr>
            <a:lvl7pPr lvl="6">
              <a:lnSpc>
                <a:spcPct val="100000"/>
              </a:lnSpc>
              <a:spcBef>
                <a:spcPts val="0"/>
              </a:spcBef>
              <a:spcAft>
                <a:spcPts val="0"/>
              </a:spcAft>
              <a:buSzPts val="1200"/>
              <a:buNone/>
              <a:defRPr/>
            </a:lvl7pPr>
            <a:lvl8pPr lvl="7">
              <a:lnSpc>
                <a:spcPct val="100000"/>
              </a:lnSpc>
              <a:spcBef>
                <a:spcPts val="0"/>
              </a:spcBef>
              <a:spcAft>
                <a:spcPts val="0"/>
              </a:spcAft>
              <a:buSzPts val="1200"/>
              <a:buNone/>
              <a:defRPr/>
            </a:lvl8pPr>
            <a:lvl9pPr lvl="8">
              <a:lnSpc>
                <a:spcPct val="100000"/>
              </a:lnSpc>
              <a:spcBef>
                <a:spcPts val="0"/>
              </a:spcBef>
              <a:spcAft>
                <a:spcPts val="0"/>
              </a:spcAft>
              <a:buSzPts val="1200"/>
              <a:buNone/>
              <a:defRPr/>
            </a:lvl9pPr>
          </a:lstStyle>
          <a:p/>
        </p:txBody>
      </p:sp>
      <p:sp>
        <p:nvSpPr>
          <p:cNvPr id="204" name="Google Shape;204;p32"/>
          <p:cNvSpPr txBox="1"/>
          <p:nvPr>
            <p:ph idx="2" type="subTitle"/>
          </p:nvPr>
        </p:nvSpPr>
        <p:spPr>
          <a:xfrm>
            <a:off x="713250" y="1159675"/>
            <a:ext cx="2238600" cy="800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205" name="Google Shape;205;p32"/>
          <p:cNvSpPr txBox="1"/>
          <p:nvPr>
            <p:ph idx="3" type="subTitle"/>
          </p:nvPr>
        </p:nvSpPr>
        <p:spPr>
          <a:xfrm>
            <a:off x="6192150" y="1887625"/>
            <a:ext cx="2238600" cy="923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nSpc>
                <a:spcPct val="100000"/>
              </a:lnSpc>
              <a:spcBef>
                <a:spcPts val="0"/>
              </a:spcBef>
              <a:spcAft>
                <a:spcPts val="0"/>
              </a:spcAft>
              <a:buSzPts val="1200"/>
              <a:buNone/>
              <a:defRPr/>
            </a:lvl2pPr>
            <a:lvl3pPr lvl="2">
              <a:lnSpc>
                <a:spcPct val="100000"/>
              </a:lnSpc>
              <a:spcBef>
                <a:spcPts val="0"/>
              </a:spcBef>
              <a:spcAft>
                <a:spcPts val="0"/>
              </a:spcAft>
              <a:buSzPts val="1200"/>
              <a:buNone/>
              <a:defRPr/>
            </a:lvl3pPr>
            <a:lvl4pPr lvl="3">
              <a:lnSpc>
                <a:spcPct val="100000"/>
              </a:lnSpc>
              <a:spcBef>
                <a:spcPts val="0"/>
              </a:spcBef>
              <a:spcAft>
                <a:spcPts val="0"/>
              </a:spcAft>
              <a:buSzPts val="1200"/>
              <a:buNone/>
              <a:defRPr/>
            </a:lvl4pPr>
            <a:lvl5pPr lvl="4">
              <a:lnSpc>
                <a:spcPct val="100000"/>
              </a:lnSpc>
              <a:spcBef>
                <a:spcPts val="0"/>
              </a:spcBef>
              <a:spcAft>
                <a:spcPts val="0"/>
              </a:spcAft>
              <a:buSzPts val="1200"/>
              <a:buNone/>
              <a:defRPr/>
            </a:lvl5pPr>
            <a:lvl6pPr lvl="5">
              <a:lnSpc>
                <a:spcPct val="100000"/>
              </a:lnSpc>
              <a:spcBef>
                <a:spcPts val="0"/>
              </a:spcBef>
              <a:spcAft>
                <a:spcPts val="0"/>
              </a:spcAft>
              <a:buSzPts val="1200"/>
              <a:buNone/>
              <a:defRPr/>
            </a:lvl6pPr>
            <a:lvl7pPr lvl="6">
              <a:lnSpc>
                <a:spcPct val="100000"/>
              </a:lnSpc>
              <a:spcBef>
                <a:spcPts val="0"/>
              </a:spcBef>
              <a:spcAft>
                <a:spcPts val="0"/>
              </a:spcAft>
              <a:buSzPts val="1200"/>
              <a:buNone/>
              <a:defRPr/>
            </a:lvl7pPr>
            <a:lvl8pPr lvl="7">
              <a:lnSpc>
                <a:spcPct val="100000"/>
              </a:lnSpc>
              <a:spcBef>
                <a:spcPts val="0"/>
              </a:spcBef>
              <a:spcAft>
                <a:spcPts val="0"/>
              </a:spcAft>
              <a:buSzPts val="1200"/>
              <a:buNone/>
              <a:defRPr/>
            </a:lvl8pPr>
            <a:lvl9pPr lvl="8">
              <a:lnSpc>
                <a:spcPct val="100000"/>
              </a:lnSpc>
              <a:spcBef>
                <a:spcPts val="0"/>
              </a:spcBef>
              <a:spcAft>
                <a:spcPts val="0"/>
              </a:spcAft>
              <a:buSzPts val="1200"/>
              <a:buNone/>
              <a:defRPr/>
            </a:lvl9pPr>
          </a:lstStyle>
          <a:p/>
        </p:txBody>
      </p:sp>
      <p:sp>
        <p:nvSpPr>
          <p:cNvPr id="206" name="Google Shape;206;p32"/>
          <p:cNvSpPr txBox="1"/>
          <p:nvPr>
            <p:ph idx="4" type="subTitle"/>
          </p:nvPr>
        </p:nvSpPr>
        <p:spPr>
          <a:xfrm>
            <a:off x="6192150" y="1159675"/>
            <a:ext cx="2238600" cy="800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207" name="Google Shape;207;p32"/>
          <p:cNvSpPr txBox="1"/>
          <p:nvPr>
            <p:ph idx="5" type="subTitle"/>
          </p:nvPr>
        </p:nvSpPr>
        <p:spPr>
          <a:xfrm>
            <a:off x="3452700" y="1887625"/>
            <a:ext cx="2238600" cy="923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nSpc>
                <a:spcPct val="100000"/>
              </a:lnSpc>
              <a:spcBef>
                <a:spcPts val="0"/>
              </a:spcBef>
              <a:spcAft>
                <a:spcPts val="0"/>
              </a:spcAft>
              <a:buSzPts val="1200"/>
              <a:buNone/>
              <a:defRPr/>
            </a:lvl2pPr>
            <a:lvl3pPr lvl="2">
              <a:lnSpc>
                <a:spcPct val="100000"/>
              </a:lnSpc>
              <a:spcBef>
                <a:spcPts val="0"/>
              </a:spcBef>
              <a:spcAft>
                <a:spcPts val="0"/>
              </a:spcAft>
              <a:buSzPts val="1200"/>
              <a:buNone/>
              <a:defRPr/>
            </a:lvl3pPr>
            <a:lvl4pPr lvl="3">
              <a:lnSpc>
                <a:spcPct val="100000"/>
              </a:lnSpc>
              <a:spcBef>
                <a:spcPts val="0"/>
              </a:spcBef>
              <a:spcAft>
                <a:spcPts val="0"/>
              </a:spcAft>
              <a:buSzPts val="1200"/>
              <a:buNone/>
              <a:defRPr/>
            </a:lvl4pPr>
            <a:lvl5pPr lvl="4">
              <a:lnSpc>
                <a:spcPct val="100000"/>
              </a:lnSpc>
              <a:spcBef>
                <a:spcPts val="0"/>
              </a:spcBef>
              <a:spcAft>
                <a:spcPts val="0"/>
              </a:spcAft>
              <a:buSzPts val="1200"/>
              <a:buNone/>
              <a:defRPr/>
            </a:lvl5pPr>
            <a:lvl6pPr lvl="5">
              <a:lnSpc>
                <a:spcPct val="100000"/>
              </a:lnSpc>
              <a:spcBef>
                <a:spcPts val="0"/>
              </a:spcBef>
              <a:spcAft>
                <a:spcPts val="0"/>
              </a:spcAft>
              <a:buSzPts val="1200"/>
              <a:buNone/>
              <a:defRPr/>
            </a:lvl6pPr>
            <a:lvl7pPr lvl="6">
              <a:lnSpc>
                <a:spcPct val="100000"/>
              </a:lnSpc>
              <a:spcBef>
                <a:spcPts val="0"/>
              </a:spcBef>
              <a:spcAft>
                <a:spcPts val="0"/>
              </a:spcAft>
              <a:buSzPts val="1200"/>
              <a:buNone/>
              <a:defRPr/>
            </a:lvl7pPr>
            <a:lvl8pPr lvl="7">
              <a:lnSpc>
                <a:spcPct val="100000"/>
              </a:lnSpc>
              <a:spcBef>
                <a:spcPts val="0"/>
              </a:spcBef>
              <a:spcAft>
                <a:spcPts val="0"/>
              </a:spcAft>
              <a:buSzPts val="1200"/>
              <a:buNone/>
              <a:defRPr/>
            </a:lvl8pPr>
            <a:lvl9pPr lvl="8">
              <a:lnSpc>
                <a:spcPct val="100000"/>
              </a:lnSpc>
              <a:spcBef>
                <a:spcPts val="0"/>
              </a:spcBef>
              <a:spcAft>
                <a:spcPts val="0"/>
              </a:spcAft>
              <a:buSzPts val="1200"/>
              <a:buNone/>
              <a:defRPr/>
            </a:lvl9pPr>
          </a:lstStyle>
          <a:p/>
        </p:txBody>
      </p:sp>
      <p:sp>
        <p:nvSpPr>
          <p:cNvPr id="208" name="Google Shape;208;p32"/>
          <p:cNvSpPr txBox="1"/>
          <p:nvPr>
            <p:ph idx="6" type="subTitle"/>
          </p:nvPr>
        </p:nvSpPr>
        <p:spPr>
          <a:xfrm>
            <a:off x="3452700" y="1159675"/>
            <a:ext cx="2238600" cy="800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209" name="Google Shape;209;p32"/>
          <p:cNvSpPr txBox="1"/>
          <p:nvPr>
            <p:ph idx="7" type="subTitle"/>
          </p:nvPr>
        </p:nvSpPr>
        <p:spPr>
          <a:xfrm>
            <a:off x="713250" y="3666200"/>
            <a:ext cx="2238600" cy="923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nSpc>
                <a:spcPct val="100000"/>
              </a:lnSpc>
              <a:spcBef>
                <a:spcPts val="0"/>
              </a:spcBef>
              <a:spcAft>
                <a:spcPts val="0"/>
              </a:spcAft>
              <a:buSzPts val="1200"/>
              <a:buNone/>
              <a:defRPr/>
            </a:lvl2pPr>
            <a:lvl3pPr lvl="2">
              <a:lnSpc>
                <a:spcPct val="100000"/>
              </a:lnSpc>
              <a:spcBef>
                <a:spcPts val="0"/>
              </a:spcBef>
              <a:spcAft>
                <a:spcPts val="0"/>
              </a:spcAft>
              <a:buSzPts val="1200"/>
              <a:buNone/>
              <a:defRPr/>
            </a:lvl3pPr>
            <a:lvl4pPr lvl="3">
              <a:lnSpc>
                <a:spcPct val="100000"/>
              </a:lnSpc>
              <a:spcBef>
                <a:spcPts val="0"/>
              </a:spcBef>
              <a:spcAft>
                <a:spcPts val="0"/>
              </a:spcAft>
              <a:buSzPts val="1200"/>
              <a:buNone/>
              <a:defRPr/>
            </a:lvl4pPr>
            <a:lvl5pPr lvl="4">
              <a:lnSpc>
                <a:spcPct val="100000"/>
              </a:lnSpc>
              <a:spcBef>
                <a:spcPts val="0"/>
              </a:spcBef>
              <a:spcAft>
                <a:spcPts val="0"/>
              </a:spcAft>
              <a:buSzPts val="1200"/>
              <a:buNone/>
              <a:defRPr/>
            </a:lvl5pPr>
            <a:lvl6pPr lvl="5">
              <a:lnSpc>
                <a:spcPct val="100000"/>
              </a:lnSpc>
              <a:spcBef>
                <a:spcPts val="0"/>
              </a:spcBef>
              <a:spcAft>
                <a:spcPts val="0"/>
              </a:spcAft>
              <a:buSzPts val="1200"/>
              <a:buNone/>
              <a:defRPr/>
            </a:lvl6pPr>
            <a:lvl7pPr lvl="6">
              <a:lnSpc>
                <a:spcPct val="100000"/>
              </a:lnSpc>
              <a:spcBef>
                <a:spcPts val="0"/>
              </a:spcBef>
              <a:spcAft>
                <a:spcPts val="0"/>
              </a:spcAft>
              <a:buSzPts val="1200"/>
              <a:buNone/>
              <a:defRPr/>
            </a:lvl7pPr>
            <a:lvl8pPr lvl="7">
              <a:lnSpc>
                <a:spcPct val="100000"/>
              </a:lnSpc>
              <a:spcBef>
                <a:spcPts val="0"/>
              </a:spcBef>
              <a:spcAft>
                <a:spcPts val="0"/>
              </a:spcAft>
              <a:buSzPts val="1200"/>
              <a:buNone/>
              <a:defRPr/>
            </a:lvl8pPr>
            <a:lvl9pPr lvl="8">
              <a:lnSpc>
                <a:spcPct val="100000"/>
              </a:lnSpc>
              <a:spcBef>
                <a:spcPts val="0"/>
              </a:spcBef>
              <a:spcAft>
                <a:spcPts val="0"/>
              </a:spcAft>
              <a:buSzPts val="1200"/>
              <a:buNone/>
              <a:defRPr/>
            </a:lvl9pPr>
          </a:lstStyle>
          <a:p/>
        </p:txBody>
      </p:sp>
      <p:sp>
        <p:nvSpPr>
          <p:cNvPr id="210" name="Google Shape;210;p32"/>
          <p:cNvSpPr txBox="1"/>
          <p:nvPr>
            <p:ph idx="8" type="subTitle"/>
          </p:nvPr>
        </p:nvSpPr>
        <p:spPr>
          <a:xfrm>
            <a:off x="713250" y="2938250"/>
            <a:ext cx="2238600" cy="800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211" name="Google Shape;211;p32"/>
          <p:cNvSpPr txBox="1"/>
          <p:nvPr>
            <p:ph idx="9" type="subTitle"/>
          </p:nvPr>
        </p:nvSpPr>
        <p:spPr>
          <a:xfrm>
            <a:off x="6192150" y="3666200"/>
            <a:ext cx="2238600" cy="923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nSpc>
                <a:spcPct val="100000"/>
              </a:lnSpc>
              <a:spcBef>
                <a:spcPts val="0"/>
              </a:spcBef>
              <a:spcAft>
                <a:spcPts val="0"/>
              </a:spcAft>
              <a:buSzPts val="1200"/>
              <a:buNone/>
              <a:defRPr/>
            </a:lvl2pPr>
            <a:lvl3pPr lvl="2">
              <a:lnSpc>
                <a:spcPct val="100000"/>
              </a:lnSpc>
              <a:spcBef>
                <a:spcPts val="0"/>
              </a:spcBef>
              <a:spcAft>
                <a:spcPts val="0"/>
              </a:spcAft>
              <a:buSzPts val="1200"/>
              <a:buNone/>
              <a:defRPr/>
            </a:lvl3pPr>
            <a:lvl4pPr lvl="3">
              <a:lnSpc>
                <a:spcPct val="100000"/>
              </a:lnSpc>
              <a:spcBef>
                <a:spcPts val="0"/>
              </a:spcBef>
              <a:spcAft>
                <a:spcPts val="0"/>
              </a:spcAft>
              <a:buSzPts val="1200"/>
              <a:buNone/>
              <a:defRPr/>
            </a:lvl4pPr>
            <a:lvl5pPr lvl="4">
              <a:lnSpc>
                <a:spcPct val="100000"/>
              </a:lnSpc>
              <a:spcBef>
                <a:spcPts val="0"/>
              </a:spcBef>
              <a:spcAft>
                <a:spcPts val="0"/>
              </a:spcAft>
              <a:buSzPts val="1200"/>
              <a:buNone/>
              <a:defRPr/>
            </a:lvl5pPr>
            <a:lvl6pPr lvl="5">
              <a:lnSpc>
                <a:spcPct val="100000"/>
              </a:lnSpc>
              <a:spcBef>
                <a:spcPts val="0"/>
              </a:spcBef>
              <a:spcAft>
                <a:spcPts val="0"/>
              </a:spcAft>
              <a:buSzPts val="1200"/>
              <a:buNone/>
              <a:defRPr/>
            </a:lvl6pPr>
            <a:lvl7pPr lvl="6">
              <a:lnSpc>
                <a:spcPct val="100000"/>
              </a:lnSpc>
              <a:spcBef>
                <a:spcPts val="0"/>
              </a:spcBef>
              <a:spcAft>
                <a:spcPts val="0"/>
              </a:spcAft>
              <a:buSzPts val="1200"/>
              <a:buNone/>
              <a:defRPr/>
            </a:lvl7pPr>
            <a:lvl8pPr lvl="7">
              <a:lnSpc>
                <a:spcPct val="100000"/>
              </a:lnSpc>
              <a:spcBef>
                <a:spcPts val="0"/>
              </a:spcBef>
              <a:spcAft>
                <a:spcPts val="0"/>
              </a:spcAft>
              <a:buSzPts val="1200"/>
              <a:buNone/>
              <a:defRPr/>
            </a:lvl8pPr>
            <a:lvl9pPr lvl="8">
              <a:lnSpc>
                <a:spcPct val="100000"/>
              </a:lnSpc>
              <a:spcBef>
                <a:spcPts val="0"/>
              </a:spcBef>
              <a:spcAft>
                <a:spcPts val="0"/>
              </a:spcAft>
              <a:buSzPts val="1200"/>
              <a:buNone/>
              <a:defRPr/>
            </a:lvl9pPr>
          </a:lstStyle>
          <a:p/>
        </p:txBody>
      </p:sp>
      <p:sp>
        <p:nvSpPr>
          <p:cNvPr id="212" name="Google Shape;212;p32"/>
          <p:cNvSpPr txBox="1"/>
          <p:nvPr>
            <p:ph idx="13" type="subTitle"/>
          </p:nvPr>
        </p:nvSpPr>
        <p:spPr>
          <a:xfrm>
            <a:off x="6192150" y="2938250"/>
            <a:ext cx="2238600" cy="800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213" name="Google Shape;213;p32"/>
          <p:cNvSpPr txBox="1"/>
          <p:nvPr>
            <p:ph idx="14" type="subTitle"/>
          </p:nvPr>
        </p:nvSpPr>
        <p:spPr>
          <a:xfrm>
            <a:off x="3452700" y="3666200"/>
            <a:ext cx="2238600" cy="923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nSpc>
                <a:spcPct val="100000"/>
              </a:lnSpc>
              <a:spcBef>
                <a:spcPts val="0"/>
              </a:spcBef>
              <a:spcAft>
                <a:spcPts val="0"/>
              </a:spcAft>
              <a:buSzPts val="1200"/>
              <a:buNone/>
              <a:defRPr/>
            </a:lvl2pPr>
            <a:lvl3pPr lvl="2">
              <a:lnSpc>
                <a:spcPct val="100000"/>
              </a:lnSpc>
              <a:spcBef>
                <a:spcPts val="0"/>
              </a:spcBef>
              <a:spcAft>
                <a:spcPts val="0"/>
              </a:spcAft>
              <a:buSzPts val="1200"/>
              <a:buNone/>
              <a:defRPr/>
            </a:lvl3pPr>
            <a:lvl4pPr lvl="3">
              <a:lnSpc>
                <a:spcPct val="100000"/>
              </a:lnSpc>
              <a:spcBef>
                <a:spcPts val="0"/>
              </a:spcBef>
              <a:spcAft>
                <a:spcPts val="0"/>
              </a:spcAft>
              <a:buSzPts val="1200"/>
              <a:buNone/>
              <a:defRPr/>
            </a:lvl4pPr>
            <a:lvl5pPr lvl="4">
              <a:lnSpc>
                <a:spcPct val="100000"/>
              </a:lnSpc>
              <a:spcBef>
                <a:spcPts val="0"/>
              </a:spcBef>
              <a:spcAft>
                <a:spcPts val="0"/>
              </a:spcAft>
              <a:buSzPts val="1200"/>
              <a:buNone/>
              <a:defRPr/>
            </a:lvl5pPr>
            <a:lvl6pPr lvl="5">
              <a:lnSpc>
                <a:spcPct val="100000"/>
              </a:lnSpc>
              <a:spcBef>
                <a:spcPts val="0"/>
              </a:spcBef>
              <a:spcAft>
                <a:spcPts val="0"/>
              </a:spcAft>
              <a:buSzPts val="1200"/>
              <a:buNone/>
              <a:defRPr/>
            </a:lvl6pPr>
            <a:lvl7pPr lvl="6">
              <a:lnSpc>
                <a:spcPct val="100000"/>
              </a:lnSpc>
              <a:spcBef>
                <a:spcPts val="0"/>
              </a:spcBef>
              <a:spcAft>
                <a:spcPts val="0"/>
              </a:spcAft>
              <a:buSzPts val="1200"/>
              <a:buNone/>
              <a:defRPr/>
            </a:lvl7pPr>
            <a:lvl8pPr lvl="7">
              <a:lnSpc>
                <a:spcPct val="100000"/>
              </a:lnSpc>
              <a:spcBef>
                <a:spcPts val="0"/>
              </a:spcBef>
              <a:spcAft>
                <a:spcPts val="0"/>
              </a:spcAft>
              <a:buSzPts val="1200"/>
              <a:buNone/>
              <a:defRPr/>
            </a:lvl8pPr>
            <a:lvl9pPr lvl="8">
              <a:lnSpc>
                <a:spcPct val="100000"/>
              </a:lnSpc>
              <a:spcBef>
                <a:spcPts val="0"/>
              </a:spcBef>
              <a:spcAft>
                <a:spcPts val="0"/>
              </a:spcAft>
              <a:buSzPts val="1200"/>
              <a:buNone/>
              <a:defRPr/>
            </a:lvl9pPr>
          </a:lstStyle>
          <a:p/>
        </p:txBody>
      </p:sp>
      <p:sp>
        <p:nvSpPr>
          <p:cNvPr id="214" name="Google Shape;214;p32"/>
          <p:cNvSpPr txBox="1"/>
          <p:nvPr>
            <p:ph idx="15" type="subTitle"/>
          </p:nvPr>
        </p:nvSpPr>
        <p:spPr>
          <a:xfrm>
            <a:off x="3452700" y="2938250"/>
            <a:ext cx="2238600" cy="800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grpSp>
        <p:nvGrpSpPr>
          <p:cNvPr id="215" name="Google Shape;215;p32"/>
          <p:cNvGrpSpPr/>
          <p:nvPr/>
        </p:nvGrpSpPr>
        <p:grpSpPr>
          <a:xfrm>
            <a:off x="0" y="0"/>
            <a:ext cx="9144100" cy="5143625"/>
            <a:chOff x="0" y="0"/>
            <a:chExt cx="9144100" cy="5143625"/>
          </a:xfrm>
        </p:grpSpPr>
        <p:sp>
          <p:nvSpPr>
            <p:cNvPr id="216" name="Google Shape;216;p32"/>
            <p:cNvSpPr/>
            <p:nvPr/>
          </p:nvSpPr>
          <p:spPr>
            <a:xfrm>
              <a:off x="0" y="0"/>
              <a:ext cx="347700" cy="2673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32"/>
            <p:cNvSpPr/>
            <p:nvPr/>
          </p:nvSpPr>
          <p:spPr>
            <a:xfrm>
              <a:off x="0" y="0"/>
              <a:ext cx="713100" cy="539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32"/>
            <p:cNvSpPr/>
            <p:nvPr/>
          </p:nvSpPr>
          <p:spPr>
            <a:xfrm>
              <a:off x="3632800" y="4876025"/>
              <a:ext cx="5511300" cy="267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8">
    <p:spTree>
      <p:nvGrpSpPr>
        <p:cNvPr id="219" name="Shape 219"/>
        <p:cNvGrpSpPr/>
        <p:nvPr/>
      </p:nvGrpSpPr>
      <p:grpSpPr>
        <a:xfrm>
          <a:off x="0" y="0"/>
          <a:ext cx="0" cy="0"/>
          <a:chOff x="0" y="0"/>
          <a:chExt cx="0" cy="0"/>
        </a:xfrm>
      </p:grpSpPr>
      <p:sp>
        <p:nvSpPr>
          <p:cNvPr id="220" name="Google Shape;220;p33"/>
          <p:cNvSpPr txBox="1"/>
          <p:nvPr>
            <p:ph type="title"/>
          </p:nvPr>
        </p:nvSpPr>
        <p:spPr>
          <a:xfrm>
            <a:off x="4869450" y="690875"/>
            <a:ext cx="3336600" cy="1031400"/>
          </a:xfrm>
          <a:prstGeom prst="rect">
            <a:avLst/>
          </a:prstGeom>
        </p:spPr>
        <p:txBody>
          <a:bodyPr anchorCtr="0" anchor="t" bIns="91425" lIns="91425" spcFirstLastPara="1" rIns="91425" wrap="square" tIns="91425">
            <a:noAutofit/>
          </a:bodyPr>
          <a:lstStyle>
            <a:lvl1pPr lvl="0">
              <a:spcBef>
                <a:spcPts val="0"/>
              </a:spcBef>
              <a:spcAft>
                <a:spcPts val="0"/>
              </a:spcAft>
              <a:buSzPts val="7200"/>
              <a:buNone/>
              <a:defRPr sz="5500"/>
            </a:lvl1pPr>
            <a:lvl2pPr lvl="1">
              <a:spcBef>
                <a:spcPts val="0"/>
              </a:spcBef>
              <a:spcAft>
                <a:spcPts val="0"/>
              </a:spcAft>
              <a:buSzPts val="7200"/>
              <a:buNone/>
              <a:defRPr sz="7200"/>
            </a:lvl2pPr>
            <a:lvl3pPr lvl="2">
              <a:spcBef>
                <a:spcPts val="0"/>
              </a:spcBef>
              <a:spcAft>
                <a:spcPts val="0"/>
              </a:spcAft>
              <a:buSzPts val="7200"/>
              <a:buNone/>
              <a:defRPr sz="7200"/>
            </a:lvl3pPr>
            <a:lvl4pPr lvl="3">
              <a:spcBef>
                <a:spcPts val="0"/>
              </a:spcBef>
              <a:spcAft>
                <a:spcPts val="0"/>
              </a:spcAft>
              <a:buSzPts val="7200"/>
              <a:buNone/>
              <a:defRPr sz="7200"/>
            </a:lvl4pPr>
            <a:lvl5pPr lvl="4">
              <a:spcBef>
                <a:spcPts val="0"/>
              </a:spcBef>
              <a:spcAft>
                <a:spcPts val="0"/>
              </a:spcAft>
              <a:buSzPts val="7200"/>
              <a:buNone/>
              <a:defRPr sz="7200"/>
            </a:lvl5pPr>
            <a:lvl6pPr lvl="5">
              <a:spcBef>
                <a:spcPts val="0"/>
              </a:spcBef>
              <a:spcAft>
                <a:spcPts val="0"/>
              </a:spcAft>
              <a:buSzPts val="7200"/>
              <a:buNone/>
              <a:defRPr sz="7200"/>
            </a:lvl6pPr>
            <a:lvl7pPr lvl="6">
              <a:spcBef>
                <a:spcPts val="0"/>
              </a:spcBef>
              <a:spcAft>
                <a:spcPts val="0"/>
              </a:spcAft>
              <a:buSzPts val="7200"/>
              <a:buNone/>
              <a:defRPr sz="7200"/>
            </a:lvl7pPr>
            <a:lvl8pPr lvl="7">
              <a:spcBef>
                <a:spcPts val="0"/>
              </a:spcBef>
              <a:spcAft>
                <a:spcPts val="0"/>
              </a:spcAft>
              <a:buSzPts val="7200"/>
              <a:buNone/>
              <a:defRPr sz="7200"/>
            </a:lvl8pPr>
            <a:lvl9pPr lvl="8">
              <a:spcBef>
                <a:spcPts val="0"/>
              </a:spcBef>
              <a:spcAft>
                <a:spcPts val="0"/>
              </a:spcAft>
              <a:buSzPts val="7200"/>
              <a:buNone/>
              <a:defRPr sz="7200"/>
            </a:lvl9pPr>
          </a:lstStyle>
          <a:p/>
        </p:txBody>
      </p:sp>
      <p:sp>
        <p:nvSpPr>
          <p:cNvPr id="221" name="Google Shape;221;p33"/>
          <p:cNvSpPr txBox="1"/>
          <p:nvPr>
            <p:ph idx="1" type="subTitle"/>
          </p:nvPr>
        </p:nvSpPr>
        <p:spPr>
          <a:xfrm>
            <a:off x="4869461" y="2427126"/>
            <a:ext cx="3336600" cy="8313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650"/>
              <a:buNone/>
              <a:defRPr b="1" sz="1400"/>
            </a:lvl1pPr>
            <a:lvl2pPr lvl="1" algn="ctr">
              <a:lnSpc>
                <a:spcPct val="100000"/>
              </a:lnSpc>
              <a:spcBef>
                <a:spcPts val="0"/>
              </a:spcBef>
              <a:spcAft>
                <a:spcPts val="0"/>
              </a:spcAft>
              <a:buSzPts val="1650"/>
              <a:buNone/>
              <a:defRPr b="1" sz="1650"/>
            </a:lvl2pPr>
            <a:lvl3pPr lvl="2" algn="ctr">
              <a:lnSpc>
                <a:spcPct val="100000"/>
              </a:lnSpc>
              <a:spcBef>
                <a:spcPts val="0"/>
              </a:spcBef>
              <a:spcAft>
                <a:spcPts val="0"/>
              </a:spcAft>
              <a:buSzPts val="1650"/>
              <a:buNone/>
              <a:defRPr b="1" sz="1650"/>
            </a:lvl3pPr>
            <a:lvl4pPr lvl="3" algn="ctr">
              <a:lnSpc>
                <a:spcPct val="100000"/>
              </a:lnSpc>
              <a:spcBef>
                <a:spcPts val="0"/>
              </a:spcBef>
              <a:spcAft>
                <a:spcPts val="0"/>
              </a:spcAft>
              <a:buSzPts val="1650"/>
              <a:buNone/>
              <a:defRPr b="1" sz="1650"/>
            </a:lvl4pPr>
            <a:lvl5pPr lvl="4" algn="ctr">
              <a:lnSpc>
                <a:spcPct val="100000"/>
              </a:lnSpc>
              <a:spcBef>
                <a:spcPts val="0"/>
              </a:spcBef>
              <a:spcAft>
                <a:spcPts val="0"/>
              </a:spcAft>
              <a:buSzPts val="1650"/>
              <a:buNone/>
              <a:defRPr b="1" sz="1650"/>
            </a:lvl5pPr>
            <a:lvl6pPr lvl="5" algn="ctr">
              <a:lnSpc>
                <a:spcPct val="100000"/>
              </a:lnSpc>
              <a:spcBef>
                <a:spcPts val="0"/>
              </a:spcBef>
              <a:spcAft>
                <a:spcPts val="0"/>
              </a:spcAft>
              <a:buSzPts val="1650"/>
              <a:buNone/>
              <a:defRPr b="1" sz="1650"/>
            </a:lvl6pPr>
            <a:lvl7pPr lvl="6" algn="ctr">
              <a:lnSpc>
                <a:spcPct val="100000"/>
              </a:lnSpc>
              <a:spcBef>
                <a:spcPts val="0"/>
              </a:spcBef>
              <a:spcAft>
                <a:spcPts val="0"/>
              </a:spcAft>
              <a:buSzPts val="1650"/>
              <a:buNone/>
              <a:defRPr b="1" sz="1650"/>
            </a:lvl7pPr>
            <a:lvl8pPr lvl="7" algn="ctr">
              <a:lnSpc>
                <a:spcPct val="100000"/>
              </a:lnSpc>
              <a:spcBef>
                <a:spcPts val="0"/>
              </a:spcBef>
              <a:spcAft>
                <a:spcPts val="0"/>
              </a:spcAft>
              <a:buSzPts val="1650"/>
              <a:buNone/>
              <a:defRPr b="1" sz="1650"/>
            </a:lvl8pPr>
            <a:lvl9pPr lvl="8" algn="ctr">
              <a:lnSpc>
                <a:spcPct val="100000"/>
              </a:lnSpc>
              <a:spcBef>
                <a:spcPts val="0"/>
              </a:spcBef>
              <a:spcAft>
                <a:spcPts val="0"/>
              </a:spcAft>
              <a:buSzPts val="1650"/>
              <a:buNone/>
              <a:defRPr b="1" sz="1650"/>
            </a:lvl9pPr>
          </a:lstStyle>
          <a:p/>
        </p:txBody>
      </p:sp>
      <p:sp>
        <p:nvSpPr>
          <p:cNvPr id="222" name="Google Shape;222;p33"/>
          <p:cNvSpPr txBox="1"/>
          <p:nvPr>
            <p:ph idx="2" type="subTitle"/>
          </p:nvPr>
        </p:nvSpPr>
        <p:spPr>
          <a:xfrm>
            <a:off x="4869450" y="3951875"/>
            <a:ext cx="3336600" cy="3540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000"/>
              <a:buNone/>
              <a:defRPr sz="1100"/>
            </a:lvl1pPr>
            <a:lvl2pPr lvl="1" algn="ctr">
              <a:lnSpc>
                <a:spcPct val="100000"/>
              </a:lnSpc>
              <a:spcBef>
                <a:spcPts val="0"/>
              </a:spcBef>
              <a:spcAft>
                <a:spcPts val="0"/>
              </a:spcAft>
              <a:buSzPts val="1000"/>
              <a:buNone/>
              <a:defRPr b="1" sz="1000"/>
            </a:lvl2pPr>
            <a:lvl3pPr lvl="2" algn="ctr">
              <a:lnSpc>
                <a:spcPct val="100000"/>
              </a:lnSpc>
              <a:spcBef>
                <a:spcPts val="0"/>
              </a:spcBef>
              <a:spcAft>
                <a:spcPts val="0"/>
              </a:spcAft>
              <a:buSzPts val="1000"/>
              <a:buNone/>
              <a:defRPr b="1" sz="1000"/>
            </a:lvl3pPr>
            <a:lvl4pPr lvl="3" algn="ctr">
              <a:lnSpc>
                <a:spcPct val="100000"/>
              </a:lnSpc>
              <a:spcBef>
                <a:spcPts val="0"/>
              </a:spcBef>
              <a:spcAft>
                <a:spcPts val="0"/>
              </a:spcAft>
              <a:buSzPts val="1000"/>
              <a:buNone/>
              <a:defRPr b="1" sz="1000"/>
            </a:lvl4pPr>
            <a:lvl5pPr lvl="4" algn="ctr">
              <a:lnSpc>
                <a:spcPct val="100000"/>
              </a:lnSpc>
              <a:spcBef>
                <a:spcPts val="0"/>
              </a:spcBef>
              <a:spcAft>
                <a:spcPts val="0"/>
              </a:spcAft>
              <a:buSzPts val="1000"/>
              <a:buNone/>
              <a:defRPr b="1" sz="1000"/>
            </a:lvl5pPr>
            <a:lvl6pPr lvl="5" algn="ctr">
              <a:lnSpc>
                <a:spcPct val="100000"/>
              </a:lnSpc>
              <a:spcBef>
                <a:spcPts val="0"/>
              </a:spcBef>
              <a:spcAft>
                <a:spcPts val="0"/>
              </a:spcAft>
              <a:buSzPts val="1000"/>
              <a:buNone/>
              <a:defRPr b="1" sz="1000"/>
            </a:lvl6pPr>
            <a:lvl7pPr lvl="6" algn="ctr">
              <a:lnSpc>
                <a:spcPct val="100000"/>
              </a:lnSpc>
              <a:spcBef>
                <a:spcPts val="0"/>
              </a:spcBef>
              <a:spcAft>
                <a:spcPts val="0"/>
              </a:spcAft>
              <a:buSzPts val="1000"/>
              <a:buNone/>
              <a:defRPr b="1" sz="1000"/>
            </a:lvl7pPr>
            <a:lvl8pPr lvl="7" algn="ctr">
              <a:lnSpc>
                <a:spcPct val="100000"/>
              </a:lnSpc>
              <a:spcBef>
                <a:spcPts val="0"/>
              </a:spcBef>
              <a:spcAft>
                <a:spcPts val="0"/>
              </a:spcAft>
              <a:buSzPts val="1000"/>
              <a:buNone/>
              <a:defRPr b="1" sz="1000"/>
            </a:lvl8pPr>
            <a:lvl9pPr lvl="8" algn="ctr">
              <a:lnSpc>
                <a:spcPct val="100000"/>
              </a:lnSpc>
              <a:spcBef>
                <a:spcPts val="0"/>
              </a:spcBef>
              <a:spcAft>
                <a:spcPts val="0"/>
              </a:spcAft>
              <a:buSzPts val="1000"/>
              <a:buNone/>
              <a:defRPr b="1" sz="1000"/>
            </a:lvl9pPr>
          </a:lstStyle>
          <a:p/>
        </p:txBody>
      </p:sp>
      <p:grpSp>
        <p:nvGrpSpPr>
          <p:cNvPr id="223" name="Google Shape;223;p33"/>
          <p:cNvGrpSpPr/>
          <p:nvPr/>
        </p:nvGrpSpPr>
        <p:grpSpPr>
          <a:xfrm>
            <a:off x="3927875" y="0"/>
            <a:ext cx="5216100" cy="5143625"/>
            <a:chOff x="3927875" y="0"/>
            <a:chExt cx="5216100" cy="5143625"/>
          </a:xfrm>
        </p:grpSpPr>
        <p:sp>
          <p:nvSpPr>
            <p:cNvPr id="224" name="Google Shape;224;p33"/>
            <p:cNvSpPr/>
            <p:nvPr/>
          </p:nvSpPr>
          <p:spPr>
            <a:xfrm>
              <a:off x="3927875" y="4876025"/>
              <a:ext cx="5216100" cy="267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33"/>
            <p:cNvSpPr/>
            <p:nvPr/>
          </p:nvSpPr>
          <p:spPr>
            <a:xfrm flipH="1">
              <a:off x="6537775" y="0"/>
              <a:ext cx="2606100" cy="294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33"/>
            <p:cNvSpPr/>
            <p:nvPr/>
          </p:nvSpPr>
          <p:spPr>
            <a:xfrm flipH="1">
              <a:off x="8430775" y="0"/>
              <a:ext cx="713100" cy="5394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7" name="Google Shape;227;p33"/>
          <p:cNvSpPr txBox="1"/>
          <p:nvPr/>
        </p:nvSpPr>
        <p:spPr>
          <a:xfrm>
            <a:off x="4869461" y="3253299"/>
            <a:ext cx="3336600" cy="69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018"/>
              <a:buNone/>
            </a:pPr>
            <a:r>
              <a:rPr lang="en" sz="1100">
                <a:solidFill>
                  <a:schemeClr val="dk1"/>
                </a:solidFill>
                <a:latin typeface="Lato"/>
                <a:ea typeface="Lato"/>
                <a:cs typeface="Lato"/>
                <a:sym typeface="Lato"/>
              </a:rPr>
              <a:t>Credits: This presentation template was created by </a:t>
            </a:r>
            <a:r>
              <a:rPr b="1" lang="en" sz="1100" u="sng">
                <a:solidFill>
                  <a:schemeClr val="dk1"/>
                </a:solidFill>
                <a:latin typeface="Lato"/>
                <a:ea typeface="Lato"/>
                <a:cs typeface="Lato"/>
                <a:sym typeface="Lato"/>
                <a:hlinkClick r:id="rId2">
                  <a:extLst>
                    <a:ext uri="{A12FA001-AC4F-418D-AE19-62706E023703}">
                      <ahyp:hlinkClr val="tx"/>
                    </a:ext>
                  </a:extLst>
                </a:hlinkClick>
              </a:rPr>
              <a:t>Slidesgo</a:t>
            </a:r>
            <a:r>
              <a:rPr lang="en" sz="1100">
                <a:solidFill>
                  <a:schemeClr val="dk1"/>
                </a:solidFill>
                <a:latin typeface="Lato"/>
                <a:ea typeface="Lato"/>
                <a:cs typeface="Lato"/>
                <a:sym typeface="Lato"/>
              </a:rPr>
              <a:t>, including icons by </a:t>
            </a:r>
            <a:r>
              <a:rPr b="1" lang="en" sz="1100" u="sng">
                <a:solidFill>
                  <a:schemeClr val="dk1"/>
                </a:solidFill>
                <a:latin typeface="Lato"/>
                <a:ea typeface="Lato"/>
                <a:cs typeface="Lato"/>
                <a:sym typeface="Lato"/>
                <a:hlinkClick r:id="rId3">
                  <a:extLst>
                    <a:ext uri="{A12FA001-AC4F-418D-AE19-62706E023703}">
                      <ahyp:hlinkClr val="tx"/>
                    </a:ext>
                  </a:extLst>
                </a:hlinkClick>
              </a:rPr>
              <a:t>Flaticon</a:t>
            </a:r>
            <a:r>
              <a:rPr lang="en" sz="1100">
                <a:solidFill>
                  <a:schemeClr val="dk1"/>
                </a:solidFill>
                <a:latin typeface="Lato"/>
                <a:ea typeface="Lato"/>
                <a:cs typeface="Lato"/>
                <a:sym typeface="Lato"/>
              </a:rPr>
              <a:t>, and infographics &amp; images by </a:t>
            </a:r>
            <a:r>
              <a:rPr b="1" lang="en" sz="1100" u="sng">
                <a:solidFill>
                  <a:schemeClr val="dk1"/>
                </a:solidFill>
                <a:latin typeface="Lato"/>
                <a:ea typeface="Lato"/>
                <a:cs typeface="Lato"/>
                <a:sym typeface="Lato"/>
                <a:hlinkClick r:id="rId4">
                  <a:extLst>
                    <a:ext uri="{A12FA001-AC4F-418D-AE19-62706E023703}">
                      <ahyp:hlinkClr val="tx"/>
                    </a:ext>
                  </a:extLst>
                </a:hlinkClick>
              </a:rPr>
              <a:t>Freepik</a:t>
            </a:r>
            <a:r>
              <a:rPr lang="en" sz="1100">
                <a:solidFill>
                  <a:schemeClr val="dk1"/>
                </a:solidFill>
                <a:latin typeface="Lato"/>
                <a:ea typeface="Lato"/>
                <a:cs typeface="Lato"/>
                <a:sym typeface="Lato"/>
              </a:rPr>
              <a:t>.</a:t>
            </a:r>
            <a:endParaRPr sz="1100">
              <a:solidFill>
                <a:schemeClr val="dk1"/>
              </a:solidFill>
              <a:latin typeface="Lato"/>
              <a:ea typeface="Lato"/>
              <a:cs typeface="Lato"/>
              <a:sym typeface="Lato"/>
            </a:endParaRPr>
          </a:p>
        </p:txBody>
      </p:sp>
      <p:sp>
        <p:nvSpPr>
          <p:cNvPr id="228" name="Google Shape;228;p33"/>
          <p:cNvSpPr/>
          <p:nvPr>
            <p:ph idx="3" type="pic"/>
          </p:nvPr>
        </p:nvSpPr>
        <p:spPr>
          <a:xfrm>
            <a:off x="0" y="539500"/>
            <a:ext cx="3931500" cy="4604100"/>
          </a:xfrm>
          <a:prstGeom prst="rect">
            <a:avLst/>
          </a:prstGeom>
          <a:noFill/>
          <a:ln>
            <a:noFill/>
          </a:ln>
        </p:spPr>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229" name="Shape 229"/>
        <p:cNvGrpSpPr/>
        <p:nvPr/>
      </p:nvGrpSpPr>
      <p:grpSpPr>
        <a:xfrm>
          <a:off x="0" y="0"/>
          <a:ext cx="0" cy="0"/>
          <a:chOff x="0" y="0"/>
          <a:chExt cx="0" cy="0"/>
        </a:xfrm>
      </p:grpSpPr>
      <p:grpSp>
        <p:nvGrpSpPr>
          <p:cNvPr id="230" name="Google Shape;230;p34"/>
          <p:cNvGrpSpPr/>
          <p:nvPr/>
        </p:nvGrpSpPr>
        <p:grpSpPr>
          <a:xfrm>
            <a:off x="0" y="0"/>
            <a:ext cx="9144000" cy="5143600"/>
            <a:chOff x="0" y="0"/>
            <a:chExt cx="9144000" cy="5143600"/>
          </a:xfrm>
        </p:grpSpPr>
        <p:sp>
          <p:nvSpPr>
            <p:cNvPr id="231" name="Google Shape;231;p34"/>
            <p:cNvSpPr/>
            <p:nvPr/>
          </p:nvSpPr>
          <p:spPr>
            <a:xfrm>
              <a:off x="8796300" y="3711150"/>
              <a:ext cx="347700" cy="1432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34"/>
            <p:cNvSpPr/>
            <p:nvPr/>
          </p:nvSpPr>
          <p:spPr>
            <a:xfrm>
              <a:off x="0" y="4876000"/>
              <a:ext cx="3990600" cy="267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34"/>
            <p:cNvSpPr/>
            <p:nvPr/>
          </p:nvSpPr>
          <p:spPr>
            <a:xfrm>
              <a:off x="0" y="0"/>
              <a:ext cx="347700" cy="206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10">
    <p:spTree>
      <p:nvGrpSpPr>
        <p:cNvPr id="234" name="Shape 234"/>
        <p:cNvGrpSpPr/>
        <p:nvPr/>
      </p:nvGrpSpPr>
      <p:grpSpPr>
        <a:xfrm>
          <a:off x="0" y="0"/>
          <a:ext cx="0" cy="0"/>
          <a:chOff x="0" y="0"/>
          <a:chExt cx="0" cy="0"/>
        </a:xfrm>
      </p:grpSpPr>
      <p:grpSp>
        <p:nvGrpSpPr>
          <p:cNvPr id="235" name="Google Shape;235;p35"/>
          <p:cNvGrpSpPr/>
          <p:nvPr/>
        </p:nvGrpSpPr>
        <p:grpSpPr>
          <a:xfrm flipH="1">
            <a:off x="8430775" y="0"/>
            <a:ext cx="713100" cy="5143475"/>
            <a:chOff x="0" y="0"/>
            <a:chExt cx="713100" cy="5143475"/>
          </a:xfrm>
        </p:grpSpPr>
        <p:sp>
          <p:nvSpPr>
            <p:cNvPr id="236" name="Google Shape;236;p35"/>
            <p:cNvSpPr/>
            <p:nvPr/>
          </p:nvSpPr>
          <p:spPr>
            <a:xfrm>
              <a:off x="0" y="0"/>
              <a:ext cx="347700" cy="4608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35"/>
            <p:cNvSpPr/>
            <p:nvPr/>
          </p:nvSpPr>
          <p:spPr>
            <a:xfrm>
              <a:off x="0" y="4608575"/>
              <a:ext cx="713100" cy="534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41" name="Shape 241"/>
        <p:cNvGrpSpPr/>
        <p:nvPr/>
      </p:nvGrpSpPr>
      <p:grpSpPr>
        <a:xfrm>
          <a:off x="0" y="0"/>
          <a:ext cx="0" cy="0"/>
          <a:chOff x="0" y="0"/>
          <a:chExt cx="0" cy="0"/>
        </a:xfrm>
      </p:grpSpPr>
      <p:sp>
        <p:nvSpPr>
          <p:cNvPr id="242" name="Google Shape;242;p37"/>
          <p:cNvSpPr txBox="1"/>
          <p:nvPr>
            <p:ph type="ctrTitle"/>
          </p:nvPr>
        </p:nvSpPr>
        <p:spPr>
          <a:xfrm>
            <a:off x="713225" y="1039488"/>
            <a:ext cx="3786300" cy="2232000"/>
          </a:xfrm>
          <a:prstGeom prst="rect">
            <a:avLst/>
          </a:prstGeom>
        </p:spPr>
        <p:txBody>
          <a:bodyPr anchorCtr="0" anchor="b" bIns="91425" lIns="91425" spcFirstLastPara="1" rIns="91425" wrap="square" tIns="91425">
            <a:noAutofit/>
          </a:bodyPr>
          <a:lstStyle>
            <a:lvl1pPr lvl="0">
              <a:spcBef>
                <a:spcPts val="0"/>
              </a:spcBef>
              <a:spcAft>
                <a:spcPts val="0"/>
              </a:spcAft>
              <a:buSzPts val="4700"/>
              <a:buNone/>
              <a:defRPr sz="4200"/>
            </a:lvl1pPr>
            <a:lvl2pPr lvl="1" algn="l">
              <a:spcBef>
                <a:spcPts val="0"/>
              </a:spcBef>
              <a:spcAft>
                <a:spcPts val="0"/>
              </a:spcAft>
              <a:buSzPts val="4700"/>
              <a:buNone/>
              <a:defRPr sz="4700"/>
            </a:lvl2pPr>
            <a:lvl3pPr lvl="2" algn="l">
              <a:spcBef>
                <a:spcPts val="0"/>
              </a:spcBef>
              <a:spcAft>
                <a:spcPts val="0"/>
              </a:spcAft>
              <a:buSzPts val="4700"/>
              <a:buNone/>
              <a:defRPr sz="4700"/>
            </a:lvl3pPr>
            <a:lvl4pPr lvl="3" algn="l">
              <a:spcBef>
                <a:spcPts val="0"/>
              </a:spcBef>
              <a:spcAft>
                <a:spcPts val="0"/>
              </a:spcAft>
              <a:buSzPts val="4700"/>
              <a:buNone/>
              <a:defRPr sz="4700"/>
            </a:lvl4pPr>
            <a:lvl5pPr lvl="4" algn="l">
              <a:spcBef>
                <a:spcPts val="0"/>
              </a:spcBef>
              <a:spcAft>
                <a:spcPts val="0"/>
              </a:spcAft>
              <a:buSzPts val="4700"/>
              <a:buNone/>
              <a:defRPr sz="4700"/>
            </a:lvl5pPr>
            <a:lvl6pPr lvl="5" algn="l">
              <a:spcBef>
                <a:spcPts val="0"/>
              </a:spcBef>
              <a:spcAft>
                <a:spcPts val="0"/>
              </a:spcAft>
              <a:buSzPts val="4700"/>
              <a:buNone/>
              <a:defRPr sz="4700"/>
            </a:lvl6pPr>
            <a:lvl7pPr lvl="6" algn="l">
              <a:spcBef>
                <a:spcPts val="0"/>
              </a:spcBef>
              <a:spcAft>
                <a:spcPts val="0"/>
              </a:spcAft>
              <a:buSzPts val="4700"/>
              <a:buNone/>
              <a:defRPr sz="4700"/>
            </a:lvl7pPr>
            <a:lvl8pPr lvl="7" algn="l">
              <a:spcBef>
                <a:spcPts val="0"/>
              </a:spcBef>
              <a:spcAft>
                <a:spcPts val="0"/>
              </a:spcAft>
              <a:buSzPts val="4700"/>
              <a:buNone/>
              <a:defRPr sz="4700"/>
            </a:lvl8pPr>
            <a:lvl9pPr lvl="8" algn="l">
              <a:spcBef>
                <a:spcPts val="0"/>
              </a:spcBef>
              <a:spcAft>
                <a:spcPts val="0"/>
              </a:spcAft>
              <a:buSzPts val="4700"/>
              <a:buNone/>
              <a:defRPr sz="4700"/>
            </a:lvl9pPr>
          </a:lstStyle>
          <a:p/>
        </p:txBody>
      </p:sp>
      <p:sp>
        <p:nvSpPr>
          <p:cNvPr id="243" name="Google Shape;243;p37"/>
          <p:cNvSpPr txBox="1"/>
          <p:nvPr>
            <p:ph idx="1" type="subTitle"/>
          </p:nvPr>
        </p:nvSpPr>
        <p:spPr>
          <a:xfrm>
            <a:off x="856025" y="3439188"/>
            <a:ext cx="3500700" cy="400200"/>
          </a:xfrm>
          <a:prstGeom prst="rect">
            <a:avLst/>
          </a:prstGeom>
          <a:solidFill>
            <a:schemeClr val="dk2"/>
          </a:solidFill>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nSpc>
                <a:spcPct val="100000"/>
              </a:lnSpc>
              <a:spcBef>
                <a:spcPts val="0"/>
              </a:spcBef>
              <a:spcAft>
                <a:spcPts val="0"/>
              </a:spcAft>
              <a:buSzPts val="1400"/>
              <a:buNone/>
              <a:defRPr sz="1400"/>
            </a:lvl2pPr>
            <a:lvl3pPr lvl="2">
              <a:lnSpc>
                <a:spcPct val="100000"/>
              </a:lnSpc>
              <a:spcBef>
                <a:spcPts val="0"/>
              </a:spcBef>
              <a:spcAft>
                <a:spcPts val="0"/>
              </a:spcAft>
              <a:buSzPts val="1400"/>
              <a:buNone/>
              <a:defRPr sz="1400"/>
            </a:lvl3pPr>
            <a:lvl4pPr lvl="3">
              <a:lnSpc>
                <a:spcPct val="100000"/>
              </a:lnSpc>
              <a:spcBef>
                <a:spcPts val="0"/>
              </a:spcBef>
              <a:spcAft>
                <a:spcPts val="0"/>
              </a:spcAft>
              <a:buSzPts val="1400"/>
              <a:buNone/>
              <a:defRPr sz="1400"/>
            </a:lvl4pPr>
            <a:lvl5pPr lvl="4">
              <a:lnSpc>
                <a:spcPct val="100000"/>
              </a:lnSpc>
              <a:spcBef>
                <a:spcPts val="0"/>
              </a:spcBef>
              <a:spcAft>
                <a:spcPts val="0"/>
              </a:spcAft>
              <a:buSzPts val="1400"/>
              <a:buNone/>
              <a:defRPr sz="1400"/>
            </a:lvl5pPr>
            <a:lvl6pPr lvl="5">
              <a:lnSpc>
                <a:spcPct val="100000"/>
              </a:lnSpc>
              <a:spcBef>
                <a:spcPts val="0"/>
              </a:spcBef>
              <a:spcAft>
                <a:spcPts val="0"/>
              </a:spcAft>
              <a:buSzPts val="1400"/>
              <a:buNone/>
              <a:defRPr sz="1400"/>
            </a:lvl6pPr>
            <a:lvl7pPr lvl="6">
              <a:lnSpc>
                <a:spcPct val="100000"/>
              </a:lnSpc>
              <a:spcBef>
                <a:spcPts val="0"/>
              </a:spcBef>
              <a:spcAft>
                <a:spcPts val="0"/>
              </a:spcAft>
              <a:buSzPts val="1400"/>
              <a:buNone/>
              <a:defRPr sz="1400"/>
            </a:lvl7pPr>
            <a:lvl8pPr lvl="7">
              <a:lnSpc>
                <a:spcPct val="100000"/>
              </a:lnSpc>
              <a:spcBef>
                <a:spcPts val="0"/>
              </a:spcBef>
              <a:spcAft>
                <a:spcPts val="0"/>
              </a:spcAft>
              <a:buSzPts val="1400"/>
              <a:buNone/>
              <a:defRPr sz="1400"/>
            </a:lvl8pPr>
            <a:lvl9pPr lvl="8">
              <a:lnSpc>
                <a:spcPct val="100000"/>
              </a:lnSpc>
              <a:spcBef>
                <a:spcPts val="0"/>
              </a:spcBef>
              <a:spcAft>
                <a:spcPts val="0"/>
              </a:spcAft>
              <a:buSzPts val="1400"/>
              <a:buNone/>
              <a:defRPr sz="1400"/>
            </a:lvl9pPr>
          </a:lstStyle>
          <a:p/>
        </p:txBody>
      </p:sp>
      <p:sp>
        <p:nvSpPr>
          <p:cNvPr id="244" name="Google Shape;244;p37"/>
          <p:cNvSpPr/>
          <p:nvPr>
            <p:ph idx="2" type="pic"/>
          </p:nvPr>
        </p:nvSpPr>
        <p:spPr>
          <a:xfrm>
            <a:off x="5212625" y="539500"/>
            <a:ext cx="3931500" cy="4604100"/>
          </a:xfrm>
          <a:prstGeom prst="rect">
            <a:avLst/>
          </a:prstGeom>
          <a:noFill/>
          <a:ln>
            <a:noFill/>
          </a:ln>
        </p:spPr>
      </p:sp>
      <p:grpSp>
        <p:nvGrpSpPr>
          <p:cNvPr id="245" name="Google Shape;245;p37"/>
          <p:cNvGrpSpPr/>
          <p:nvPr/>
        </p:nvGrpSpPr>
        <p:grpSpPr>
          <a:xfrm>
            <a:off x="0" y="0"/>
            <a:ext cx="5212500" cy="5143625"/>
            <a:chOff x="0" y="0"/>
            <a:chExt cx="5212500" cy="5143625"/>
          </a:xfrm>
        </p:grpSpPr>
        <p:sp>
          <p:nvSpPr>
            <p:cNvPr id="246" name="Google Shape;246;p37"/>
            <p:cNvSpPr/>
            <p:nvPr/>
          </p:nvSpPr>
          <p:spPr>
            <a:xfrm>
              <a:off x="0" y="0"/>
              <a:ext cx="713100" cy="539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37"/>
            <p:cNvSpPr/>
            <p:nvPr/>
          </p:nvSpPr>
          <p:spPr>
            <a:xfrm>
              <a:off x="0" y="4876025"/>
              <a:ext cx="5212500" cy="267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37"/>
            <p:cNvSpPr/>
            <p:nvPr/>
          </p:nvSpPr>
          <p:spPr>
            <a:xfrm>
              <a:off x="713100" y="0"/>
              <a:ext cx="3643500" cy="291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9" name="Shape 249"/>
        <p:cNvGrpSpPr/>
        <p:nvPr/>
      </p:nvGrpSpPr>
      <p:grpSpPr>
        <a:xfrm>
          <a:off x="0" y="0"/>
          <a:ext cx="0" cy="0"/>
          <a:chOff x="0" y="0"/>
          <a:chExt cx="0" cy="0"/>
        </a:xfrm>
      </p:grpSpPr>
      <p:sp>
        <p:nvSpPr>
          <p:cNvPr id="250" name="Google Shape;250;p38"/>
          <p:cNvSpPr txBox="1"/>
          <p:nvPr>
            <p:ph type="title"/>
          </p:nvPr>
        </p:nvSpPr>
        <p:spPr>
          <a:xfrm>
            <a:off x="1109250" y="2340800"/>
            <a:ext cx="3705900" cy="1877700"/>
          </a:xfrm>
          <a:prstGeom prst="rect">
            <a:avLst/>
          </a:prstGeom>
        </p:spPr>
        <p:txBody>
          <a:bodyPr anchorCtr="0" anchor="t" bIns="91425" lIns="91425" spcFirstLastPara="1" rIns="91425" wrap="square" tIns="91425">
            <a:noAutofit/>
          </a:bodyPr>
          <a:lstStyle>
            <a:lvl1pPr lvl="0" algn="l">
              <a:spcBef>
                <a:spcPts val="0"/>
              </a:spcBef>
              <a:spcAft>
                <a:spcPts val="0"/>
              </a:spcAft>
              <a:buSzPts val="4500"/>
              <a:buNone/>
              <a:defRPr sz="5500"/>
            </a:lvl1pPr>
            <a:lvl2pPr lvl="1" algn="r">
              <a:spcBef>
                <a:spcPts val="0"/>
              </a:spcBef>
              <a:spcAft>
                <a:spcPts val="0"/>
              </a:spcAft>
              <a:buSzPts val="4500"/>
              <a:buNone/>
              <a:defRPr sz="4500"/>
            </a:lvl2pPr>
            <a:lvl3pPr lvl="2" algn="r">
              <a:spcBef>
                <a:spcPts val="0"/>
              </a:spcBef>
              <a:spcAft>
                <a:spcPts val="0"/>
              </a:spcAft>
              <a:buSzPts val="4500"/>
              <a:buNone/>
              <a:defRPr sz="4500"/>
            </a:lvl3pPr>
            <a:lvl4pPr lvl="3" algn="r">
              <a:spcBef>
                <a:spcPts val="0"/>
              </a:spcBef>
              <a:spcAft>
                <a:spcPts val="0"/>
              </a:spcAft>
              <a:buSzPts val="4500"/>
              <a:buNone/>
              <a:defRPr sz="4500"/>
            </a:lvl4pPr>
            <a:lvl5pPr lvl="4" algn="r">
              <a:spcBef>
                <a:spcPts val="0"/>
              </a:spcBef>
              <a:spcAft>
                <a:spcPts val="0"/>
              </a:spcAft>
              <a:buSzPts val="4500"/>
              <a:buNone/>
              <a:defRPr sz="4500"/>
            </a:lvl5pPr>
            <a:lvl6pPr lvl="5" algn="r">
              <a:spcBef>
                <a:spcPts val="0"/>
              </a:spcBef>
              <a:spcAft>
                <a:spcPts val="0"/>
              </a:spcAft>
              <a:buSzPts val="4500"/>
              <a:buNone/>
              <a:defRPr sz="4500"/>
            </a:lvl6pPr>
            <a:lvl7pPr lvl="6" algn="r">
              <a:spcBef>
                <a:spcPts val="0"/>
              </a:spcBef>
              <a:spcAft>
                <a:spcPts val="0"/>
              </a:spcAft>
              <a:buSzPts val="4500"/>
              <a:buNone/>
              <a:defRPr sz="4500"/>
            </a:lvl7pPr>
            <a:lvl8pPr lvl="7" algn="r">
              <a:spcBef>
                <a:spcPts val="0"/>
              </a:spcBef>
              <a:spcAft>
                <a:spcPts val="0"/>
              </a:spcAft>
              <a:buSzPts val="4500"/>
              <a:buNone/>
              <a:defRPr sz="4500"/>
            </a:lvl8pPr>
            <a:lvl9pPr lvl="8" algn="r">
              <a:spcBef>
                <a:spcPts val="0"/>
              </a:spcBef>
              <a:spcAft>
                <a:spcPts val="0"/>
              </a:spcAft>
              <a:buSzPts val="4500"/>
              <a:buNone/>
              <a:defRPr sz="4500"/>
            </a:lvl9pPr>
          </a:lstStyle>
          <a:p/>
        </p:txBody>
      </p:sp>
      <p:sp>
        <p:nvSpPr>
          <p:cNvPr id="251" name="Google Shape;251;p38"/>
          <p:cNvSpPr txBox="1"/>
          <p:nvPr>
            <p:ph hasCustomPrompt="1" idx="2" type="title"/>
          </p:nvPr>
        </p:nvSpPr>
        <p:spPr>
          <a:xfrm>
            <a:off x="1251025" y="1200900"/>
            <a:ext cx="1101300" cy="1027800"/>
          </a:xfrm>
          <a:prstGeom prst="rect">
            <a:avLst/>
          </a:prstGeom>
          <a:solidFill>
            <a:schemeClr val="dk2"/>
          </a:solidFill>
        </p:spPr>
        <p:txBody>
          <a:bodyPr anchorCtr="0" anchor="ctr" bIns="91425" lIns="91425" spcFirstLastPara="1" rIns="91425" wrap="square" tIns="91425">
            <a:noAutofit/>
          </a:bodyPr>
          <a:lstStyle>
            <a:lvl1pPr lvl="0">
              <a:spcBef>
                <a:spcPts val="0"/>
              </a:spcBef>
              <a:spcAft>
                <a:spcPts val="0"/>
              </a:spcAft>
              <a:buSzPts val="5300"/>
              <a:buNone/>
              <a:defRPr sz="5000"/>
            </a:lvl1pPr>
            <a:lvl2pPr lvl="1" algn="ctr">
              <a:spcBef>
                <a:spcPts val="0"/>
              </a:spcBef>
              <a:spcAft>
                <a:spcPts val="0"/>
              </a:spcAft>
              <a:buSzPts val="5300"/>
              <a:buNone/>
              <a:defRPr sz="5300"/>
            </a:lvl2pPr>
            <a:lvl3pPr lvl="2" algn="ctr">
              <a:spcBef>
                <a:spcPts val="0"/>
              </a:spcBef>
              <a:spcAft>
                <a:spcPts val="0"/>
              </a:spcAft>
              <a:buSzPts val="5300"/>
              <a:buNone/>
              <a:defRPr sz="5300"/>
            </a:lvl3pPr>
            <a:lvl4pPr lvl="3" algn="ctr">
              <a:spcBef>
                <a:spcPts val="0"/>
              </a:spcBef>
              <a:spcAft>
                <a:spcPts val="0"/>
              </a:spcAft>
              <a:buSzPts val="5300"/>
              <a:buNone/>
              <a:defRPr sz="5300"/>
            </a:lvl4pPr>
            <a:lvl5pPr lvl="4" algn="ctr">
              <a:spcBef>
                <a:spcPts val="0"/>
              </a:spcBef>
              <a:spcAft>
                <a:spcPts val="0"/>
              </a:spcAft>
              <a:buSzPts val="5300"/>
              <a:buNone/>
              <a:defRPr sz="5300"/>
            </a:lvl5pPr>
            <a:lvl6pPr lvl="5" algn="ctr">
              <a:spcBef>
                <a:spcPts val="0"/>
              </a:spcBef>
              <a:spcAft>
                <a:spcPts val="0"/>
              </a:spcAft>
              <a:buSzPts val="5300"/>
              <a:buNone/>
              <a:defRPr sz="5300"/>
            </a:lvl6pPr>
            <a:lvl7pPr lvl="6" algn="ctr">
              <a:spcBef>
                <a:spcPts val="0"/>
              </a:spcBef>
              <a:spcAft>
                <a:spcPts val="0"/>
              </a:spcAft>
              <a:buSzPts val="5300"/>
              <a:buNone/>
              <a:defRPr sz="5300"/>
            </a:lvl7pPr>
            <a:lvl8pPr lvl="7" algn="ctr">
              <a:spcBef>
                <a:spcPts val="0"/>
              </a:spcBef>
              <a:spcAft>
                <a:spcPts val="0"/>
              </a:spcAft>
              <a:buSzPts val="5300"/>
              <a:buNone/>
              <a:defRPr sz="5300"/>
            </a:lvl8pPr>
            <a:lvl9pPr lvl="8" algn="ctr">
              <a:spcBef>
                <a:spcPts val="0"/>
              </a:spcBef>
              <a:spcAft>
                <a:spcPts val="0"/>
              </a:spcAft>
              <a:buSzPts val="5300"/>
              <a:buNone/>
              <a:defRPr sz="5300"/>
            </a:lvl9pPr>
          </a:lstStyle>
          <a:p>
            <a:r>
              <a:t>xx%</a:t>
            </a:r>
          </a:p>
        </p:txBody>
      </p:sp>
      <p:sp>
        <p:nvSpPr>
          <p:cNvPr id="252" name="Google Shape;252;p38"/>
          <p:cNvSpPr/>
          <p:nvPr>
            <p:ph idx="3" type="pic"/>
          </p:nvPr>
        </p:nvSpPr>
        <p:spPr>
          <a:xfrm>
            <a:off x="5212625" y="535100"/>
            <a:ext cx="3931500" cy="4608600"/>
          </a:xfrm>
          <a:prstGeom prst="rect">
            <a:avLst/>
          </a:prstGeom>
          <a:noFill/>
          <a:ln>
            <a:noFill/>
          </a:ln>
        </p:spPr>
      </p:sp>
      <p:grpSp>
        <p:nvGrpSpPr>
          <p:cNvPr id="253" name="Google Shape;253;p38"/>
          <p:cNvGrpSpPr/>
          <p:nvPr/>
        </p:nvGrpSpPr>
        <p:grpSpPr>
          <a:xfrm>
            <a:off x="0" y="0"/>
            <a:ext cx="713100" cy="5143475"/>
            <a:chOff x="0" y="0"/>
            <a:chExt cx="713100" cy="5143475"/>
          </a:xfrm>
        </p:grpSpPr>
        <p:sp>
          <p:nvSpPr>
            <p:cNvPr id="254" name="Google Shape;254;p38"/>
            <p:cNvSpPr/>
            <p:nvPr/>
          </p:nvSpPr>
          <p:spPr>
            <a:xfrm>
              <a:off x="0" y="0"/>
              <a:ext cx="347700" cy="4608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38"/>
            <p:cNvSpPr/>
            <p:nvPr/>
          </p:nvSpPr>
          <p:spPr>
            <a:xfrm>
              <a:off x="0" y="4608575"/>
              <a:ext cx="713100" cy="534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56" name="Shape 256"/>
        <p:cNvGrpSpPr/>
        <p:nvPr/>
      </p:nvGrpSpPr>
      <p:grpSpPr>
        <a:xfrm>
          <a:off x="0" y="0"/>
          <a:ext cx="0" cy="0"/>
          <a:chOff x="0" y="0"/>
          <a:chExt cx="0" cy="0"/>
        </a:xfrm>
      </p:grpSpPr>
      <p:sp>
        <p:nvSpPr>
          <p:cNvPr id="257" name="Google Shape;257;p39"/>
          <p:cNvSpPr txBox="1"/>
          <p:nvPr>
            <p:ph type="title"/>
          </p:nvPr>
        </p:nvSpPr>
        <p:spPr>
          <a:xfrm>
            <a:off x="713225" y="444725"/>
            <a:ext cx="7717500" cy="552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58" name="Google Shape;258;p39"/>
          <p:cNvSpPr txBox="1"/>
          <p:nvPr>
            <p:ph idx="1" type="body"/>
          </p:nvPr>
        </p:nvSpPr>
        <p:spPr>
          <a:xfrm>
            <a:off x="1595250" y="1129750"/>
            <a:ext cx="5953500" cy="3295500"/>
          </a:xfrm>
          <a:prstGeom prst="rect">
            <a:avLst/>
          </a:prstGeom>
        </p:spPr>
        <p:txBody>
          <a:bodyPr anchorCtr="0" anchor="t" bIns="91425" lIns="91425" spcFirstLastPara="1" rIns="91425" wrap="square" tIns="91425">
            <a:noAutofit/>
          </a:bodyPr>
          <a:lstStyle>
            <a:lvl1pPr indent="-311150" lvl="0" marL="457200">
              <a:lnSpc>
                <a:spcPct val="100000"/>
              </a:lnSpc>
              <a:spcBef>
                <a:spcPts val="0"/>
              </a:spcBef>
              <a:spcAft>
                <a:spcPts val="0"/>
              </a:spcAft>
              <a:buClr>
                <a:schemeClr val="dk2"/>
              </a:buClr>
              <a:buSzPts val="1300"/>
              <a:buChar char="■"/>
              <a:defRPr sz="1200"/>
            </a:lvl1pPr>
            <a:lvl2pPr indent="-304800" lvl="1" marL="914400">
              <a:lnSpc>
                <a:spcPct val="100000"/>
              </a:lnSpc>
              <a:spcBef>
                <a:spcPts val="0"/>
              </a:spcBef>
              <a:spcAft>
                <a:spcPts val="0"/>
              </a:spcAft>
              <a:buSzPts val="1200"/>
              <a:buChar char="○"/>
              <a:defRPr sz="1200"/>
            </a:lvl2pPr>
            <a:lvl3pPr indent="-304800" lvl="2" marL="1371600">
              <a:lnSpc>
                <a:spcPct val="100000"/>
              </a:lnSpc>
              <a:spcBef>
                <a:spcPts val="1600"/>
              </a:spcBef>
              <a:spcAft>
                <a:spcPts val="0"/>
              </a:spcAft>
              <a:buSzPts val="1200"/>
              <a:buChar char="■"/>
              <a:defRPr sz="1200"/>
            </a:lvl3pPr>
            <a:lvl4pPr indent="-304800" lvl="3" marL="1828800">
              <a:lnSpc>
                <a:spcPct val="100000"/>
              </a:lnSpc>
              <a:spcBef>
                <a:spcPts val="1600"/>
              </a:spcBef>
              <a:spcAft>
                <a:spcPts val="0"/>
              </a:spcAft>
              <a:buSzPts val="1200"/>
              <a:buChar char="●"/>
              <a:defRPr sz="1200"/>
            </a:lvl4pPr>
            <a:lvl5pPr indent="-304800" lvl="4" marL="2286000">
              <a:lnSpc>
                <a:spcPct val="100000"/>
              </a:lnSpc>
              <a:spcBef>
                <a:spcPts val="1600"/>
              </a:spcBef>
              <a:spcAft>
                <a:spcPts val="0"/>
              </a:spcAft>
              <a:buSzPts val="1200"/>
              <a:buChar char="○"/>
              <a:defRPr sz="1200"/>
            </a:lvl5pPr>
            <a:lvl6pPr indent="-304800" lvl="5" marL="2743200">
              <a:lnSpc>
                <a:spcPct val="100000"/>
              </a:lnSpc>
              <a:spcBef>
                <a:spcPts val="1600"/>
              </a:spcBef>
              <a:spcAft>
                <a:spcPts val="0"/>
              </a:spcAft>
              <a:buSzPts val="1200"/>
              <a:buChar char="■"/>
              <a:defRPr sz="1200"/>
            </a:lvl6pPr>
            <a:lvl7pPr indent="-304800" lvl="6" marL="3200400">
              <a:lnSpc>
                <a:spcPct val="100000"/>
              </a:lnSpc>
              <a:spcBef>
                <a:spcPts val="1600"/>
              </a:spcBef>
              <a:spcAft>
                <a:spcPts val="0"/>
              </a:spcAft>
              <a:buSzPts val="1200"/>
              <a:buChar char="●"/>
              <a:defRPr sz="1200"/>
            </a:lvl7pPr>
            <a:lvl8pPr indent="-304800" lvl="7" marL="3657600">
              <a:lnSpc>
                <a:spcPct val="100000"/>
              </a:lnSpc>
              <a:spcBef>
                <a:spcPts val="1600"/>
              </a:spcBef>
              <a:spcAft>
                <a:spcPts val="0"/>
              </a:spcAft>
              <a:buSzPts val="1200"/>
              <a:buChar char="○"/>
              <a:defRPr sz="1200"/>
            </a:lvl8pPr>
            <a:lvl9pPr indent="-304800" lvl="8" marL="4114800">
              <a:lnSpc>
                <a:spcPct val="100000"/>
              </a:lnSpc>
              <a:spcBef>
                <a:spcPts val="1600"/>
              </a:spcBef>
              <a:spcAft>
                <a:spcPts val="1600"/>
              </a:spcAft>
              <a:buSzPts val="1200"/>
              <a:buChar char="■"/>
              <a:defRPr sz="1200"/>
            </a:lvl9pPr>
          </a:lstStyle>
          <a:p/>
        </p:txBody>
      </p:sp>
      <p:grpSp>
        <p:nvGrpSpPr>
          <p:cNvPr id="259" name="Google Shape;259;p39"/>
          <p:cNvGrpSpPr/>
          <p:nvPr/>
        </p:nvGrpSpPr>
        <p:grpSpPr>
          <a:xfrm flipH="1">
            <a:off x="0" y="0"/>
            <a:ext cx="9144125" cy="5143625"/>
            <a:chOff x="0" y="0"/>
            <a:chExt cx="9144125" cy="5143625"/>
          </a:xfrm>
        </p:grpSpPr>
        <p:sp>
          <p:nvSpPr>
            <p:cNvPr id="260" name="Google Shape;260;p39"/>
            <p:cNvSpPr/>
            <p:nvPr/>
          </p:nvSpPr>
          <p:spPr>
            <a:xfrm>
              <a:off x="0" y="4608600"/>
              <a:ext cx="713100" cy="534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39"/>
            <p:cNvSpPr/>
            <p:nvPr/>
          </p:nvSpPr>
          <p:spPr>
            <a:xfrm>
              <a:off x="8796300" y="0"/>
              <a:ext cx="347700" cy="534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39"/>
            <p:cNvSpPr/>
            <p:nvPr/>
          </p:nvSpPr>
          <p:spPr>
            <a:xfrm>
              <a:off x="713225" y="4876025"/>
              <a:ext cx="8430900" cy="267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63" name="Shape 263"/>
        <p:cNvGrpSpPr/>
        <p:nvPr/>
      </p:nvGrpSpPr>
      <p:grpSpPr>
        <a:xfrm>
          <a:off x="0" y="0"/>
          <a:ext cx="0" cy="0"/>
          <a:chOff x="0" y="0"/>
          <a:chExt cx="0" cy="0"/>
        </a:xfrm>
      </p:grpSpPr>
      <p:sp>
        <p:nvSpPr>
          <p:cNvPr id="264" name="Google Shape;264;p40"/>
          <p:cNvSpPr txBox="1"/>
          <p:nvPr>
            <p:ph type="title"/>
          </p:nvPr>
        </p:nvSpPr>
        <p:spPr>
          <a:xfrm>
            <a:off x="713225" y="444725"/>
            <a:ext cx="7717500" cy="552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65" name="Google Shape;265;p40"/>
          <p:cNvSpPr txBox="1"/>
          <p:nvPr>
            <p:ph idx="1" type="subTitle"/>
          </p:nvPr>
        </p:nvSpPr>
        <p:spPr>
          <a:xfrm>
            <a:off x="3264850" y="1803700"/>
            <a:ext cx="3931500" cy="923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266" name="Google Shape;266;p40"/>
          <p:cNvSpPr txBox="1"/>
          <p:nvPr>
            <p:ph idx="2" type="subTitle"/>
          </p:nvPr>
        </p:nvSpPr>
        <p:spPr>
          <a:xfrm>
            <a:off x="3264850" y="1328900"/>
            <a:ext cx="3931500" cy="523200"/>
          </a:xfrm>
          <a:prstGeom prst="rect">
            <a:avLst/>
          </a:prstGeom>
        </p:spPr>
        <p:txBody>
          <a:bodyPr anchorCtr="0" anchor="b" bIns="91425" lIns="91425" spcFirstLastPara="1" rIns="91425" wrap="square" tIns="91425">
            <a:noAutofit/>
          </a:bodyPr>
          <a:lstStyle>
            <a:lvl1pPr lvl="0">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267" name="Google Shape;267;p40"/>
          <p:cNvSpPr txBox="1"/>
          <p:nvPr>
            <p:ph idx="3" type="subTitle"/>
          </p:nvPr>
        </p:nvSpPr>
        <p:spPr>
          <a:xfrm>
            <a:off x="3264850" y="3492780"/>
            <a:ext cx="3931500" cy="923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268" name="Google Shape;268;p40"/>
          <p:cNvSpPr txBox="1"/>
          <p:nvPr>
            <p:ph idx="4" type="subTitle"/>
          </p:nvPr>
        </p:nvSpPr>
        <p:spPr>
          <a:xfrm>
            <a:off x="3264851" y="3017980"/>
            <a:ext cx="3931500" cy="523200"/>
          </a:xfrm>
          <a:prstGeom prst="rect">
            <a:avLst/>
          </a:prstGeom>
        </p:spPr>
        <p:txBody>
          <a:bodyPr anchorCtr="0" anchor="b" bIns="91425" lIns="91425" spcFirstLastPara="1" rIns="91425" wrap="square" tIns="91425">
            <a:noAutofit/>
          </a:bodyPr>
          <a:lstStyle>
            <a:lvl1pPr lvl="0">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grpSp>
        <p:nvGrpSpPr>
          <p:cNvPr id="269" name="Google Shape;269;p40"/>
          <p:cNvGrpSpPr/>
          <p:nvPr/>
        </p:nvGrpSpPr>
        <p:grpSpPr>
          <a:xfrm>
            <a:off x="0" y="0"/>
            <a:ext cx="9144000" cy="5143625"/>
            <a:chOff x="0" y="0"/>
            <a:chExt cx="9144000" cy="5143625"/>
          </a:xfrm>
        </p:grpSpPr>
        <p:sp>
          <p:nvSpPr>
            <p:cNvPr id="270" name="Google Shape;270;p40"/>
            <p:cNvSpPr/>
            <p:nvPr/>
          </p:nvSpPr>
          <p:spPr>
            <a:xfrm>
              <a:off x="0" y="4876025"/>
              <a:ext cx="8257200" cy="267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40"/>
            <p:cNvSpPr/>
            <p:nvPr/>
          </p:nvSpPr>
          <p:spPr>
            <a:xfrm>
              <a:off x="0" y="0"/>
              <a:ext cx="347700" cy="1736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40"/>
            <p:cNvSpPr/>
            <p:nvPr/>
          </p:nvSpPr>
          <p:spPr>
            <a:xfrm>
              <a:off x="8257200" y="4608575"/>
              <a:ext cx="886800" cy="534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73" name="Shape 273"/>
        <p:cNvGrpSpPr/>
        <p:nvPr/>
      </p:nvGrpSpPr>
      <p:grpSpPr>
        <a:xfrm>
          <a:off x="0" y="0"/>
          <a:ext cx="0" cy="0"/>
          <a:chOff x="0" y="0"/>
          <a:chExt cx="0" cy="0"/>
        </a:xfrm>
      </p:grpSpPr>
      <p:sp>
        <p:nvSpPr>
          <p:cNvPr id="274" name="Google Shape;274;p41"/>
          <p:cNvSpPr txBox="1"/>
          <p:nvPr>
            <p:ph type="title"/>
          </p:nvPr>
        </p:nvSpPr>
        <p:spPr>
          <a:xfrm>
            <a:off x="713225" y="444725"/>
            <a:ext cx="7717500" cy="552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grpSp>
        <p:nvGrpSpPr>
          <p:cNvPr id="275" name="Google Shape;275;p41"/>
          <p:cNvGrpSpPr/>
          <p:nvPr/>
        </p:nvGrpSpPr>
        <p:grpSpPr>
          <a:xfrm>
            <a:off x="0" y="0"/>
            <a:ext cx="9144125" cy="5143625"/>
            <a:chOff x="0" y="0"/>
            <a:chExt cx="9144125" cy="5143625"/>
          </a:xfrm>
        </p:grpSpPr>
        <p:sp>
          <p:nvSpPr>
            <p:cNvPr id="276" name="Google Shape;276;p41"/>
            <p:cNvSpPr/>
            <p:nvPr/>
          </p:nvSpPr>
          <p:spPr>
            <a:xfrm>
              <a:off x="0" y="4608600"/>
              <a:ext cx="713100" cy="534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41"/>
            <p:cNvSpPr/>
            <p:nvPr/>
          </p:nvSpPr>
          <p:spPr>
            <a:xfrm>
              <a:off x="8796300" y="0"/>
              <a:ext cx="347700" cy="534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41"/>
            <p:cNvSpPr/>
            <p:nvPr/>
          </p:nvSpPr>
          <p:spPr>
            <a:xfrm>
              <a:off x="713225" y="4876025"/>
              <a:ext cx="8430900" cy="267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79" name="Shape 279"/>
        <p:cNvGrpSpPr/>
        <p:nvPr/>
      </p:nvGrpSpPr>
      <p:grpSpPr>
        <a:xfrm>
          <a:off x="0" y="0"/>
          <a:ext cx="0" cy="0"/>
          <a:chOff x="0" y="0"/>
          <a:chExt cx="0" cy="0"/>
        </a:xfrm>
      </p:grpSpPr>
      <p:sp>
        <p:nvSpPr>
          <p:cNvPr id="280" name="Google Shape;280;p42"/>
          <p:cNvSpPr txBox="1"/>
          <p:nvPr>
            <p:ph type="title"/>
          </p:nvPr>
        </p:nvSpPr>
        <p:spPr>
          <a:xfrm>
            <a:off x="4766475" y="984350"/>
            <a:ext cx="3542700" cy="11082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lnSpc>
                <a:spcPct val="90000"/>
              </a:lnSpc>
              <a:spcBef>
                <a:spcPts val="0"/>
              </a:spcBef>
              <a:spcAft>
                <a:spcPts val="0"/>
              </a:spcAft>
              <a:buSzPts val="3000"/>
              <a:buNone/>
              <a:defRPr/>
            </a:lvl2pPr>
            <a:lvl3pPr lvl="2">
              <a:lnSpc>
                <a:spcPct val="90000"/>
              </a:lnSpc>
              <a:spcBef>
                <a:spcPts val="0"/>
              </a:spcBef>
              <a:spcAft>
                <a:spcPts val="0"/>
              </a:spcAft>
              <a:buSzPts val="3000"/>
              <a:buNone/>
              <a:defRPr/>
            </a:lvl3pPr>
            <a:lvl4pPr lvl="3">
              <a:lnSpc>
                <a:spcPct val="90000"/>
              </a:lnSpc>
              <a:spcBef>
                <a:spcPts val="0"/>
              </a:spcBef>
              <a:spcAft>
                <a:spcPts val="0"/>
              </a:spcAft>
              <a:buSzPts val="3000"/>
              <a:buNone/>
              <a:defRPr/>
            </a:lvl4pPr>
            <a:lvl5pPr lvl="4">
              <a:lnSpc>
                <a:spcPct val="90000"/>
              </a:lnSpc>
              <a:spcBef>
                <a:spcPts val="0"/>
              </a:spcBef>
              <a:spcAft>
                <a:spcPts val="0"/>
              </a:spcAft>
              <a:buSzPts val="3000"/>
              <a:buNone/>
              <a:defRPr/>
            </a:lvl5pPr>
            <a:lvl6pPr lvl="5">
              <a:lnSpc>
                <a:spcPct val="90000"/>
              </a:lnSpc>
              <a:spcBef>
                <a:spcPts val="0"/>
              </a:spcBef>
              <a:spcAft>
                <a:spcPts val="0"/>
              </a:spcAft>
              <a:buSzPts val="3000"/>
              <a:buNone/>
              <a:defRPr/>
            </a:lvl6pPr>
            <a:lvl7pPr lvl="6">
              <a:lnSpc>
                <a:spcPct val="90000"/>
              </a:lnSpc>
              <a:spcBef>
                <a:spcPts val="0"/>
              </a:spcBef>
              <a:spcAft>
                <a:spcPts val="0"/>
              </a:spcAft>
              <a:buSzPts val="3000"/>
              <a:buNone/>
              <a:defRPr/>
            </a:lvl7pPr>
            <a:lvl8pPr lvl="7">
              <a:lnSpc>
                <a:spcPct val="90000"/>
              </a:lnSpc>
              <a:spcBef>
                <a:spcPts val="0"/>
              </a:spcBef>
              <a:spcAft>
                <a:spcPts val="0"/>
              </a:spcAft>
              <a:buSzPts val="3000"/>
              <a:buNone/>
              <a:defRPr/>
            </a:lvl8pPr>
            <a:lvl9pPr lvl="8">
              <a:lnSpc>
                <a:spcPct val="90000"/>
              </a:lnSpc>
              <a:spcBef>
                <a:spcPts val="0"/>
              </a:spcBef>
              <a:spcAft>
                <a:spcPts val="0"/>
              </a:spcAft>
              <a:buSzPts val="3000"/>
              <a:buNone/>
              <a:defRPr/>
            </a:lvl9pPr>
          </a:lstStyle>
          <a:p/>
        </p:txBody>
      </p:sp>
      <p:sp>
        <p:nvSpPr>
          <p:cNvPr id="281" name="Google Shape;281;p42"/>
          <p:cNvSpPr txBox="1"/>
          <p:nvPr>
            <p:ph idx="1" type="subTitle"/>
          </p:nvPr>
        </p:nvSpPr>
        <p:spPr>
          <a:xfrm>
            <a:off x="4766475" y="2138575"/>
            <a:ext cx="3542700" cy="19752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282" name="Google Shape;282;p42"/>
          <p:cNvSpPr/>
          <p:nvPr>
            <p:ph idx="2" type="pic"/>
          </p:nvPr>
        </p:nvSpPr>
        <p:spPr>
          <a:xfrm>
            <a:off x="0" y="539500"/>
            <a:ext cx="3931500" cy="4604100"/>
          </a:xfrm>
          <a:prstGeom prst="rect">
            <a:avLst/>
          </a:prstGeom>
          <a:noFill/>
          <a:ln>
            <a:noFill/>
          </a:ln>
        </p:spPr>
      </p:sp>
      <p:grpSp>
        <p:nvGrpSpPr>
          <p:cNvPr id="283" name="Google Shape;283;p42"/>
          <p:cNvGrpSpPr/>
          <p:nvPr/>
        </p:nvGrpSpPr>
        <p:grpSpPr>
          <a:xfrm>
            <a:off x="3931500" y="0"/>
            <a:ext cx="5212650" cy="5143625"/>
            <a:chOff x="3931500" y="0"/>
            <a:chExt cx="5212650" cy="5143625"/>
          </a:xfrm>
        </p:grpSpPr>
        <p:sp>
          <p:nvSpPr>
            <p:cNvPr id="284" name="Google Shape;284;p42"/>
            <p:cNvSpPr/>
            <p:nvPr/>
          </p:nvSpPr>
          <p:spPr>
            <a:xfrm>
              <a:off x="7803175" y="4608600"/>
              <a:ext cx="1340700" cy="534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42"/>
            <p:cNvSpPr/>
            <p:nvPr/>
          </p:nvSpPr>
          <p:spPr>
            <a:xfrm>
              <a:off x="3931500" y="4876025"/>
              <a:ext cx="3871800" cy="267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42"/>
            <p:cNvSpPr/>
            <p:nvPr/>
          </p:nvSpPr>
          <p:spPr>
            <a:xfrm>
              <a:off x="6537750" y="0"/>
              <a:ext cx="2606400" cy="291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87" name="Shape 287"/>
        <p:cNvGrpSpPr/>
        <p:nvPr/>
      </p:nvGrpSpPr>
      <p:grpSpPr>
        <a:xfrm>
          <a:off x="0" y="0"/>
          <a:ext cx="0" cy="0"/>
          <a:chOff x="0" y="0"/>
          <a:chExt cx="0" cy="0"/>
        </a:xfrm>
      </p:grpSpPr>
      <p:sp>
        <p:nvSpPr>
          <p:cNvPr id="288" name="Google Shape;288;p43"/>
          <p:cNvSpPr txBox="1"/>
          <p:nvPr>
            <p:ph type="title"/>
          </p:nvPr>
        </p:nvSpPr>
        <p:spPr>
          <a:xfrm>
            <a:off x="1972800" y="1411500"/>
            <a:ext cx="5198400" cy="2031900"/>
          </a:xfrm>
          <a:prstGeom prst="rect">
            <a:avLst/>
          </a:prstGeom>
        </p:spPr>
        <p:txBody>
          <a:bodyPr anchorCtr="0" anchor="ctr" bIns="91425" lIns="91425" spcFirstLastPara="1" rIns="91425" wrap="square" tIns="91425">
            <a:noAutofit/>
          </a:bodyPr>
          <a:lstStyle>
            <a:lvl1pPr lvl="0">
              <a:spcBef>
                <a:spcPts val="0"/>
              </a:spcBef>
              <a:spcAft>
                <a:spcPts val="0"/>
              </a:spcAft>
              <a:buSzPts val="6000"/>
              <a:buNone/>
              <a:defRPr sz="6000"/>
            </a:lvl1pPr>
            <a:lvl2pPr lvl="1">
              <a:lnSpc>
                <a:spcPct val="90000"/>
              </a:lnSpc>
              <a:spcBef>
                <a:spcPts val="0"/>
              </a:spcBef>
              <a:spcAft>
                <a:spcPts val="0"/>
              </a:spcAft>
              <a:buSzPts val="6000"/>
              <a:buNone/>
              <a:defRPr sz="6000"/>
            </a:lvl2pPr>
            <a:lvl3pPr lvl="2">
              <a:lnSpc>
                <a:spcPct val="90000"/>
              </a:lnSpc>
              <a:spcBef>
                <a:spcPts val="0"/>
              </a:spcBef>
              <a:spcAft>
                <a:spcPts val="0"/>
              </a:spcAft>
              <a:buSzPts val="6000"/>
              <a:buNone/>
              <a:defRPr sz="6000"/>
            </a:lvl3pPr>
            <a:lvl4pPr lvl="3">
              <a:lnSpc>
                <a:spcPct val="90000"/>
              </a:lnSpc>
              <a:spcBef>
                <a:spcPts val="0"/>
              </a:spcBef>
              <a:spcAft>
                <a:spcPts val="0"/>
              </a:spcAft>
              <a:buSzPts val="6000"/>
              <a:buNone/>
              <a:defRPr sz="6000"/>
            </a:lvl4pPr>
            <a:lvl5pPr lvl="4">
              <a:lnSpc>
                <a:spcPct val="90000"/>
              </a:lnSpc>
              <a:spcBef>
                <a:spcPts val="0"/>
              </a:spcBef>
              <a:spcAft>
                <a:spcPts val="0"/>
              </a:spcAft>
              <a:buSzPts val="6000"/>
              <a:buNone/>
              <a:defRPr sz="6000"/>
            </a:lvl5pPr>
            <a:lvl6pPr lvl="5">
              <a:lnSpc>
                <a:spcPct val="90000"/>
              </a:lnSpc>
              <a:spcBef>
                <a:spcPts val="0"/>
              </a:spcBef>
              <a:spcAft>
                <a:spcPts val="0"/>
              </a:spcAft>
              <a:buSzPts val="6000"/>
              <a:buNone/>
              <a:defRPr sz="6000"/>
            </a:lvl6pPr>
            <a:lvl7pPr lvl="6">
              <a:lnSpc>
                <a:spcPct val="90000"/>
              </a:lnSpc>
              <a:spcBef>
                <a:spcPts val="0"/>
              </a:spcBef>
              <a:spcAft>
                <a:spcPts val="0"/>
              </a:spcAft>
              <a:buSzPts val="6000"/>
              <a:buNone/>
              <a:defRPr sz="6000"/>
            </a:lvl7pPr>
            <a:lvl8pPr lvl="7">
              <a:lnSpc>
                <a:spcPct val="90000"/>
              </a:lnSpc>
              <a:spcBef>
                <a:spcPts val="0"/>
              </a:spcBef>
              <a:spcAft>
                <a:spcPts val="0"/>
              </a:spcAft>
              <a:buSzPts val="6000"/>
              <a:buNone/>
              <a:defRPr sz="6000"/>
            </a:lvl8pPr>
            <a:lvl9pPr lvl="8">
              <a:lnSpc>
                <a:spcPct val="90000"/>
              </a:lnSpc>
              <a:spcBef>
                <a:spcPts val="0"/>
              </a:spcBef>
              <a:spcAft>
                <a:spcPts val="0"/>
              </a:spcAft>
              <a:buSzPts val="6000"/>
              <a:buNone/>
              <a:defRPr sz="6000"/>
            </a:lvl9pPr>
          </a:lstStyle>
          <a:p/>
        </p:txBody>
      </p:sp>
      <p:grpSp>
        <p:nvGrpSpPr>
          <p:cNvPr id="289" name="Google Shape;289;p43"/>
          <p:cNvGrpSpPr/>
          <p:nvPr/>
        </p:nvGrpSpPr>
        <p:grpSpPr>
          <a:xfrm>
            <a:off x="0" y="0"/>
            <a:ext cx="9144000" cy="5143475"/>
            <a:chOff x="0" y="0"/>
            <a:chExt cx="9144000" cy="5143475"/>
          </a:xfrm>
        </p:grpSpPr>
        <p:grpSp>
          <p:nvGrpSpPr>
            <p:cNvPr id="290" name="Google Shape;290;p43"/>
            <p:cNvGrpSpPr/>
            <p:nvPr/>
          </p:nvGrpSpPr>
          <p:grpSpPr>
            <a:xfrm flipH="1" rot="10800000">
              <a:off x="0" y="0"/>
              <a:ext cx="713100" cy="5143475"/>
              <a:chOff x="0" y="0"/>
              <a:chExt cx="713100" cy="5143475"/>
            </a:xfrm>
          </p:grpSpPr>
          <p:sp>
            <p:nvSpPr>
              <p:cNvPr id="291" name="Google Shape;291;p43"/>
              <p:cNvSpPr/>
              <p:nvPr/>
            </p:nvSpPr>
            <p:spPr>
              <a:xfrm>
                <a:off x="0" y="0"/>
                <a:ext cx="347700" cy="4608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43"/>
              <p:cNvSpPr/>
              <p:nvPr/>
            </p:nvSpPr>
            <p:spPr>
              <a:xfrm>
                <a:off x="0" y="4608575"/>
                <a:ext cx="713100" cy="534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3" name="Google Shape;293;p43"/>
            <p:cNvGrpSpPr/>
            <p:nvPr/>
          </p:nvGrpSpPr>
          <p:grpSpPr>
            <a:xfrm flipH="1">
              <a:off x="8430900" y="0"/>
              <a:ext cx="713100" cy="5143475"/>
              <a:chOff x="0" y="0"/>
              <a:chExt cx="713100" cy="5143475"/>
            </a:xfrm>
          </p:grpSpPr>
          <p:sp>
            <p:nvSpPr>
              <p:cNvPr id="294" name="Google Shape;294;p43"/>
              <p:cNvSpPr/>
              <p:nvPr/>
            </p:nvSpPr>
            <p:spPr>
              <a:xfrm>
                <a:off x="0" y="0"/>
                <a:ext cx="347700" cy="4608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43"/>
              <p:cNvSpPr/>
              <p:nvPr/>
            </p:nvSpPr>
            <p:spPr>
              <a:xfrm>
                <a:off x="0" y="4608575"/>
                <a:ext cx="713100" cy="534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96" name="Shape 296"/>
        <p:cNvGrpSpPr/>
        <p:nvPr/>
      </p:nvGrpSpPr>
      <p:grpSpPr>
        <a:xfrm>
          <a:off x="0" y="0"/>
          <a:ext cx="0" cy="0"/>
          <a:chOff x="0" y="0"/>
          <a:chExt cx="0" cy="0"/>
        </a:xfrm>
      </p:grpSpPr>
      <p:sp>
        <p:nvSpPr>
          <p:cNvPr id="297" name="Google Shape;297;p44"/>
          <p:cNvSpPr txBox="1"/>
          <p:nvPr>
            <p:ph type="title"/>
          </p:nvPr>
        </p:nvSpPr>
        <p:spPr>
          <a:xfrm>
            <a:off x="2495100" y="1364150"/>
            <a:ext cx="4153800" cy="800400"/>
          </a:xfrm>
          <a:prstGeom prst="rect">
            <a:avLst/>
          </a:prstGeom>
        </p:spPr>
        <p:txBody>
          <a:bodyPr anchorCtr="0" anchor="t" bIns="91425" lIns="91425" spcFirstLastPara="1" rIns="91425" wrap="square" tIns="91425">
            <a:noAutofit/>
          </a:bodyPr>
          <a:lstStyle>
            <a:lvl1pPr lvl="0">
              <a:spcBef>
                <a:spcPts val="0"/>
              </a:spcBef>
              <a:spcAft>
                <a:spcPts val="0"/>
              </a:spcAft>
              <a:buSzPts val="6000"/>
              <a:buNone/>
              <a:defRPr sz="4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p:txBody>
      </p:sp>
      <p:sp>
        <p:nvSpPr>
          <p:cNvPr id="298" name="Google Shape;298;p44"/>
          <p:cNvSpPr txBox="1"/>
          <p:nvPr>
            <p:ph idx="1" type="subTitle"/>
          </p:nvPr>
        </p:nvSpPr>
        <p:spPr>
          <a:xfrm>
            <a:off x="2495100" y="2305368"/>
            <a:ext cx="4153800" cy="14160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sz="1400"/>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p:txBody>
      </p:sp>
      <p:grpSp>
        <p:nvGrpSpPr>
          <p:cNvPr id="299" name="Google Shape;299;p44"/>
          <p:cNvGrpSpPr/>
          <p:nvPr/>
        </p:nvGrpSpPr>
        <p:grpSpPr>
          <a:xfrm flipH="1">
            <a:off x="0" y="0"/>
            <a:ext cx="9144000" cy="5143625"/>
            <a:chOff x="0" y="0"/>
            <a:chExt cx="9144000" cy="5143625"/>
          </a:xfrm>
        </p:grpSpPr>
        <p:grpSp>
          <p:nvGrpSpPr>
            <p:cNvPr id="300" name="Google Shape;300;p44"/>
            <p:cNvGrpSpPr/>
            <p:nvPr/>
          </p:nvGrpSpPr>
          <p:grpSpPr>
            <a:xfrm flipH="1">
              <a:off x="0" y="0"/>
              <a:ext cx="7465150" cy="5143625"/>
              <a:chOff x="1679000" y="0"/>
              <a:chExt cx="7465150" cy="5143625"/>
            </a:xfrm>
          </p:grpSpPr>
          <p:sp>
            <p:nvSpPr>
              <p:cNvPr id="301" name="Google Shape;301;p44"/>
              <p:cNvSpPr/>
              <p:nvPr/>
            </p:nvSpPr>
            <p:spPr>
              <a:xfrm>
                <a:off x="7803175" y="4608600"/>
                <a:ext cx="1340700" cy="534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44"/>
              <p:cNvSpPr/>
              <p:nvPr/>
            </p:nvSpPr>
            <p:spPr>
              <a:xfrm>
                <a:off x="1679000" y="4876025"/>
                <a:ext cx="6124200" cy="267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44"/>
              <p:cNvSpPr/>
              <p:nvPr/>
            </p:nvSpPr>
            <p:spPr>
              <a:xfrm>
                <a:off x="6537750" y="0"/>
                <a:ext cx="2606400" cy="291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4" name="Google Shape;304;p44"/>
            <p:cNvSpPr/>
            <p:nvPr/>
          </p:nvSpPr>
          <p:spPr>
            <a:xfrm>
              <a:off x="8796300" y="0"/>
              <a:ext cx="347700" cy="1736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05" name="Shape 305"/>
        <p:cNvGrpSpPr/>
        <p:nvPr/>
      </p:nvGrpSpPr>
      <p:grpSpPr>
        <a:xfrm>
          <a:off x="0" y="0"/>
          <a:ext cx="0" cy="0"/>
          <a:chOff x="0" y="0"/>
          <a:chExt cx="0" cy="0"/>
        </a:xfrm>
      </p:grpSpPr>
      <p:sp>
        <p:nvSpPr>
          <p:cNvPr id="306" name="Google Shape;306;p45"/>
          <p:cNvSpPr/>
          <p:nvPr>
            <p:ph idx="2" type="pic"/>
          </p:nvPr>
        </p:nvSpPr>
        <p:spPr>
          <a:xfrm>
            <a:off x="-100" y="0"/>
            <a:ext cx="9144000" cy="5143500"/>
          </a:xfrm>
          <a:prstGeom prst="rect">
            <a:avLst/>
          </a:prstGeom>
          <a:noFill/>
          <a:ln>
            <a:noFill/>
          </a:ln>
        </p:spPr>
      </p:sp>
      <p:sp>
        <p:nvSpPr>
          <p:cNvPr id="307" name="Google Shape;307;p45"/>
          <p:cNvSpPr txBox="1"/>
          <p:nvPr>
            <p:ph type="title"/>
          </p:nvPr>
        </p:nvSpPr>
        <p:spPr>
          <a:xfrm>
            <a:off x="3762775" y="3377075"/>
            <a:ext cx="4668000" cy="1231500"/>
          </a:xfrm>
          <a:prstGeom prst="rect">
            <a:avLst/>
          </a:prstGeom>
          <a:solidFill>
            <a:schemeClr val="lt1"/>
          </a:solidFill>
        </p:spPr>
        <p:txBody>
          <a:bodyPr anchorCtr="0" anchor="t" bIns="91425" lIns="91425" spcFirstLastPara="1" rIns="91425" wrap="square" tIns="91425">
            <a:noAutofit/>
          </a:bodyPr>
          <a:lstStyle>
            <a:lvl1pPr lvl="0">
              <a:spcBef>
                <a:spcPts val="0"/>
              </a:spcBef>
              <a:spcAft>
                <a:spcPts val="0"/>
              </a:spcAft>
              <a:buSzPts val="3000"/>
              <a:buNone/>
              <a:defRPr/>
            </a:lvl1pPr>
            <a:lvl2pPr lvl="1" algn="l">
              <a:spcBef>
                <a:spcPts val="0"/>
              </a:spcBef>
              <a:spcAft>
                <a:spcPts val="0"/>
              </a:spcAft>
              <a:buSzPts val="3000"/>
              <a:buNone/>
              <a:defRPr/>
            </a:lvl2pPr>
            <a:lvl3pPr lvl="2" algn="l">
              <a:spcBef>
                <a:spcPts val="0"/>
              </a:spcBef>
              <a:spcAft>
                <a:spcPts val="0"/>
              </a:spcAft>
              <a:buSzPts val="3000"/>
              <a:buNone/>
              <a:defRPr/>
            </a:lvl3pPr>
            <a:lvl4pPr lvl="3" algn="l">
              <a:spcBef>
                <a:spcPts val="0"/>
              </a:spcBef>
              <a:spcAft>
                <a:spcPts val="0"/>
              </a:spcAft>
              <a:buSzPts val="3000"/>
              <a:buNone/>
              <a:defRPr/>
            </a:lvl4pPr>
            <a:lvl5pPr lvl="4" algn="l">
              <a:spcBef>
                <a:spcPts val="0"/>
              </a:spcBef>
              <a:spcAft>
                <a:spcPts val="0"/>
              </a:spcAft>
              <a:buSzPts val="3000"/>
              <a:buNone/>
              <a:defRPr/>
            </a:lvl5pPr>
            <a:lvl6pPr lvl="5" algn="l">
              <a:spcBef>
                <a:spcPts val="0"/>
              </a:spcBef>
              <a:spcAft>
                <a:spcPts val="0"/>
              </a:spcAft>
              <a:buSzPts val="3000"/>
              <a:buNone/>
              <a:defRPr/>
            </a:lvl6pPr>
            <a:lvl7pPr lvl="6" algn="l">
              <a:spcBef>
                <a:spcPts val="0"/>
              </a:spcBef>
              <a:spcAft>
                <a:spcPts val="0"/>
              </a:spcAft>
              <a:buSzPts val="3000"/>
              <a:buNone/>
              <a:defRPr/>
            </a:lvl7pPr>
            <a:lvl8pPr lvl="7" algn="l">
              <a:spcBef>
                <a:spcPts val="0"/>
              </a:spcBef>
              <a:spcAft>
                <a:spcPts val="0"/>
              </a:spcAft>
              <a:buSzPts val="3000"/>
              <a:buNone/>
              <a:defRPr/>
            </a:lvl8pPr>
            <a:lvl9pPr lvl="8" algn="l">
              <a:spcBef>
                <a:spcPts val="0"/>
              </a:spcBef>
              <a:spcAft>
                <a:spcPts val="0"/>
              </a:spcAft>
              <a:buSzPts val="3000"/>
              <a:buNone/>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08" name="Shape 308"/>
        <p:cNvGrpSpPr/>
        <p:nvPr/>
      </p:nvGrpSpPr>
      <p:grpSpPr>
        <a:xfrm>
          <a:off x="0" y="0"/>
          <a:ext cx="0" cy="0"/>
          <a:chOff x="0" y="0"/>
          <a:chExt cx="0" cy="0"/>
        </a:xfrm>
      </p:grpSpPr>
      <p:sp>
        <p:nvSpPr>
          <p:cNvPr id="309" name="Google Shape;309;p46"/>
          <p:cNvSpPr txBox="1"/>
          <p:nvPr>
            <p:ph hasCustomPrompt="1" type="title"/>
          </p:nvPr>
        </p:nvSpPr>
        <p:spPr>
          <a:xfrm>
            <a:off x="1128150" y="1601150"/>
            <a:ext cx="6887700" cy="1092900"/>
          </a:xfrm>
          <a:prstGeom prst="rect">
            <a:avLst/>
          </a:prstGeom>
        </p:spPr>
        <p:txBody>
          <a:bodyPr anchorCtr="0" anchor="b" bIns="91425" lIns="91425" spcFirstLastPara="1" rIns="91425" wrap="square" tIns="91425">
            <a:noAutofit/>
          </a:bodyPr>
          <a:lstStyle>
            <a:lvl1pPr lvl="0" algn="ctr">
              <a:spcBef>
                <a:spcPts val="0"/>
              </a:spcBef>
              <a:spcAft>
                <a:spcPts val="0"/>
              </a:spcAft>
              <a:buSzPts val="13000"/>
              <a:buNone/>
              <a:defRPr sz="5900"/>
            </a:lvl1pPr>
            <a:lvl2pPr lvl="1" algn="ctr">
              <a:spcBef>
                <a:spcPts val="0"/>
              </a:spcBef>
              <a:spcAft>
                <a:spcPts val="0"/>
              </a:spcAft>
              <a:buSzPts val="13000"/>
              <a:buNone/>
              <a:defRPr sz="13000"/>
            </a:lvl2pPr>
            <a:lvl3pPr lvl="2" algn="ctr">
              <a:spcBef>
                <a:spcPts val="0"/>
              </a:spcBef>
              <a:spcAft>
                <a:spcPts val="0"/>
              </a:spcAft>
              <a:buSzPts val="13000"/>
              <a:buNone/>
              <a:defRPr sz="13000"/>
            </a:lvl3pPr>
            <a:lvl4pPr lvl="3" algn="ctr">
              <a:spcBef>
                <a:spcPts val="0"/>
              </a:spcBef>
              <a:spcAft>
                <a:spcPts val="0"/>
              </a:spcAft>
              <a:buSzPts val="13000"/>
              <a:buNone/>
              <a:defRPr sz="13000"/>
            </a:lvl4pPr>
            <a:lvl5pPr lvl="4" algn="ctr">
              <a:spcBef>
                <a:spcPts val="0"/>
              </a:spcBef>
              <a:spcAft>
                <a:spcPts val="0"/>
              </a:spcAft>
              <a:buSzPts val="13000"/>
              <a:buNone/>
              <a:defRPr sz="13000"/>
            </a:lvl5pPr>
            <a:lvl6pPr lvl="5" algn="ctr">
              <a:spcBef>
                <a:spcPts val="0"/>
              </a:spcBef>
              <a:spcAft>
                <a:spcPts val="0"/>
              </a:spcAft>
              <a:buSzPts val="13000"/>
              <a:buNone/>
              <a:defRPr sz="13000"/>
            </a:lvl6pPr>
            <a:lvl7pPr lvl="6" algn="ctr">
              <a:spcBef>
                <a:spcPts val="0"/>
              </a:spcBef>
              <a:spcAft>
                <a:spcPts val="0"/>
              </a:spcAft>
              <a:buSzPts val="13000"/>
              <a:buNone/>
              <a:defRPr sz="13000"/>
            </a:lvl7pPr>
            <a:lvl8pPr lvl="7" algn="ctr">
              <a:spcBef>
                <a:spcPts val="0"/>
              </a:spcBef>
              <a:spcAft>
                <a:spcPts val="0"/>
              </a:spcAft>
              <a:buSzPts val="13000"/>
              <a:buNone/>
              <a:defRPr sz="13000"/>
            </a:lvl8pPr>
            <a:lvl9pPr lvl="8" algn="ctr">
              <a:spcBef>
                <a:spcPts val="0"/>
              </a:spcBef>
              <a:spcAft>
                <a:spcPts val="0"/>
              </a:spcAft>
              <a:buSzPts val="13000"/>
              <a:buNone/>
              <a:defRPr sz="13000"/>
            </a:lvl9pPr>
          </a:lstStyle>
          <a:p>
            <a:r>
              <a:t>xx%</a:t>
            </a:r>
          </a:p>
        </p:txBody>
      </p:sp>
      <p:sp>
        <p:nvSpPr>
          <p:cNvPr id="310" name="Google Shape;310;p46"/>
          <p:cNvSpPr txBox="1"/>
          <p:nvPr>
            <p:ph idx="1" type="subTitle"/>
          </p:nvPr>
        </p:nvSpPr>
        <p:spPr>
          <a:xfrm>
            <a:off x="1676050" y="2861550"/>
            <a:ext cx="5789100" cy="400200"/>
          </a:xfrm>
          <a:prstGeom prst="rect">
            <a:avLst/>
          </a:prstGeom>
          <a:solidFill>
            <a:schemeClr val="dk2"/>
          </a:solidFill>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sz="1400"/>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p:txBody>
      </p:sp>
      <p:grpSp>
        <p:nvGrpSpPr>
          <p:cNvPr id="311" name="Google Shape;311;p46"/>
          <p:cNvGrpSpPr/>
          <p:nvPr/>
        </p:nvGrpSpPr>
        <p:grpSpPr>
          <a:xfrm>
            <a:off x="0" y="0"/>
            <a:ext cx="9144000" cy="5143625"/>
            <a:chOff x="0" y="0"/>
            <a:chExt cx="9144000" cy="5143625"/>
          </a:xfrm>
        </p:grpSpPr>
        <p:grpSp>
          <p:nvGrpSpPr>
            <p:cNvPr id="312" name="Google Shape;312;p46"/>
            <p:cNvGrpSpPr/>
            <p:nvPr/>
          </p:nvGrpSpPr>
          <p:grpSpPr>
            <a:xfrm flipH="1">
              <a:off x="0" y="0"/>
              <a:ext cx="7465150" cy="5143625"/>
              <a:chOff x="1679000" y="0"/>
              <a:chExt cx="7465150" cy="5143625"/>
            </a:xfrm>
          </p:grpSpPr>
          <p:sp>
            <p:nvSpPr>
              <p:cNvPr id="313" name="Google Shape;313;p46"/>
              <p:cNvSpPr/>
              <p:nvPr/>
            </p:nvSpPr>
            <p:spPr>
              <a:xfrm>
                <a:off x="7803175" y="4608600"/>
                <a:ext cx="1340700" cy="534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46"/>
              <p:cNvSpPr/>
              <p:nvPr/>
            </p:nvSpPr>
            <p:spPr>
              <a:xfrm>
                <a:off x="1679000" y="4876025"/>
                <a:ext cx="6124200" cy="267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46"/>
              <p:cNvSpPr/>
              <p:nvPr/>
            </p:nvSpPr>
            <p:spPr>
              <a:xfrm>
                <a:off x="6537750" y="0"/>
                <a:ext cx="2606400" cy="291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6" name="Google Shape;316;p46"/>
            <p:cNvSpPr/>
            <p:nvPr/>
          </p:nvSpPr>
          <p:spPr>
            <a:xfrm>
              <a:off x="8796300" y="0"/>
              <a:ext cx="347700" cy="1736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317" name="Shape 317"/>
        <p:cNvGrpSpPr/>
        <p:nvPr/>
      </p:nvGrpSpPr>
      <p:grpSpPr>
        <a:xfrm>
          <a:off x="0" y="0"/>
          <a:ext cx="0" cy="0"/>
          <a:chOff x="0" y="0"/>
          <a:chExt cx="0" cy="0"/>
        </a:xfrm>
      </p:grpSpPr>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318" name="Shape 318"/>
        <p:cNvGrpSpPr/>
        <p:nvPr/>
      </p:nvGrpSpPr>
      <p:grpSpPr>
        <a:xfrm>
          <a:off x="0" y="0"/>
          <a:ext cx="0" cy="0"/>
          <a:chOff x="0" y="0"/>
          <a:chExt cx="0" cy="0"/>
        </a:xfrm>
      </p:grpSpPr>
      <p:sp>
        <p:nvSpPr>
          <p:cNvPr id="319" name="Google Shape;319;p48"/>
          <p:cNvSpPr txBox="1"/>
          <p:nvPr>
            <p:ph type="title"/>
          </p:nvPr>
        </p:nvSpPr>
        <p:spPr>
          <a:xfrm>
            <a:off x="713225" y="444725"/>
            <a:ext cx="7717500" cy="552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20" name="Google Shape;320;p48"/>
          <p:cNvSpPr txBox="1"/>
          <p:nvPr>
            <p:ph idx="1" type="subTitle"/>
          </p:nvPr>
        </p:nvSpPr>
        <p:spPr>
          <a:xfrm>
            <a:off x="1938875" y="1354575"/>
            <a:ext cx="2429700" cy="738900"/>
          </a:xfrm>
          <a:prstGeom prst="rect">
            <a:avLst/>
          </a:prstGeom>
        </p:spPr>
        <p:txBody>
          <a:bodyPr anchorCtr="0" anchor="t" bIns="91425" lIns="91425" spcFirstLastPara="1" rIns="91425" wrap="square" tIns="91425">
            <a:noAutofit/>
          </a:bodyPr>
          <a:lstStyle>
            <a:lvl1pPr lvl="0">
              <a:lnSpc>
                <a:spcPct val="9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321" name="Google Shape;321;p48"/>
          <p:cNvSpPr txBox="1"/>
          <p:nvPr>
            <p:ph hasCustomPrompt="1" idx="2" type="title"/>
          </p:nvPr>
        </p:nvSpPr>
        <p:spPr>
          <a:xfrm>
            <a:off x="1091550" y="1381425"/>
            <a:ext cx="795000" cy="685200"/>
          </a:xfrm>
          <a:prstGeom prst="rect">
            <a:avLst/>
          </a:prstGeom>
          <a:solidFill>
            <a:schemeClr val="dk2"/>
          </a:solidFill>
        </p:spPr>
        <p:txBody>
          <a:bodyPr anchorCtr="0" anchor="ctr" bIns="91425" lIns="91425" spcFirstLastPara="1" rIns="91425" wrap="square" tIns="91425">
            <a:noAutofit/>
          </a:bodyPr>
          <a:lstStyle>
            <a:lvl1pPr lvl="0" algn="ctr">
              <a:spcBef>
                <a:spcPts val="0"/>
              </a:spcBef>
              <a:spcAft>
                <a:spcPts val="0"/>
              </a:spcAft>
              <a:buSzPts val="4600"/>
              <a:buNone/>
              <a:defRPr/>
            </a:lvl1pPr>
            <a:lvl2pPr lvl="1" algn="ctr">
              <a:spcBef>
                <a:spcPts val="0"/>
              </a:spcBef>
              <a:spcAft>
                <a:spcPts val="0"/>
              </a:spcAft>
              <a:buSzPts val="4600"/>
              <a:buNone/>
              <a:defRPr sz="4600"/>
            </a:lvl2pPr>
            <a:lvl3pPr lvl="2" algn="ctr">
              <a:spcBef>
                <a:spcPts val="0"/>
              </a:spcBef>
              <a:spcAft>
                <a:spcPts val="0"/>
              </a:spcAft>
              <a:buSzPts val="4600"/>
              <a:buNone/>
              <a:defRPr sz="4600"/>
            </a:lvl3pPr>
            <a:lvl4pPr lvl="3" algn="ctr">
              <a:spcBef>
                <a:spcPts val="0"/>
              </a:spcBef>
              <a:spcAft>
                <a:spcPts val="0"/>
              </a:spcAft>
              <a:buSzPts val="4600"/>
              <a:buNone/>
              <a:defRPr sz="4600"/>
            </a:lvl4pPr>
            <a:lvl5pPr lvl="4" algn="ctr">
              <a:spcBef>
                <a:spcPts val="0"/>
              </a:spcBef>
              <a:spcAft>
                <a:spcPts val="0"/>
              </a:spcAft>
              <a:buSzPts val="4600"/>
              <a:buNone/>
              <a:defRPr sz="4600"/>
            </a:lvl5pPr>
            <a:lvl6pPr lvl="5" algn="ctr">
              <a:spcBef>
                <a:spcPts val="0"/>
              </a:spcBef>
              <a:spcAft>
                <a:spcPts val="0"/>
              </a:spcAft>
              <a:buSzPts val="4600"/>
              <a:buNone/>
              <a:defRPr sz="4600"/>
            </a:lvl6pPr>
            <a:lvl7pPr lvl="6" algn="ctr">
              <a:spcBef>
                <a:spcPts val="0"/>
              </a:spcBef>
              <a:spcAft>
                <a:spcPts val="0"/>
              </a:spcAft>
              <a:buSzPts val="4600"/>
              <a:buNone/>
              <a:defRPr sz="4600"/>
            </a:lvl7pPr>
            <a:lvl8pPr lvl="7" algn="ctr">
              <a:spcBef>
                <a:spcPts val="0"/>
              </a:spcBef>
              <a:spcAft>
                <a:spcPts val="0"/>
              </a:spcAft>
              <a:buSzPts val="4600"/>
              <a:buNone/>
              <a:defRPr sz="4600"/>
            </a:lvl8pPr>
            <a:lvl9pPr lvl="8" algn="ctr">
              <a:spcBef>
                <a:spcPts val="0"/>
              </a:spcBef>
              <a:spcAft>
                <a:spcPts val="0"/>
              </a:spcAft>
              <a:buSzPts val="4600"/>
              <a:buNone/>
              <a:defRPr sz="4600"/>
            </a:lvl9pPr>
          </a:lstStyle>
          <a:p>
            <a:r>
              <a:t>xx%</a:t>
            </a:r>
          </a:p>
        </p:txBody>
      </p:sp>
      <p:sp>
        <p:nvSpPr>
          <p:cNvPr id="322" name="Google Shape;322;p48"/>
          <p:cNvSpPr txBox="1"/>
          <p:nvPr>
            <p:ph idx="3" type="subTitle"/>
          </p:nvPr>
        </p:nvSpPr>
        <p:spPr>
          <a:xfrm>
            <a:off x="1938875" y="2519439"/>
            <a:ext cx="2429700" cy="738900"/>
          </a:xfrm>
          <a:prstGeom prst="rect">
            <a:avLst/>
          </a:prstGeom>
        </p:spPr>
        <p:txBody>
          <a:bodyPr anchorCtr="0" anchor="t" bIns="91425" lIns="91425" spcFirstLastPara="1" rIns="91425" wrap="square" tIns="91425">
            <a:noAutofit/>
          </a:bodyPr>
          <a:lstStyle>
            <a:lvl1pPr lvl="0">
              <a:lnSpc>
                <a:spcPct val="9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323" name="Google Shape;323;p48"/>
          <p:cNvSpPr txBox="1"/>
          <p:nvPr>
            <p:ph hasCustomPrompt="1" idx="4" type="title"/>
          </p:nvPr>
        </p:nvSpPr>
        <p:spPr>
          <a:xfrm>
            <a:off x="1091550" y="2546289"/>
            <a:ext cx="795000" cy="685200"/>
          </a:xfrm>
          <a:prstGeom prst="rect">
            <a:avLst/>
          </a:prstGeom>
          <a:solidFill>
            <a:schemeClr val="dk2"/>
          </a:solidFill>
        </p:spPr>
        <p:txBody>
          <a:bodyPr anchorCtr="0" anchor="ctr" bIns="91425" lIns="91425" spcFirstLastPara="1" rIns="91425" wrap="square" tIns="91425">
            <a:noAutofit/>
          </a:bodyPr>
          <a:lstStyle>
            <a:lvl1pPr lvl="0" algn="ctr">
              <a:spcBef>
                <a:spcPts val="0"/>
              </a:spcBef>
              <a:spcAft>
                <a:spcPts val="0"/>
              </a:spcAft>
              <a:buSzPts val="4600"/>
              <a:buNone/>
              <a:defRPr/>
            </a:lvl1pPr>
            <a:lvl2pPr lvl="1" algn="ctr">
              <a:spcBef>
                <a:spcPts val="0"/>
              </a:spcBef>
              <a:spcAft>
                <a:spcPts val="0"/>
              </a:spcAft>
              <a:buSzPts val="4600"/>
              <a:buNone/>
              <a:defRPr sz="4600"/>
            </a:lvl2pPr>
            <a:lvl3pPr lvl="2" algn="ctr">
              <a:spcBef>
                <a:spcPts val="0"/>
              </a:spcBef>
              <a:spcAft>
                <a:spcPts val="0"/>
              </a:spcAft>
              <a:buSzPts val="4600"/>
              <a:buNone/>
              <a:defRPr sz="4600"/>
            </a:lvl3pPr>
            <a:lvl4pPr lvl="3" algn="ctr">
              <a:spcBef>
                <a:spcPts val="0"/>
              </a:spcBef>
              <a:spcAft>
                <a:spcPts val="0"/>
              </a:spcAft>
              <a:buSzPts val="4600"/>
              <a:buNone/>
              <a:defRPr sz="4600"/>
            </a:lvl4pPr>
            <a:lvl5pPr lvl="4" algn="ctr">
              <a:spcBef>
                <a:spcPts val="0"/>
              </a:spcBef>
              <a:spcAft>
                <a:spcPts val="0"/>
              </a:spcAft>
              <a:buSzPts val="4600"/>
              <a:buNone/>
              <a:defRPr sz="4600"/>
            </a:lvl5pPr>
            <a:lvl6pPr lvl="5" algn="ctr">
              <a:spcBef>
                <a:spcPts val="0"/>
              </a:spcBef>
              <a:spcAft>
                <a:spcPts val="0"/>
              </a:spcAft>
              <a:buSzPts val="4600"/>
              <a:buNone/>
              <a:defRPr sz="4600"/>
            </a:lvl6pPr>
            <a:lvl7pPr lvl="6" algn="ctr">
              <a:spcBef>
                <a:spcPts val="0"/>
              </a:spcBef>
              <a:spcAft>
                <a:spcPts val="0"/>
              </a:spcAft>
              <a:buSzPts val="4600"/>
              <a:buNone/>
              <a:defRPr sz="4600"/>
            </a:lvl7pPr>
            <a:lvl8pPr lvl="7" algn="ctr">
              <a:spcBef>
                <a:spcPts val="0"/>
              </a:spcBef>
              <a:spcAft>
                <a:spcPts val="0"/>
              </a:spcAft>
              <a:buSzPts val="4600"/>
              <a:buNone/>
              <a:defRPr sz="4600"/>
            </a:lvl8pPr>
            <a:lvl9pPr lvl="8" algn="ctr">
              <a:spcBef>
                <a:spcPts val="0"/>
              </a:spcBef>
              <a:spcAft>
                <a:spcPts val="0"/>
              </a:spcAft>
              <a:buSzPts val="4600"/>
              <a:buNone/>
              <a:defRPr sz="4600"/>
            </a:lvl9pPr>
          </a:lstStyle>
          <a:p>
            <a:r>
              <a:t>xx%</a:t>
            </a:r>
          </a:p>
        </p:txBody>
      </p:sp>
      <p:sp>
        <p:nvSpPr>
          <p:cNvPr id="324" name="Google Shape;324;p48"/>
          <p:cNvSpPr txBox="1"/>
          <p:nvPr>
            <p:ph idx="5" type="subTitle"/>
          </p:nvPr>
        </p:nvSpPr>
        <p:spPr>
          <a:xfrm>
            <a:off x="6000925" y="1354575"/>
            <a:ext cx="2429700" cy="738900"/>
          </a:xfrm>
          <a:prstGeom prst="rect">
            <a:avLst/>
          </a:prstGeom>
        </p:spPr>
        <p:txBody>
          <a:bodyPr anchorCtr="0" anchor="t" bIns="91425" lIns="91425" spcFirstLastPara="1" rIns="91425" wrap="square" tIns="91425">
            <a:noAutofit/>
          </a:bodyPr>
          <a:lstStyle>
            <a:lvl1pPr lvl="0">
              <a:lnSpc>
                <a:spcPct val="9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325" name="Google Shape;325;p48"/>
          <p:cNvSpPr txBox="1"/>
          <p:nvPr>
            <p:ph hasCustomPrompt="1" idx="6" type="title"/>
          </p:nvPr>
        </p:nvSpPr>
        <p:spPr>
          <a:xfrm>
            <a:off x="5153575" y="1381425"/>
            <a:ext cx="795000" cy="685200"/>
          </a:xfrm>
          <a:prstGeom prst="rect">
            <a:avLst/>
          </a:prstGeom>
          <a:solidFill>
            <a:schemeClr val="dk2"/>
          </a:solidFill>
        </p:spPr>
        <p:txBody>
          <a:bodyPr anchorCtr="0" anchor="ctr" bIns="91425" lIns="91425" spcFirstLastPara="1" rIns="91425" wrap="square" tIns="91425">
            <a:noAutofit/>
          </a:bodyPr>
          <a:lstStyle>
            <a:lvl1pPr lvl="0" algn="ctr">
              <a:spcBef>
                <a:spcPts val="0"/>
              </a:spcBef>
              <a:spcAft>
                <a:spcPts val="0"/>
              </a:spcAft>
              <a:buSzPts val="4600"/>
              <a:buNone/>
              <a:defRPr/>
            </a:lvl1pPr>
            <a:lvl2pPr lvl="1" algn="ctr">
              <a:spcBef>
                <a:spcPts val="0"/>
              </a:spcBef>
              <a:spcAft>
                <a:spcPts val="0"/>
              </a:spcAft>
              <a:buSzPts val="4600"/>
              <a:buNone/>
              <a:defRPr sz="4600"/>
            </a:lvl2pPr>
            <a:lvl3pPr lvl="2" algn="ctr">
              <a:spcBef>
                <a:spcPts val="0"/>
              </a:spcBef>
              <a:spcAft>
                <a:spcPts val="0"/>
              </a:spcAft>
              <a:buSzPts val="4600"/>
              <a:buNone/>
              <a:defRPr sz="4600"/>
            </a:lvl3pPr>
            <a:lvl4pPr lvl="3" algn="ctr">
              <a:spcBef>
                <a:spcPts val="0"/>
              </a:spcBef>
              <a:spcAft>
                <a:spcPts val="0"/>
              </a:spcAft>
              <a:buSzPts val="4600"/>
              <a:buNone/>
              <a:defRPr sz="4600"/>
            </a:lvl4pPr>
            <a:lvl5pPr lvl="4" algn="ctr">
              <a:spcBef>
                <a:spcPts val="0"/>
              </a:spcBef>
              <a:spcAft>
                <a:spcPts val="0"/>
              </a:spcAft>
              <a:buSzPts val="4600"/>
              <a:buNone/>
              <a:defRPr sz="4600"/>
            </a:lvl5pPr>
            <a:lvl6pPr lvl="5" algn="ctr">
              <a:spcBef>
                <a:spcPts val="0"/>
              </a:spcBef>
              <a:spcAft>
                <a:spcPts val="0"/>
              </a:spcAft>
              <a:buSzPts val="4600"/>
              <a:buNone/>
              <a:defRPr sz="4600"/>
            </a:lvl6pPr>
            <a:lvl7pPr lvl="6" algn="ctr">
              <a:spcBef>
                <a:spcPts val="0"/>
              </a:spcBef>
              <a:spcAft>
                <a:spcPts val="0"/>
              </a:spcAft>
              <a:buSzPts val="4600"/>
              <a:buNone/>
              <a:defRPr sz="4600"/>
            </a:lvl7pPr>
            <a:lvl8pPr lvl="7" algn="ctr">
              <a:spcBef>
                <a:spcPts val="0"/>
              </a:spcBef>
              <a:spcAft>
                <a:spcPts val="0"/>
              </a:spcAft>
              <a:buSzPts val="4600"/>
              <a:buNone/>
              <a:defRPr sz="4600"/>
            </a:lvl8pPr>
            <a:lvl9pPr lvl="8" algn="ctr">
              <a:spcBef>
                <a:spcPts val="0"/>
              </a:spcBef>
              <a:spcAft>
                <a:spcPts val="0"/>
              </a:spcAft>
              <a:buSzPts val="4600"/>
              <a:buNone/>
              <a:defRPr sz="4600"/>
            </a:lvl9pPr>
          </a:lstStyle>
          <a:p>
            <a:r>
              <a:t>xx%</a:t>
            </a:r>
          </a:p>
        </p:txBody>
      </p:sp>
      <p:sp>
        <p:nvSpPr>
          <p:cNvPr id="326" name="Google Shape;326;p48"/>
          <p:cNvSpPr txBox="1"/>
          <p:nvPr>
            <p:ph idx="7" type="subTitle"/>
          </p:nvPr>
        </p:nvSpPr>
        <p:spPr>
          <a:xfrm>
            <a:off x="6000925" y="2519439"/>
            <a:ext cx="2429700" cy="738900"/>
          </a:xfrm>
          <a:prstGeom prst="rect">
            <a:avLst/>
          </a:prstGeom>
        </p:spPr>
        <p:txBody>
          <a:bodyPr anchorCtr="0" anchor="t" bIns="91425" lIns="91425" spcFirstLastPara="1" rIns="91425" wrap="square" tIns="91425">
            <a:noAutofit/>
          </a:bodyPr>
          <a:lstStyle>
            <a:lvl1pPr lvl="0">
              <a:lnSpc>
                <a:spcPct val="9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327" name="Google Shape;327;p48"/>
          <p:cNvSpPr txBox="1"/>
          <p:nvPr>
            <p:ph hasCustomPrompt="1" idx="8" type="title"/>
          </p:nvPr>
        </p:nvSpPr>
        <p:spPr>
          <a:xfrm>
            <a:off x="5153575" y="2546289"/>
            <a:ext cx="795000" cy="685200"/>
          </a:xfrm>
          <a:prstGeom prst="rect">
            <a:avLst/>
          </a:prstGeom>
          <a:solidFill>
            <a:schemeClr val="dk2"/>
          </a:solidFill>
        </p:spPr>
        <p:txBody>
          <a:bodyPr anchorCtr="0" anchor="ctr" bIns="91425" lIns="91425" spcFirstLastPara="1" rIns="91425" wrap="square" tIns="91425">
            <a:noAutofit/>
          </a:bodyPr>
          <a:lstStyle>
            <a:lvl1pPr lvl="0" algn="ctr">
              <a:spcBef>
                <a:spcPts val="0"/>
              </a:spcBef>
              <a:spcAft>
                <a:spcPts val="0"/>
              </a:spcAft>
              <a:buSzPts val="4600"/>
              <a:buNone/>
              <a:defRPr/>
            </a:lvl1pPr>
            <a:lvl2pPr lvl="1" algn="ctr">
              <a:spcBef>
                <a:spcPts val="0"/>
              </a:spcBef>
              <a:spcAft>
                <a:spcPts val="0"/>
              </a:spcAft>
              <a:buSzPts val="4600"/>
              <a:buNone/>
              <a:defRPr sz="4600"/>
            </a:lvl2pPr>
            <a:lvl3pPr lvl="2" algn="ctr">
              <a:spcBef>
                <a:spcPts val="0"/>
              </a:spcBef>
              <a:spcAft>
                <a:spcPts val="0"/>
              </a:spcAft>
              <a:buSzPts val="4600"/>
              <a:buNone/>
              <a:defRPr sz="4600"/>
            </a:lvl3pPr>
            <a:lvl4pPr lvl="3" algn="ctr">
              <a:spcBef>
                <a:spcPts val="0"/>
              </a:spcBef>
              <a:spcAft>
                <a:spcPts val="0"/>
              </a:spcAft>
              <a:buSzPts val="4600"/>
              <a:buNone/>
              <a:defRPr sz="4600"/>
            </a:lvl4pPr>
            <a:lvl5pPr lvl="4" algn="ctr">
              <a:spcBef>
                <a:spcPts val="0"/>
              </a:spcBef>
              <a:spcAft>
                <a:spcPts val="0"/>
              </a:spcAft>
              <a:buSzPts val="4600"/>
              <a:buNone/>
              <a:defRPr sz="4600"/>
            </a:lvl5pPr>
            <a:lvl6pPr lvl="5" algn="ctr">
              <a:spcBef>
                <a:spcPts val="0"/>
              </a:spcBef>
              <a:spcAft>
                <a:spcPts val="0"/>
              </a:spcAft>
              <a:buSzPts val="4600"/>
              <a:buNone/>
              <a:defRPr sz="4600"/>
            </a:lvl6pPr>
            <a:lvl7pPr lvl="6" algn="ctr">
              <a:spcBef>
                <a:spcPts val="0"/>
              </a:spcBef>
              <a:spcAft>
                <a:spcPts val="0"/>
              </a:spcAft>
              <a:buSzPts val="4600"/>
              <a:buNone/>
              <a:defRPr sz="4600"/>
            </a:lvl7pPr>
            <a:lvl8pPr lvl="7" algn="ctr">
              <a:spcBef>
                <a:spcPts val="0"/>
              </a:spcBef>
              <a:spcAft>
                <a:spcPts val="0"/>
              </a:spcAft>
              <a:buSzPts val="4600"/>
              <a:buNone/>
              <a:defRPr sz="4600"/>
            </a:lvl8pPr>
            <a:lvl9pPr lvl="8" algn="ctr">
              <a:spcBef>
                <a:spcPts val="0"/>
              </a:spcBef>
              <a:spcAft>
                <a:spcPts val="0"/>
              </a:spcAft>
              <a:buSzPts val="4600"/>
              <a:buNone/>
              <a:defRPr sz="4600"/>
            </a:lvl9pPr>
          </a:lstStyle>
          <a:p>
            <a:r>
              <a:t>xx%</a:t>
            </a:r>
          </a:p>
        </p:txBody>
      </p:sp>
      <p:sp>
        <p:nvSpPr>
          <p:cNvPr id="328" name="Google Shape;328;p48"/>
          <p:cNvSpPr txBox="1"/>
          <p:nvPr>
            <p:ph idx="9" type="subTitle"/>
          </p:nvPr>
        </p:nvSpPr>
        <p:spPr>
          <a:xfrm>
            <a:off x="1938875" y="3684302"/>
            <a:ext cx="2429700" cy="738900"/>
          </a:xfrm>
          <a:prstGeom prst="rect">
            <a:avLst/>
          </a:prstGeom>
        </p:spPr>
        <p:txBody>
          <a:bodyPr anchorCtr="0" anchor="t" bIns="91425" lIns="91425" spcFirstLastPara="1" rIns="91425" wrap="square" tIns="91425">
            <a:noAutofit/>
          </a:bodyPr>
          <a:lstStyle>
            <a:lvl1pPr lvl="0">
              <a:lnSpc>
                <a:spcPct val="9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329" name="Google Shape;329;p48"/>
          <p:cNvSpPr txBox="1"/>
          <p:nvPr>
            <p:ph hasCustomPrompt="1" idx="13" type="title"/>
          </p:nvPr>
        </p:nvSpPr>
        <p:spPr>
          <a:xfrm>
            <a:off x="1091550" y="3711152"/>
            <a:ext cx="795000" cy="685200"/>
          </a:xfrm>
          <a:prstGeom prst="rect">
            <a:avLst/>
          </a:prstGeom>
          <a:solidFill>
            <a:schemeClr val="dk2"/>
          </a:solidFill>
        </p:spPr>
        <p:txBody>
          <a:bodyPr anchorCtr="0" anchor="ctr" bIns="91425" lIns="91425" spcFirstLastPara="1" rIns="91425" wrap="square" tIns="91425">
            <a:noAutofit/>
          </a:bodyPr>
          <a:lstStyle>
            <a:lvl1pPr lvl="0" algn="ctr">
              <a:spcBef>
                <a:spcPts val="0"/>
              </a:spcBef>
              <a:spcAft>
                <a:spcPts val="0"/>
              </a:spcAft>
              <a:buSzPts val="4600"/>
              <a:buNone/>
              <a:defRPr/>
            </a:lvl1pPr>
            <a:lvl2pPr lvl="1" algn="ctr">
              <a:spcBef>
                <a:spcPts val="0"/>
              </a:spcBef>
              <a:spcAft>
                <a:spcPts val="0"/>
              </a:spcAft>
              <a:buSzPts val="4600"/>
              <a:buNone/>
              <a:defRPr sz="4600"/>
            </a:lvl2pPr>
            <a:lvl3pPr lvl="2" algn="ctr">
              <a:spcBef>
                <a:spcPts val="0"/>
              </a:spcBef>
              <a:spcAft>
                <a:spcPts val="0"/>
              </a:spcAft>
              <a:buSzPts val="4600"/>
              <a:buNone/>
              <a:defRPr sz="4600"/>
            </a:lvl3pPr>
            <a:lvl4pPr lvl="3" algn="ctr">
              <a:spcBef>
                <a:spcPts val="0"/>
              </a:spcBef>
              <a:spcAft>
                <a:spcPts val="0"/>
              </a:spcAft>
              <a:buSzPts val="4600"/>
              <a:buNone/>
              <a:defRPr sz="4600"/>
            </a:lvl4pPr>
            <a:lvl5pPr lvl="4" algn="ctr">
              <a:spcBef>
                <a:spcPts val="0"/>
              </a:spcBef>
              <a:spcAft>
                <a:spcPts val="0"/>
              </a:spcAft>
              <a:buSzPts val="4600"/>
              <a:buNone/>
              <a:defRPr sz="4600"/>
            </a:lvl5pPr>
            <a:lvl6pPr lvl="5" algn="ctr">
              <a:spcBef>
                <a:spcPts val="0"/>
              </a:spcBef>
              <a:spcAft>
                <a:spcPts val="0"/>
              </a:spcAft>
              <a:buSzPts val="4600"/>
              <a:buNone/>
              <a:defRPr sz="4600"/>
            </a:lvl6pPr>
            <a:lvl7pPr lvl="6" algn="ctr">
              <a:spcBef>
                <a:spcPts val="0"/>
              </a:spcBef>
              <a:spcAft>
                <a:spcPts val="0"/>
              </a:spcAft>
              <a:buSzPts val="4600"/>
              <a:buNone/>
              <a:defRPr sz="4600"/>
            </a:lvl7pPr>
            <a:lvl8pPr lvl="7" algn="ctr">
              <a:spcBef>
                <a:spcPts val="0"/>
              </a:spcBef>
              <a:spcAft>
                <a:spcPts val="0"/>
              </a:spcAft>
              <a:buSzPts val="4600"/>
              <a:buNone/>
              <a:defRPr sz="4600"/>
            </a:lvl8pPr>
            <a:lvl9pPr lvl="8" algn="ctr">
              <a:spcBef>
                <a:spcPts val="0"/>
              </a:spcBef>
              <a:spcAft>
                <a:spcPts val="0"/>
              </a:spcAft>
              <a:buSzPts val="4600"/>
              <a:buNone/>
              <a:defRPr sz="4600"/>
            </a:lvl9pPr>
          </a:lstStyle>
          <a:p>
            <a:r>
              <a:t>xx%</a:t>
            </a:r>
          </a:p>
        </p:txBody>
      </p:sp>
      <p:sp>
        <p:nvSpPr>
          <p:cNvPr id="330" name="Google Shape;330;p48"/>
          <p:cNvSpPr txBox="1"/>
          <p:nvPr>
            <p:ph idx="14" type="subTitle"/>
          </p:nvPr>
        </p:nvSpPr>
        <p:spPr>
          <a:xfrm>
            <a:off x="6000925" y="3684302"/>
            <a:ext cx="2429700" cy="738900"/>
          </a:xfrm>
          <a:prstGeom prst="rect">
            <a:avLst/>
          </a:prstGeom>
        </p:spPr>
        <p:txBody>
          <a:bodyPr anchorCtr="0" anchor="t" bIns="91425" lIns="91425" spcFirstLastPara="1" rIns="91425" wrap="square" tIns="91425">
            <a:noAutofit/>
          </a:bodyPr>
          <a:lstStyle>
            <a:lvl1pPr lvl="0">
              <a:lnSpc>
                <a:spcPct val="9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331" name="Google Shape;331;p48"/>
          <p:cNvSpPr txBox="1"/>
          <p:nvPr>
            <p:ph hasCustomPrompt="1" idx="15" type="title"/>
          </p:nvPr>
        </p:nvSpPr>
        <p:spPr>
          <a:xfrm>
            <a:off x="5153575" y="3711152"/>
            <a:ext cx="795000" cy="685200"/>
          </a:xfrm>
          <a:prstGeom prst="rect">
            <a:avLst/>
          </a:prstGeom>
          <a:solidFill>
            <a:schemeClr val="dk2"/>
          </a:solidFill>
        </p:spPr>
        <p:txBody>
          <a:bodyPr anchorCtr="0" anchor="ctr" bIns="91425" lIns="91425" spcFirstLastPara="1" rIns="91425" wrap="square" tIns="91425">
            <a:noAutofit/>
          </a:bodyPr>
          <a:lstStyle>
            <a:lvl1pPr lvl="0" algn="ctr">
              <a:spcBef>
                <a:spcPts val="0"/>
              </a:spcBef>
              <a:spcAft>
                <a:spcPts val="0"/>
              </a:spcAft>
              <a:buSzPts val="4600"/>
              <a:buNone/>
              <a:defRPr/>
            </a:lvl1pPr>
            <a:lvl2pPr lvl="1" algn="ctr">
              <a:spcBef>
                <a:spcPts val="0"/>
              </a:spcBef>
              <a:spcAft>
                <a:spcPts val="0"/>
              </a:spcAft>
              <a:buSzPts val="4600"/>
              <a:buNone/>
              <a:defRPr sz="4600"/>
            </a:lvl2pPr>
            <a:lvl3pPr lvl="2" algn="ctr">
              <a:spcBef>
                <a:spcPts val="0"/>
              </a:spcBef>
              <a:spcAft>
                <a:spcPts val="0"/>
              </a:spcAft>
              <a:buSzPts val="4600"/>
              <a:buNone/>
              <a:defRPr sz="4600"/>
            </a:lvl3pPr>
            <a:lvl4pPr lvl="3" algn="ctr">
              <a:spcBef>
                <a:spcPts val="0"/>
              </a:spcBef>
              <a:spcAft>
                <a:spcPts val="0"/>
              </a:spcAft>
              <a:buSzPts val="4600"/>
              <a:buNone/>
              <a:defRPr sz="4600"/>
            </a:lvl4pPr>
            <a:lvl5pPr lvl="4" algn="ctr">
              <a:spcBef>
                <a:spcPts val="0"/>
              </a:spcBef>
              <a:spcAft>
                <a:spcPts val="0"/>
              </a:spcAft>
              <a:buSzPts val="4600"/>
              <a:buNone/>
              <a:defRPr sz="4600"/>
            </a:lvl5pPr>
            <a:lvl6pPr lvl="5" algn="ctr">
              <a:spcBef>
                <a:spcPts val="0"/>
              </a:spcBef>
              <a:spcAft>
                <a:spcPts val="0"/>
              </a:spcAft>
              <a:buSzPts val="4600"/>
              <a:buNone/>
              <a:defRPr sz="4600"/>
            </a:lvl6pPr>
            <a:lvl7pPr lvl="6" algn="ctr">
              <a:spcBef>
                <a:spcPts val="0"/>
              </a:spcBef>
              <a:spcAft>
                <a:spcPts val="0"/>
              </a:spcAft>
              <a:buSzPts val="4600"/>
              <a:buNone/>
              <a:defRPr sz="4600"/>
            </a:lvl7pPr>
            <a:lvl8pPr lvl="7" algn="ctr">
              <a:spcBef>
                <a:spcPts val="0"/>
              </a:spcBef>
              <a:spcAft>
                <a:spcPts val="0"/>
              </a:spcAft>
              <a:buSzPts val="4600"/>
              <a:buNone/>
              <a:defRPr sz="4600"/>
            </a:lvl8pPr>
            <a:lvl9pPr lvl="8" algn="ctr">
              <a:spcBef>
                <a:spcPts val="0"/>
              </a:spcBef>
              <a:spcAft>
                <a:spcPts val="0"/>
              </a:spcAft>
              <a:buSzPts val="4600"/>
              <a:buNone/>
              <a:defRPr sz="4600"/>
            </a:lvl9pPr>
          </a:lstStyle>
          <a:p>
            <a:r>
              <a:t>xx%</a:t>
            </a:r>
          </a:p>
        </p:txBody>
      </p:sp>
      <p:grpSp>
        <p:nvGrpSpPr>
          <p:cNvPr id="332" name="Google Shape;332;p48"/>
          <p:cNvGrpSpPr/>
          <p:nvPr/>
        </p:nvGrpSpPr>
        <p:grpSpPr>
          <a:xfrm>
            <a:off x="0" y="0"/>
            <a:ext cx="9144000" cy="5143600"/>
            <a:chOff x="0" y="0"/>
            <a:chExt cx="9144000" cy="5143600"/>
          </a:xfrm>
        </p:grpSpPr>
        <p:sp>
          <p:nvSpPr>
            <p:cNvPr id="333" name="Google Shape;333;p48"/>
            <p:cNvSpPr/>
            <p:nvPr/>
          </p:nvSpPr>
          <p:spPr>
            <a:xfrm>
              <a:off x="8796300" y="3711150"/>
              <a:ext cx="347700" cy="1432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48"/>
            <p:cNvSpPr/>
            <p:nvPr/>
          </p:nvSpPr>
          <p:spPr>
            <a:xfrm>
              <a:off x="0" y="4876000"/>
              <a:ext cx="3990600" cy="267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48"/>
            <p:cNvSpPr/>
            <p:nvPr/>
          </p:nvSpPr>
          <p:spPr>
            <a:xfrm>
              <a:off x="0" y="0"/>
              <a:ext cx="347700" cy="206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2_1_1">
    <p:spTree>
      <p:nvGrpSpPr>
        <p:cNvPr id="336" name="Shape 336"/>
        <p:cNvGrpSpPr/>
        <p:nvPr/>
      </p:nvGrpSpPr>
      <p:grpSpPr>
        <a:xfrm>
          <a:off x="0" y="0"/>
          <a:ext cx="0" cy="0"/>
          <a:chOff x="0" y="0"/>
          <a:chExt cx="0" cy="0"/>
        </a:xfrm>
      </p:grpSpPr>
      <p:sp>
        <p:nvSpPr>
          <p:cNvPr id="337" name="Google Shape;337;p49"/>
          <p:cNvSpPr txBox="1"/>
          <p:nvPr>
            <p:ph type="title"/>
          </p:nvPr>
        </p:nvSpPr>
        <p:spPr>
          <a:xfrm>
            <a:off x="713225" y="444725"/>
            <a:ext cx="7717500" cy="552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grpSp>
        <p:nvGrpSpPr>
          <p:cNvPr id="338" name="Google Shape;338;p49"/>
          <p:cNvGrpSpPr/>
          <p:nvPr/>
        </p:nvGrpSpPr>
        <p:grpSpPr>
          <a:xfrm>
            <a:off x="0" y="0"/>
            <a:ext cx="9144000" cy="5143650"/>
            <a:chOff x="0" y="0"/>
            <a:chExt cx="9144000" cy="5143650"/>
          </a:xfrm>
        </p:grpSpPr>
        <p:sp>
          <p:nvSpPr>
            <p:cNvPr id="339" name="Google Shape;339;p49"/>
            <p:cNvSpPr/>
            <p:nvPr/>
          </p:nvSpPr>
          <p:spPr>
            <a:xfrm>
              <a:off x="0" y="0"/>
              <a:ext cx="713100" cy="539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49"/>
            <p:cNvSpPr/>
            <p:nvPr/>
          </p:nvSpPr>
          <p:spPr>
            <a:xfrm>
              <a:off x="8796300" y="1379250"/>
              <a:ext cx="347700" cy="3764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49"/>
            <p:cNvSpPr/>
            <p:nvPr/>
          </p:nvSpPr>
          <p:spPr>
            <a:xfrm>
              <a:off x="0" y="4876025"/>
              <a:ext cx="4141200" cy="267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2_1_1_1">
    <p:spTree>
      <p:nvGrpSpPr>
        <p:cNvPr id="342" name="Shape 342"/>
        <p:cNvGrpSpPr/>
        <p:nvPr/>
      </p:nvGrpSpPr>
      <p:grpSpPr>
        <a:xfrm>
          <a:off x="0" y="0"/>
          <a:ext cx="0" cy="0"/>
          <a:chOff x="0" y="0"/>
          <a:chExt cx="0" cy="0"/>
        </a:xfrm>
      </p:grpSpPr>
      <p:sp>
        <p:nvSpPr>
          <p:cNvPr id="343" name="Google Shape;343;p50"/>
          <p:cNvSpPr txBox="1"/>
          <p:nvPr>
            <p:ph type="title"/>
          </p:nvPr>
        </p:nvSpPr>
        <p:spPr>
          <a:xfrm>
            <a:off x="713225" y="444725"/>
            <a:ext cx="7717500" cy="552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grpSp>
        <p:nvGrpSpPr>
          <p:cNvPr id="344" name="Google Shape;344;p50"/>
          <p:cNvGrpSpPr/>
          <p:nvPr/>
        </p:nvGrpSpPr>
        <p:grpSpPr>
          <a:xfrm flipH="1">
            <a:off x="0" y="-50"/>
            <a:ext cx="9144000" cy="5143600"/>
            <a:chOff x="0" y="0"/>
            <a:chExt cx="9144000" cy="5143600"/>
          </a:xfrm>
        </p:grpSpPr>
        <p:sp>
          <p:nvSpPr>
            <p:cNvPr id="345" name="Google Shape;345;p50"/>
            <p:cNvSpPr/>
            <p:nvPr/>
          </p:nvSpPr>
          <p:spPr>
            <a:xfrm>
              <a:off x="8796300" y="3711150"/>
              <a:ext cx="347700" cy="1432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50"/>
            <p:cNvSpPr/>
            <p:nvPr/>
          </p:nvSpPr>
          <p:spPr>
            <a:xfrm>
              <a:off x="0" y="0"/>
              <a:ext cx="347700" cy="206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50"/>
            <p:cNvSpPr/>
            <p:nvPr/>
          </p:nvSpPr>
          <p:spPr>
            <a:xfrm>
              <a:off x="0" y="4876000"/>
              <a:ext cx="4572000" cy="267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2_1_1_1_1_1_1_1">
    <p:spTree>
      <p:nvGrpSpPr>
        <p:cNvPr id="348" name="Shape 348"/>
        <p:cNvGrpSpPr/>
        <p:nvPr/>
      </p:nvGrpSpPr>
      <p:grpSpPr>
        <a:xfrm>
          <a:off x="0" y="0"/>
          <a:ext cx="0" cy="0"/>
          <a:chOff x="0" y="0"/>
          <a:chExt cx="0" cy="0"/>
        </a:xfrm>
      </p:grpSpPr>
      <p:sp>
        <p:nvSpPr>
          <p:cNvPr id="349" name="Google Shape;349;p51"/>
          <p:cNvSpPr txBox="1"/>
          <p:nvPr>
            <p:ph type="title"/>
          </p:nvPr>
        </p:nvSpPr>
        <p:spPr>
          <a:xfrm>
            <a:off x="5054000" y="1553650"/>
            <a:ext cx="2395500" cy="6465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lgn="r">
              <a:spcBef>
                <a:spcPts val="0"/>
              </a:spcBef>
              <a:spcAft>
                <a:spcPts val="0"/>
              </a:spcAft>
              <a:buSzPts val="3000"/>
              <a:buNone/>
              <a:defRPr/>
            </a:lvl2pPr>
            <a:lvl3pPr lvl="2" algn="r">
              <a:spcBef>
                <a:spcPts val="0"/>
              </a:spcBef>
              <a:spcAft>
                <a:spcPts val="0"/>
              </a:spcAft>
              <a:buSzPts val="3000"/>
              <a:buNone/>
              <a:defRPr/>
            </a:lvl3pPr>
            <a:lvl4pPr lvl="3" algn="r">
              <a:spcBef>
                <a:spcPts val="0"/>
              </a:spcBef>
              <a:spcAft>
                <a:spcPts val="0"/>
              </a:spcAft>
              <a:buSzPts val="3000"/>
              <a:buNone/>
              <a:defRPr/>
            </a:lvl4pPr>
            <a:lvl5pPr lvl="4" algn="r">
              <a:spcBef>
                <a:spcPts val="0"/>
              </a:spcBef>
              <a:spcAft>
                <a:spcPts val="0"/>
              </a:spcAft>
              <a:buSzPts val="3000"/>
              <a:buNone/>
              <a:defRPr/>
            </a:lvl5pPr>
            <a:lvl6pPr lvl="5" algn="r">
              <a:spcBef>
                <a:spcPts val="0"/>
              </a:spcBef>
              <a:spcAft>
                <a:spcPts val="0"/>
              </a:spcAft>
              <a:buSzPts val="3000"/>
              <a:buNone/>
              <a:defRPr/>
            </a:lvl6pPr>
            <a:lvl7pPr lvl="6" algn="r">
              <a:spcBef>
                <a:spcPts val="0"/>
              </a:spcBef>
              <a:spcAft>
                <a:spcPts val="0"/>
              </a:spcAft>
              <a:buSzPts val="3000"/>
              <a:buNone/>
              <a:defRPr/>
            </a:lvl7pPr>
            <a:lvl8pPr lvl="7" algn="r">
              <a:spcBef>
                <a:spcPts val="0"/>
              </a:spcBef>
              <a:spcAft>
                <a:spcPts val="0"/>
              </a:spcAft>
              <a:buSzPts val="3000"/>
              <a:buNone/>
              <a:defRPr/>
            </a:lvl8pPr>
            <a:lvl9pPr lvl="8" algn="r">
              <a:spcBef>
                <a:spcPts val="0"/>
              </a:spcBef>
              <a:spcAft>
                <a:spcPts val="0"/>
              </a:spcAft>
              <a:buSzPts val="3000"/>
              <a:buNone/>
              <a:defRPr/>
            </a:lvl9pPr>
          </a:lstStyle>
          <a:p/>
        </p:txBody>
      </p:sp>
      <p:sp>
        <p:nvSpPr>
          <p:cNvPr id="350" name="Google Shape;350;p51"/>
          <p:cNvSpPr txBox="1"/>
          <p:nvPr>
            <p:ph idx="1" type="subTitle"/>
          </p:nvPr>
        </p:nvSpPr>
        <p:spPr>
          <a:xfrm>
            <a:off x="5054000" y="2248025"/>
            <a:ext cx="2395500" cy="12930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r">
              <a:lnSpc>
                <a:spcPct val="100000"/>
              </a:lnSpc>
              <a:spcBef>
                <a:spcPts val="0"/>
              </a:spcBef>
              <a:spcAft>
                <a:spcPts val="0"/>
              </a:spcAft>
              <a:buSzPts val="1200"/>
              <a:buNone/>
              <a:defRPr/>
            </a:lvl2pPr>
            <a:lvl3pPr lvl="2" algn="r">
              <a:lnSpc>
                <a:spcPct val="100000"/>
              </a:lnSpc>
              <a:spcBef>
                <a:spcPts val="0"/>
              </a:spcBef>
              <a:spcAft>
                <a:spcPts val="0"/>
              </a:spcAft>
              <a:buSzPts val="1200"/>
              <a:buNone/>
              <a:defRPr/>
            </a:lvl3pPr>
            <a:lvl4pPr lvl="3" algn="r">
              <a:lnSpc>
                <a:spcPct val="100000"/>
              </a:lnSpc>
              <a:spcBef>
                <a:spcPts val="0"/>
              </a:spcBef>
              <a:spcAft>
                <a:spcPts val="0"/>
              </a:spcAft>
              <a:buSzPts val="1200"/>
              <a:buNone/>
              <a:defRPr/>
            </a:lvl4pPr>
            <a:lvl5pPr lvl="4" algn="r">
              <a:lnSpc>
                <a:spcPct val="100000"/>
              </a:lnSpc>
              <a:spcBef>
                <a:spcPts val="0"/>
              </a:spcBef>
              <a:spcAft>
                <a:spcPts val="0"/>
              </a:spcAft>
              <a:buSzPts val="1200"/>
              <a:buNone/>
              <a:defRPr/>
            </a:lvl5pPr>
            <a:lvl6pPr lvl="5" algn="r">
              <a:lnSpc>
                <a:spcPct val="100000"/>
              </a:lnSpc>
              <a:spcBef>
                <a:spcPts val="0"/>
              </a:spcBef>
              <a:spcAft>
                <a:spcPts val="0"/>
              </a:spcAft>
              <a:buSzPts val="1200"/>
              <a:buNone/>
              <a:defRPr/>
            </a:lvl6pPr>
            <a:lvl7pPr lvl="6" algn="r">
              <a:lnSpc>
                <a:spcPct val="100000"/>
              </a:lnSpc>
              <a:spcBef>
                <a:spcPts val="0"/>
              </a:spcBef>
              <a:spcAft>
                <a:spcPts val="0"/>
              </a:spcAft>
              <a:buSzPts val="1200"/>
              <a:buNone/>
              <a:defRPr/>
            </a:lvl7pPr>
            <a:lvl8pPr lvl="7" algn="r">
              <a:lnSpc>
                <a:spcPct val="100000"/>
              </a:lnSpc>
              <a:spcBef>
                <a:spcPts val="0"/>
              </a:spcBef>
              <a:spcAft>
                <a:spcPts val="0"/>
              </a:spcAft>
              <a:buSzPts val="1200"/>
              <a:buNone/>
              <a:defRPr/>
            </a:lvl8pPr>
            <a:lvl9pPr lvl="8" algn="r">
              <a:lnSpc>
                <a:spcPct val="100000"/>
              </a:lnSpc>
              <a:spcBef>
                <a:spcPts val="0"/>
              </a:spcBef>
              <a:spcAft>
                <a:spcPts val="0"/>
              </a:spcAft>
              <a:buSzPts val="1200"/>
              <a:buNone/>
              <a:defRPr/>
            </a:lvl9pPr>
          </a:lstStyle>
          <a:p/>
        </p:txBody>
      </p:sp>
      <p:grpSp>
        <p:nvGrpSpPr>
          <p:cNvPr id="351" name="Google Shape;351;p51"/>
          <p:cNvGrpSpPr/>
          <p:nvPr/>
        </p:nvGrpSpPr>
        <p:grpSpPr>
          <a:xfrm flipH="1">
            <a:off x="0" y="0"/>
            <a:ext cx="9144000" cy="5143625"/>
            <a:chOff x="0" y="0"/>
            <a:chExt cx="9144000" cy="5143625"/>
          </a:xfrm>
        </p:grpSpPr>
        <p:sp>
          <p:nvSpPr>
            <p:cNvPr id="352" name="Google Shape;352;p51"/>
            <p:cNvSpPr/>
            <p:nvPr/>
          </p:nvSpPr>
          <p:spPr>
            <a:xfrm>
              <a:off x="0" y="0"/>
              <a:ext cx="713100" cy="539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51"/>
            <p:cNvSpPr/>
            <p:nvPr/>
          </p:nvSpPr>
          <p:spPr>
            <a:xfrm>
              <a:off x="0" y="4876025"/>
              <a:ext cx="9144000" cy="267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51"/>
            <p:cNvSpPr/>
            <p:nvPr/>
          </p:nvSpPr>
          <p:spPr>
            <a:xfrm>
              <a:off x="713100" y="0"/>
              <a:ext cx="3858900" cy="291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3">
    <p:spTree>
      <p:nvGrpSpPr>
        <p:cNvPr id="355" name="Shape 355"/>
        <p:cNvGrpSpPr/>
        <p:nvPr/>
      </p:nvGrpSpPr>
      <p:grpSpPr>
        <a:xfrm>
          <a:off x="0" y="0"/>
          <a:ext cx="0" cy="0"/>
          <a:chOff x="0" y="0"/>
          <a:chExt cx="0" cy="0"/>
        </a:xfrm>
      </p:grpSpPr>
      <p:sp>
        <p:nvSpPr>
          <p:cNvPr id="356" name="Google Shape;356;p52"/>
          <p:cNvSpPr txBox="1"/>
          <p:nvPr>
            <p:ph type="title"/>
          </p:nvPr>
        </p:nvSpPr>
        <p:spPr>
          <a:xfrm>
            <a:off x="713225" y="444725"/>
            <a:ext cx="7717500" cy="552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57" name="Google Shape;357;p52"/>
          <p:cNvSpPr txBox="1"/>
          <p:nvPr>
            <p:ph idx="1" type="body"/>
          </p:nvPr>
        </p:nvSpPr>
        <p:spPr>
          <a:xfrm>
            <a:off x="799050" y="1562000"/>
            <a:ext cx="3607800" cy="2058600"/>
          </a:xfrm>
          <a:prstGeom prst="rect">
            <a:avLst/>
          </a:prstGeom>
        </p:spPr>
        <p:txBody>
          <a:bodyPr anchorCtr="0" anchor="t" bIns="91425" lIns="91425" spcFirstLastPara="1" rIns="91425" wrap="square" tIns="91425">
            <a:noAutofit/>
          </a:bodyPr>
          <a:lstStyle>
            <a:lvl1pPr indent="-311150" lvl="0" marL="457200">
              <a:lnSpc>
                <a:spcPct val="100000"/>
              </a:lnSpc>
              <a:spcBef>
                <a:spcPts val="0"/>
              </a:spcBef>
              <a:spcAft>
                <a:spcPts val="0"/>
              </a:spcAft>
              <a:buClr>
                <a:schemeClr val="dk2"/>
              </a:buClr>
              <a:buSzPts val="1300"/>
              <a:buChar char="■"/>
              <a:defRPr sz="1200"/>
            </a:lvl1pPr>
            <a:lvl2pPr indent="-304800" lvl="1" marL="914400">
              <a:lnSpc>
                <a:spcPct val="100000"/>
              </a:lnSpc>
              <a:spcBef>
                <a:spcPts val="0"/>
              </a:spcBef>
              <a:spcAft>
                <a:spcPts val="0"/>
              </a:spcAft>
              <a:buSzPts val="1200"/>
              <a:buChar char="○"/>
              <a:defRPr sz="1200"/>
            </a:lvl2pPr>
            <a:lvl3pPr indent="-304800" lvl="2" marL="1371600">
              <a:lnSpc>
                <a:spcPct val="100000"/>
              </a:lnSpc>
              <a:spcBef>
                <a:spcPts val="1600"/>
              </a:spcBef>
              <a:spcAft>
                <a:spcPts val="0"/>
              </a:spcAft>
              <a:buSzPts val="1200"/>
              <a:buChar char="■"/>
              <a:defRPr sz="1200"/>
            </a:lvl3pPr>
            <a:lvl4pPr indent="-304800" lvl="3" marL="1828800">
              <a:lnSpc>
                <a:spcPct val="100000"/>
              </a:lnSpc>
              <a:spcBef>
                <a:spcPts val="1600"/>
              </a:spcBef>
              <a:spcAft>
                <a:spcPts val="0"/>
              </a:spcAft>
              <a:buSzPts val="1200"/>
              <a:buChar char="●"/>
              <a:defRPr sz="1200"/>
            </a:lvl4pPr>
            <a:lvl5pPr indent="-304800" lvl="4" marL="2286000">
              <a:lnSpc>
                <a:spcPct val="100000"/>
              </a:lnSpc>
              <a:spcBef>
                <a:spcPts val="1600"/>
              </a:spcBef>
              <a:spcAft>
                <a:spcPts val="0"/>
              </a:spcAft>
              <a:buSzPts val="1200"/>
              <a:buChar char="○"/>
              <a:defRPr sz="1200"/>
            </a:lvl5pPr>
            <a:lvl6pPr indent="-304800" lvl="5" marL="2743200">
              <a:lnSpc>
                <a:spcPct val="100000"/>
              </a:lnSpc>
              <a:spcBef>
                <a:spcPts val="1600"/>
              </a:spcBef>
              <a:spcAft>
                <a:spcPts val="0"/>
              </a:spcAft>
              <a:buSzPts val="1200"/>
              <a:buChar char="■"/>
              <a:defRPr sz="1200"/>
            </a:lvl6pPr>
            <a:lvl7pPr indent="-304800" lvl="6" marL="3200400">
              <a:lnSpc>
                <a:spcPct val="100000"/>
              </a:lnSpc>
              <a:spcBef>
                <a:spcPts val="1600"/>
              </a:spcBef>
              <a:spcAft>
                <a:spcPts val="0"/>
              </a:spcAft>
              <a:buSzPts val="1200"/>
              <a:buChar char="●"/>
              <a:defRPr sz="1200"/>
            </a:lvl7pPr>
            <a:lvl8pPr indent="-304800" lvl="7" marL="3657600">
              <a:lnSpc>
                <a:spcPct val="100000"/>
              </a:lnSpc>
              <a:spcBef>
                <a:spcPts val="1600"/>
              </a:spcBef>
              <a:spcAft>
                <a:spcPts val="0"/>
              </a:spcAft>
              <a:buSzPts val="1200"/>
              <a:buChar char="○"/>
              <a:defRPr sz="1200"/>
            </a:lvl8pPr>
            <a:lvl9pPr indent="-304800" lvl="8" marL="4114800">
              <a:lnSpc>
                <a:spcPct val="100000"/>
              </a:lnSpc>
              <a:spcBef>
                <a:spcPts val="1600"/>
              </a:spcBef>
              <a:spcAft>
                <a:spcPts val="1600"/>
              </a:spcAft>
              <a:buSzPts val="1200"/>
              <a:buChar char="■"/>
              <a:defRPr sz="1200"/>
            </a:lvl9pPr>
          </a:lstStyle>
          <a:p/>
        </p:txBody>
      </p:sp>
      <p:sp>
        <p:nvSpPr>
          <p:cNvPr id="358" name="Google Shape;358;p52"/>
          <p:cNvSpPr txBox="1"/>
          <p:nvPr>
            <p:ph idx="2" type="body"/>
          </p:nvPr>
        </p:nvSpPr>
        <p:spPr>
          <a:xfrm>
            <a:off x="4737150" y="1562000"/>
            <a:ext cx="3607800" cy="2058600"/>
          </a:xfrm>
          <a:prstGeom prst="rect">
            <a:avLst/>
          </a:prstGeom>
        </p:spPr>
        <p:txBody>
          <a:bodyPr anchorCtr="0" anchor="t" bIns="91425" lIns="91425" spcFirstLastPara="1" rIns="91425" wrap="square" tIns="91425">
            <a:noAutofit/>
          </a:bodyPr>
          <a:lstStyle>
            <a:lvl1pPr indent="-311150" lvl="0" marL="457200">
              <a:lnSpc>
                <a:spcPct val="100000"/>
              </a:lnSpc>
              <a:spcBef>
                <a:spcPts val="0"/>
              </a:spcBef>
              <a:spcAft>
                <a:spcPts val="0"/>
              </a:spcAft>
              <a:buClr>
                <a:schemeClr val="dk2"/>
              </a:buClr>
              <a:buSzPts val="1300"/>
              <a:buChar char="■"/>
              <a:defRPr sz="1200"/>
            </a:lvl1pPr>
            <a:lvl2pPr indent="-304800" lvl="1" marL="914400">
              <a:lnSpc>
                <a:spcPct val="100000"/>
              </a:lnSpc>
              <a:spcBef>
                <a:spcPts val="0"/>
              </a:spcBef>
              <a:spcAft>
                <a:spcPts val="0"/>
              </a:spcAft>
              <a:buSzPts val="1200"/>
              <a:buChar char="○"/>
              <a:defRPr sz="1200"/>
            </a:lvl2pPr>
            <a:lvl3pPr indent="-304800" lvl="2" marL="1371600">
              <a:lnSpc>
                <a:spcPct val="100000"/>
              </a:lnSpc>
              <a:spcBef>
                <a:spcPts val="1600"/>
              </a:spcBef>
              <a:spcAft>
                <a:spcPts val="0"/>
              </a:spcAft>
              <a:buSzPts val="1200"/>
              <a:buChar char="■"/>
              <a:defRPr sz="1200"/>
            </a:lvl3pPr>
            <a:lvl4pPr indent="-304800" lvl="3" marL="1828800">
              <a:lnSpc>
                <a:spcPct val="100000"/>
              </a:lnSpc>
              <a:spcBef>
                <a:spcPts val="1600"/>
              </a:spcBef>
              <a:spcAft>
                <a:spcPts val="0"/>
              </a:spcAft>
              <a:buSzPts val="1200"/>
              <a:buChar char="●"/>
              <a:defRPr sz="1200"/>
            </a:lvl4pPr>
            <a:lvl5pPr indent="-304800" lvl="4" marL="2286000">
              <a:lnSpc>
                <a:spcPct val="100000"/>
              </a:lnSpc>
              <a:spcBef>
                <a:spcPts val="1600"/>
              </a:spcBef>
              <a:spcAft>
                <a:spcPts val="0"/>
              </a:spcAft>
              <a:buSzPts val="1200"/>
              <a:buChar char="○"/>
              <a:defRPr sz="1200"/>
            </a:lvl5pPr>
            <a:lvl6pPr indent="-304800" lvl="5" marL="2743200">
              <a:lnSpc>
                <a:spcPct val="100000"/>
              </a:lnSpc>
              <a:spcBef>
                <a:spcPts val="1600"/>
              </a:spcBef>
              <a:spcAft>
                <a:spcPts val="0"/>
              </a:spcAft>
              <a:buSzPts val="1200"/>
              <a:buChar char="■"/>
              <a:defRPr sz="1200"/>
            </a:lvl6pPr>
            <a:lvl7pPr indent="-304800" lvl="6" marL="3200400">
              <a:lnSpc>
                <a:spcPct val="100000"/>
              </a:lnSpc>
              <a:spcBef>
                <a:spcPts val="1600"/>
              </a:spcBef>
              <a:spcAft>
                <a:spcPts val="0"/>
              </a:spcAft>
              <a:buSzPts val="1200"/>
              <a:buChar char="●"/>
              <a:defRPr sz="1200"/>
            </a:lvl7pPr>
            <a:lvl8pPr indent="-304800" lvl="7" marL="3657600">
              <a:lnSpc>
                <a:spcPct val="100000"/>
              </a:lnSpc>
              <a:spcBef>
                <a:spcPts val="1600"/>
              </a:spcBef>
              <a:spcAft>
                <a:spcPts val="0"/>
              </a:spcAft>
              <a:buSzPts val="1200"/>
              <a:buChar char="○"/>
              <a:defRPr sz="1200"/>
            </a:lvl8pPr>
            <a:lvl9pPr indent="-304800" lvl="8" marL="4114800">
              <a:lnSpc>
                <a:spcPct val="100000"/>
              </a:lnSpc>
              <a:spcBef>
                <a:spcPts val="1600"/>
              </a:spcBef>
              <a:spcAft>
                <a:spcPts val="1600"/>
              </a:spcAft>
              <a:buSzPts val="1200"/>
              <a:buChar char="■"/>
              <a:defRPr sz="1200"/>
            </a:lvl9pPr>
          </a:lstStyle>
          <a:p/>
        </p:txBody>
      </p:sp>
      <p:sp>
        <p:nvSpPr>
          <p:cNvPr id="359" name="Google Shape;359;p52"/>
          <p:cNvSpPr txBox="1"/>
          <p:nvPr>
            <p:ph idx="3" type="subTitle"/>
          </p:nvPr>
        </p:nvSpPr>
        <p:spPr>
          <a:xfrm>
            <a:off x="713250" y="1129750"/>
            <a:ext cx="7717500" cy="3849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sz="1200"/>
            </a:lvl2pPr>
            <a:lvl3pPr lvl="2" algn="ctr">
              <a:lnSpc>
                <a:spcPct val="100000"/>
              </a:lnSpc>
              <a:spcBef>
                <a:spcPts val="0"/>
              </a:spcBef>
              <a:spcAft>
                <a:spcPts val="0"/>
              </a:spcAft>
              <a:buSzPts val="1200"/>
              <a:buNone/>
              <a:defRPr sz="1200"/>
            </a:lvl3pPr>
            <a:lvl4pPr lvl="3" algn="ctr">
              <a:lnSpc>
                <a:spcPct val="100000"/>
              </a:lnSpc>
              <a:spcBef>
                <a:spcPts val="0"/>
              </a:spcBef>
              <a:spcAft>
                <a:spcPts val="0"/>
              </a:spcAft>
              <a:buSzPts val="1200"/>
              <a:buNone/>
              <a:defRPr sz="1200"/>
            </a:lvl4pPr>
            <a:lvl5pPr lvl="4" algn="ctr">
              <a:lnSpc>
                <a:spcPct val="100000"/>
              </a:lnSpc>
              <a:spcBef>
                <a:spcPts val="0"/>
              </a:spcBef>
              <a:spcAft>
                <a:spcPts val="0"/>
              </a:spcAft>
              <a:buSzPts val="1200"/>
              <a:buNone/>
              <a:defRPr sz="1200"/>
            </a:lvl5pPr>
            <a:lvl6pPr lvl="5" algn="ctr">
              <a:lnSpc>
                <a:spcPct val="100000"/>
              </a:lnSpc>
              <a:spcBef>
                <a:spcPts val="0"/>
              </a:spcBef>
              <a:spcAft>
                <a:spcPts val="0"/>
              </a:spcAft>
              <a:buSzPts val="1200"/>
              <a:buNone/>
              <a:defRPr sz="1200"/>
            </a:lvl6pPr>
            <a:lvl7pPr lvl="6" algn="ctr">
              <a:lnSpc>
                <a:spcPct val="100000"/>
              </a:lnSpc>
              <a:spcBef>
                <a:spcPts val="0"/>
              </a:spcBef>
              <a:spcAft>
                <a:spcPts val="0"/>
              </a:spcAft>
              <a:buSzPts val="1200"/>
              <a:buNone/>
              <a:defRPr sz="1200"/>
            </a:lvl7pPr>
            <a:lvl8pPr lvl="7" algn="ctr">
              <a:lnSpc>
                <a:spcPct val="100000"/>
              </a:lnSpc>
              <a:spcBef>
                <a:spcPts val="0"/>
              </a:spcBef>
              <a:spcAft>
                <a:spcPts val="0"/>
              </a:spcAft>
              <a:buSzPts val="1200"/>
              <a:buNone/>
              <a:defRPr sz="1200"/>
            </a:lvl8pPr>
            <a:lvl9pPr lvl="8" algn="ctr">
              <a:lnSpc>
                <a:spcPct val="100000"/>
              </a:lnSpc>
              <a:spcBef>
                <a:spcPts val="0"/>
              </a:spcBef>
              <a:spcAft>
                <a:spcPts val="0"/>
              </a:spcAft>
              <a:buSzPts val="1200"/>
              <a:buNone/>
              <a:defRPr sz="1200"/>
            </a:lvl9pPr>
          </a:lstStyle>
          <a:p/>
        </p:txBody>
      </p:sp>
      <p:grpSp>
        <p:nvGrpSpPr>
          <p:cNvPr id="360" name="Google Shape;360;p52"/>
          <p:cNvGrpSpPr/>
          <p:nvPr/>
        </p:nvGrpSpPr>
        <p:grpSpPr>
          <a:xfrm flipH="1">
            <a:off x="-75" y="0"/>
            <a:ext cx="9144175" cy="5143625"/>
            <a:chOff x="0" y="0"/>
            <a:chExt cx="9144175" cy="5143625"/>
          </a:xfrm>
        </p:grpSpPr>
        <p:sp>
          <p:nvSpPr>
            <p:cNvPr id="361" name="Google Shape;361;p52"/>
            <p:cNvSpPr/>
            <p:nvPr/>
          </p:nvSpPr>
          <p:spPr>
            <a:xfrm>
              <a:off x="0" y="0"/>
              <a:ext cx="347700" cy="2673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52"/>
            <p:cNvSpPr/>
            <p:nvPr/>
          </p:nvSpPr>
          <p:spPr>
            <a:xfrm>
              <a:off x="0" y="0"/>
              <a:ext cx="713100" cy="539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52"/>
            <p:cNvSpPr/>
            <p:nvPr/>
          </p:nvSpPr>
          <p:spPr>
            <a:xfrm>
              <a:off x="1744975" y="4876025"/>
              <a:ext cx="7399200" cy="267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4">
    <p:spTree>
      <p:nvGrpSpPr>
        <p:cNvPr id="364" name="Shape 364"/>
        <p:cNvGrpSpPr/>
        <p:nvPr/>
      </p:nvGrpSpPr>
      <p:grpSpPr>
        <a:xfrm>
          <a:off x="0" y="0"/>
          <a:ext cx="0" cy="0"/>
          <a:chOff x="0" y="0"/>
          <a:chExt cx="0" cy="0"/>
        </a:xfrm>
      </p:grpSpPr>
      <p:sp>
        <p:nvSpPr>
          <p:cNvPr id="365" name="Google Shape;365;p53"/>
          <p:cNvSpPr txBox="1"/>
          <p:nvPr>
            <p:ph type="title"/>
          </p:nvPr>
        </p:nvSpPr>
        <p:spPr>
          <a:xfrm>
            <a:off x="713225" y="444725"/>
            <a:ext cx="7717500" cy="552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66" name="Google Shape;366;p53"/>
          <p:cNvSpPr txBox="1"/>
          <p:nvPr>
            <p:ph idx="1" type="subTitle"/>
          </p:nvPr>
        </p:nvSpPr>
        <p:spPr>
          <a:xfrm>
            <a:off x="865687" y="3069176"/>
            <a:ext cx="2238600" cy="1477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367" name="Google Shape;367;p53"/>
          <p:cNvSpPr txBox="1"/>
          <p:nvPr>
            <p:ph idx="2" type="subTitle"/>
          </p:nvPr>
        </p:nvSpPr>
        <p:spPr>
          <a:xfrm>
            <a:off x="865687" y="2320575"/>
            <a:ext cx="2238600" cy="800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368" name="Google Shape;368;p53"/>
          <p:cNvSpPr txBox="1"/>
          <p:nvPr>
            <p:ph idx="3" type="subTitle"/>
          </p:nvPr>
        </p:nvSpPr>
        <p:spPr>
          <a:xfrm>
            <a:off x="6040013" y="3069176"/>
            <a:ext cx="2238300" cy="1477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369" name="Google Shape;369;p53"/>
          <p:cNvSpPr txBox="1"/>
          <p:nvPr>
            <p:ph idx="4" type="subTitle"/>
          </p:nvPr>
        </p:nvSpPr>
        <p:spPr>
          <a:xfrm>
            <a:off x="6040013" y="2320575"/>
            <a:ext cx="2238300" cy="800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370" name="Google Shape;370;p53"/>
          <p:cNvSpPr txBox="1"/>
          <p:nvPr>
            <p:ph idx="5" type="subTitle"/>
          </p:nvPr>
        </p:nvSpPr>
        <p:spPr>
          <a:xfrm>
            <a:off x="3452850" y="3069176"/>
            <a:ext cx="2238300" cy="1477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371" name="Google Shape;371;p53"/>
          <p:cNvSpPr txBox="1"/>
          <p:nvPr>
            <p:ph idx="6" type="subTitle"/>
          </p:nvPr>
        </p:nvSpPr>
        <p:spPr>
          <a:xfrm>
            <a:off x="3452850" y="2320575"/>
            <a:ext cx="2238300" cy="800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grpSp>
        <p:nvGrpSpPr>
          <p:cNvPr id="372" name="Google Shape;372;p53"/>
          <p:cNvGrpSpPr/>
          <p:nvPr/>
        </p:nvGrpSpPr>
        <p:grpSpPr>
          <a:xfrm>
            <a:off x="-50" y="0"/>
            <a:ext cx="9144050" cy="5143625"/>
            <a:chOff x="-50" y="0"/>
            <a:chExt cx="9144050" cy="5143625"/>
          </a:xfrm>
        </p:grpSpPr>
        <p:sp>
          <p:nvSpPr>
            <p:cNvPr id="373" name="Google Shape;373;p53"/>
            <p:cNvSpPr/>
            <p:nvPr/>
          </p:nvSpPr>
          <p:spPr>
            <a:xfrm>
              <a:off x="8796300" y="0"/>
              <a:ext cx="347700" cy="886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53"/>
            <p:cNvSpPr/>
            <p:nvPr/>
          </p:nvSpPr>
          <p:spPr>
            <a:xfrm>
              <a:off x="-50" y="0"/>
              <a:ext cx="347700" cy="886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53"/>
            <p:cNvSpPr/>
            <p:nvPr/>
          </p:nvSpPr>
          <p:spPr>
            <a:xfrm>
              <a:off x="0" y="4876025"/>
              <a:ext cx="9144000" cy="267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6">
    <p:spTree>
      <p:nvGrpSpPr>
        <p:cNvPr id="376" name="Shape 376"/>
        <p:cNvGrpSpPr/>
        <p:nvPr/>
      </p:nvGrpSpPr>
      <p:grpSpPr>
        <a:xfrm>
          <a:off x="0" y="0"/>
          <a:ext cx="0" cy="0"/>
          <a:chOff x="0" y="0"/>
          <a:chExt cx="0" cy="0"/>
        </a:xfrm>
      </p:grpSpPr>
      <p:sp>
        <p:nvSpPr>
          <p:cNvPr id="377" name="Google Shape;377;p54"/>
          <p:cNvSpPr txBox="1"/>
          <p:nvPr>
            <p:ph type="title"/>
          </p:nvPr>
        </p:nvSpPr>
        <p:spPr>
          <a:xfrm>
            <a:off x="713225" y="444725"/>
            <a:ext cx="7717500" cy="552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78" name="Google Shape;378;p54"/>
          <p:cNvSpPr txBox="1"/>
          <p:nvPr>
            <p:ph idx="1" type="subTitle"/>
          </p:nvPr>
        </p:nvSpPr>
        <p:spPr>
          <a:xfrm>
            <a:off x="1676225" y="1684061"/>
            <a:ext cx="2715900" cy="1091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a:lvl1pPr>
            <a:lvl2pPr lvl="1">
              <a:lnSpc>
                <a:spcPct val="100000"/>
              </a:lnSpc>
              <a:spcBef>
                <a:spcPts val="0"/>
              </a:spcBef>
              <a:spcAft>
                <a:spcPts val="0"/>
              </a:spcAft>
              <a:buSzPts val="1200"/>
              <a:buNone/>
              <a:defRPr/>
            </a:lvl2pPr>
            <a:lvl3pPr lvl="2">
              <a:lnSpc>
                <a:spcPct val="100000"/>
              </a:lnSpc>
              <a:spcBef>
                <a:spcPts val="0"/>
              </a:spcBef>
              <a:spcAft>
                <a:spcPts val="0"/>
              </a:spcAft>
              <a:buSzPts val="1200"/>
              <a:buNone/>
              <a:defRPr/>
            </a:lvl3pPr>
            <a:lvl4pPr lvl="3">
              <a:lnSpc>
                <a:spcPct val="100000"/>
              </a:lnSpc>
              <a:spcBef>
                <a:spcPts val="0"/>
              </a:spcBef>
              <a:spcAft>
                <a:spcPts val="0"/>
              </a:spcAft>
              <a:buSzPts val="1200"/>
              <a:buNone/>
              <a:defRPr/>
            </a:lvl4pPr>
            <a:lvl5pPr lvl="4">
              <a:lnSpc>
                <a:spcPct val="100000"/>
              </a:lnSpc>
              <a:spcBef>
                <a:spcPts val="0"/>
              </a:spcBef>
              <a:spcAft>
                <a:spcPts val="0"/>
              </a:spcAft>
              <a:buSzPts val="1200"/>
              <a:buNone/>
              <a:defRPr/>
            </a:lvl5pPr>
            <a:lvl6pPr lvl="5">
              <a:lnSpc>
                <a:spcPct val="100000"/>
              </a:lnSpc>
              <a:spcBef>
                <a:spcPts val="0"/>
              </a:spcBef>
              <a:spcAft>
                <a:spcPts val="0"/>
              </a:spcAft>
              <a:buSzPts val="1200"/>
              <a:buNone/>
              <a:defRPr/>
            </a:lvl6pPr>
            <a:lvl7pPr lvl="6">
              <a:lnSpc>
                <a:spcPct val="100000"/>
              </a:lnSpc>
              <a:spcBef>
                <a:spcPts val="0"/>
              </a:spcBef>
              <a:spcAft>
                <a:spcPts val="0"/>
              </a:spcAft>
              <a:buSzPts val="1200"/>
              <a:buNone/>
              <a:defRPr/>
            </a:lvl7pPr>
            <a:lvl8pPr lvl="7">
              <a:lnSpc>
                <a:spcPct val="100000"/>
              </a:lnSpc>
              <a:spcBef>
                <a:spcPts val="0"/>
              </a:spcBef>
              <a:spcAft>
                <a:spcPts val="0"/>
              </a:spcAft>
              <a:buSzPts val="1200"/>
              <a:buNone/>
              <a:defRPr/>
            </a:lvl8pPr>
            <a:lvl9pPr lvl="8">
              <a:lnSpc>
                <a:spcPct val="100000"/>
              </a:lnSpc>
              <a:spcBef>
                <a:spcPts val="0"/>
              </a:spcBef>
              <a:spcAft>
                <a:spcPts val="0"/>
              </a:spcAft>
              <a:buSzPts val="1200"/>
              <a:buNone/>
              <a:defRPr/>
            </a:lvl9pPr>
          </a:lstStyle>
          <a:p/>
        </p:txBody>
      </p:sp>
      <p:sp>
        <p:nvSpPr>
          <p:cNvPr id="379" name="Google Shape;379;p54"/>
          <p:cNvSpPr txBox="1"/>
          <p:nvPr>
            <p:ph idx="2" type="subTitle"/>
          </p:nvPr>
        </p:nvSpPr>
        <p:spPr>
          <a:xfrm>
            <a:off x="1676225" y="1209263"/>
            <a:ext cx="2715900" cy="4926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380" name="Google Shape;380;p54"/>
          <p:cNvSpPr txBox="1"/>
          <p:nvPr>
            <p:ph idx="3" type="subTitle"/>
          </p:nvPr>
        </p:nvSpPr>
        <p:spPr>
          <a:xfrm>
            <a:off x="1676225" y="3435225"/>
            <a:ext cx="2715900" cy="1091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a:lvl1pPr>
            <a:lvl2pPr lvl="1">
              <a:lnSpc>
                <a:spcPct val="100000"/>
              </a:lnSpc>
              <a:spcBef>
                <a:spcPts val="0"/>
              </a:spcBef>
              <a:spcAft>
                <a:spcPts val="0"/>
              </a:spcAft>
              <a:buSzPts val="1200"/>
              <a:buNone/>
              <a:defRPr/>
            </a:lvl2pPr>
            <a:lvl3pPr lvl="2">
              <a:lnSpc>
                <a:spcPct val="100000"/>
              </a:lnSpc>
              <a:spcBef>
                <a:spcPts val="0"/>
              </a:spcBef>
              <a:spcAft>
                <a:spcPts val="0"/>
              </a:spcAft>
              <a:buSzPts val="1200"/>
              <a:buNone/>
              <a:defRPr/>
            </a:lvl3pPr>
            <a:lvl4pPr lvl="3">
              <a:lnSpc>
                <a:spcPct val="100000"/>
              </a:lnSpc>
              <a:spcBef>
                <a:spcPts val="0"/>
              </a:spcBef>
              <a:spcAft>
                <a:spcPts val="0"/>
              </a:spcAft>
              <a:buSzPts val="1200"/>
              <a:buNone/>
              <a:defRPr/>
            </a:lvl4pPr>
            <a:lvl5pPr lvl="4">
              <a:lnSpc>
                <a:spcPct val="100000"/>
              </a:lnSpc>
              <a:spcBef>
                <a:spcPts val="0"/>
              </a:spcBef>
              <a:spcAft>
                <a:spcPts val="0"/>
              </a:spcAft>
              <a:buSzPts val="1200"/>
              <a:buNone/>
              <a:defRPr/>
            </a:lvl5pPr>
            <a:lvl6pPr lvl="5">
              <a:lnSpc>
                <a:spcPct val="100000"/>
              </a:lnSpc>
              <a:spcBef>
                <a:spcPts val="0"/>
              </a:spcBef>
              <a:spcAft>
                <a:spcPts val="0"/>
              </a:spcAft>
              <a:buSzPts val="1200"/>
              <a:buNone/>
              <a:defRPr/>
            </a:lvl6pPr>
            <a:lvl7pPr lvl="6">
              <a:lnSpc>
                <a:spcPct val="100000"/>
              </a:lnSpc>
              <a:spcBef>
                <a:spcPts val="0"/>
              </a:spcBef>
              <a:spcAft>
                <a:spcPts val="0"/>
              </a:spcAft>
              <a:buSzPts val="1200"/>
              <a:buNone/>
              <a:defRPr/>
            </a:lvl7pPr>
            <a:lvl8pPr lvl="7">
              <a:lnSpc>
                <a:spcPct val="100000"/>
              </a:lnSpc>
              <a:spcBef>
                <a:spcPts val="0"/>
              </a:spcBef>
              <a:spcAft>
                <a:spcPts val="0"/>
              </a:spcAft>
              <a:buSzPts val="1200"/>
              <a:buNone/>
              <a:defRPr/>
            </a:lvl8pPr>
            <a:lvl9pPr lvl="8">
              <a:lnSpc>
                <a:spcPct val="100000"/>
              </a:lnSpc>
              <a:spcBef>
                <a:spcPts val="0"/>
              </a:spcBef>
              <a:spcAft>
                <a:spcPts val="0"/>
              </a:spcAft>
              <a:buSzPts val="1200"/>
              <a:buNone/>
              <a:defRPr/>
            </a:lvl9pPr>
          </a:lstStyle>
          <a:p/>
        </p:txBody>
      </p:sp>
      <p:sp>
        <p:nvSpPr>
          <p:cNvPr id="381" name="Google Shape;381;p54"/>
          <p:cNvSpPr txBox="1"/>
          <p:nvPr>
            <p:ph idx="4" type="subTitle"/>
          </p:nvPr>
        </p:nvSpPr>
        <p:spPr>
          <a:xfrm>
            <a:off x="1676225" y="2960428"/>
            <a:ext cx="2715900" cy="4926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382" name="Google Shape;382;p54"/>
          <p:cNvSpPr txBox="1"/>
          <p:nvPr>
            <p:ph idx="5" type="subTitle"/>
          </p:nvPr>
        </p:nvSpPr>
        <p:spPr>
          <a:xfrm>
            <a:off x="5716375" y="1684050"/>
            <a:ext cx="2714400" cy="1091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a:lvl1pPr>
            <a:lvl2pPr lvl="1">
              <a:lnSpc>
                <a:spcPct val="100000"/>
              </a:lnSpc>
              <a:spcBef>
                <a:spcPts val="0"/>
              </a:spcBef>
              <a:spcAft>
                <a:spcPts val="0"/>
              </a:spcAft>
              <a:buSzPts val="1200"/>
              <a:buNone/>
              <a:defRPr/>
            </a:lvl2pPr>
            <a:lvl3pPr lvl="2">
              <a:lnSpc>
                <a:spcPct val="100000"/>
              </a:lnSpc>
              <a:spcBef>
                <a:spcPts val="0"/>
              </a:spcBef>
              <a:spcAft>
                <a:spcPts val="0"/>
              </a:spcAft>
              <a:buSzPts val="1200"/>
              <a:buNone/>
              <a:defRPr/>
            </a:lvl3pPr>
            <a:lvl4pPr lvl="3">
              <a:lnSpc>
                <a:spcPct val="100000"/>
              </a:lnSpc>
              <a:spcBef>
                <a:spcPts val="0"/>
              </a:spcBef>
              <a:spcAft>
                <a:spcPts val="0"/>
              </a:spcAft>
              <a:buSzPts val="1200"/>
              <a:buNone/>
              <a:defRPr/>
            </a:lvl4pPr>
            <a:lvl5pPr lvl="4">
              <a:lnSpc>
                <a:spcPct val="100000"/>
              </a:lnSpc>
              <a:spcBef>
                <a:spcPts val="0"/>
              </a:spcBef>
              <a:spcAft>
                <a:spcPts val="0"/>
              </a:spcAft>
              <a:buSzPts val="1200"/>
              <a:buNone/>
              <a:defRPr/>
            </a:lvl5pPr>
            <a:lvl6pPr lvl="5">
              <a:lnSpc>
                <a:spcPct val="100000"/>
              </a:lnSpc>
              <a:spcBef>
                <a:spcPts val="0"/>
              </a:spcBef>
              <a:spcAft>
                <a:spcPts val="0"/>
              </a:spcAft>
              <a:buSzPts val="1200"/>
              <a:buNone/>
              <a:defRPr/>
            </a:lvl6pPr>
            <a:lvl7pPr lvl="6">
              <a:lnSpc>
                <a:spcPct val="100000"/>
              </a:lnSpc>
              <a:spcBef>
                <a:spcPts val="0"/>
              </a:spcBef>
              <a:spcAft>
                <a:spcPts val="0"/>
              </a:spcAft>
              <a:buSzPts val="1200"/>
              <a:buNone/>
              <a:defRPr/>
            </a:lvl7pPr>
            <a:lvl8pPr lvl="7">
              <a:lnSpc>
                <a:spcPct val="100000"/>
              </a:lnSpc>
              <a:spcBef>
                <a:spcPts val="0"/>
              </a:spcBef>
              <a:spcAft>
                <a:spcPts val="0"/>
              </a:spcAft>
              <a:buSzPts val="1200"/>
              <a:buNone/>
              <a:defRPr/>
            </a:lvl8pPr>
            <a:lvl9pPr lvl="8">
              <a:lnSpc>
                <a:spcPct val="100000"/>
              </a:lnSpc>
              <a:spcBef>
                <a:spcPts val="0"/>
              </a:spcBef>
              <a:spcAft>
                <a:spcPts val="0"/>
              </a:spcAft>
              <a:buSzPts val="1200"/>
              <a:buNone/>
              <a:defRPr/>
            </a:lvl9pPr>
          </a:lstStyle>
          <a:p/>
        </p:txBody>
      </p:sp>
      <p:sp>
        <p:nvSpPr>
          <p:cNvPr id="383" name="Google Shape;383;p54"/>
          <p:cNvSpPr txBox="1"/>
          <p:nvPr>
            <p:ph idx="6" type="subTitle"/>
          </p:nvPr>
        </p:nvSpPr>
        <p:spPr>
          <a:xfrm>
            <a:off x="5716379" y="1209250"/>
            <a:ext cx="2714400" cy="4926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384" name="Google Shape;384;p54"/>
          <p:cNvSpPr txBox="1"/>
          <p:nvPr>
            <p:ph idx="7" type="subTitle"/>
          </p:nvPr>
        </p:nvSpPr>
        <p:spPr>
          <a:xfrm>
            <a:off x="5716375" y="3435225"/>
            <a:ext cx="2714400" cy="1091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a:lvl1pPr>
            <a:lvl2pPr lvl="1">
              <a:lnSpc>
                <a:spcPct val="100000"/>
              </a:lnSpc>
              <a:spcBef>
                <a:spcPts val="0"/>
              </a:spcBef>
              <a:spcAft>
                <a:spcPts val="0"/>
              </a:spcAft>
              <a:buSzPts val="1200"/>
              <a:buNone/>
              <a:defRPr/>
            </a:lvl2pPr>
            <a:lvl3pPr lvl="2">
              <a:lnSpc>
                <a:spcPct val="100000"/>
              </a:lnSpc>
              <a:spcBef>
                <a:spcPts val="0"/>
              </a:spcBef>
              <a:spcAft>
                <a:spcPts val="0"/>
              </a:spcAft>
              <a:buSzPts val="1200"/>
              <a:buNone/>
              <a:defRPr/>
            </a:lvl3pPr>
            <a:lvl4pPr lvl="3">
              <a:lnSpc>
                <a:spcPct val="100000"/>
              </a:lnSpc>
              <a:spcBef>
                <a:spcPts val="0"/>
              </a:spcBef>
              <a:spcAft>
                <a:spcPts val="0"/>
              </a:spcAft>
              <a:buSzPts val="1200"/>
              <a:buNone/>
              <a:defRPr/>
            </a:lvl4pPr>
            <a:lvl5pPr lvl="4">
              <a:lnSpc>
                <a:spcPct val="100000"/>
              </a:lnSpc>
              <a:spcBef>
                <a:spcPts val="0"/>
              </a:spcBef>
              <a:spcAft>
                <a:spcPts val="0"/>
              </a:spcAft>
              <a:buSzPts val="1200"/>
              <a:buNone/>
              <a:defRPr/>
            </a:lvl5pPr>
            <a:lvl6pPr lvl="5">
              <a:lnSpc>
                <a:spcPct val="100000"/>
              </a:lnSpc>
              <a:spcBef>
                <a:spcPts val="0"/>
              </a:spcBef>
              <a:spcAft>
                <a:spcPts val="0"/>
              </a:spcAft>
              <a:buSzPts val="1200"/>
              <a:buNone/>
              <a:defRPr/>
            </a:lvl6pPr>
            <a:lvl7pPr lvl="6">
              <a:lnSpc>
                <a:spcPct val="100000"/>
              </a:lnSpc>
              <a:spcBef>
                <a:spcPts val="0"/>
              </a:spcBef>
              <a:spcAft>
                <a:spcPts val="0"/>
              </a:spcAft>
              <a:buSzPts val="1200"/>
              <a:buNone/>
              <a:defRPr/>
            </a:lvl7pPr>
            <a:lvl8pPr lvl="7">
              <a:lnSpc>
                <a:spcPct val="100000"/>
              </a:lnSpc>
              <a:spcBef>
                <a:spcPts val="0"/>
              </a:spcBef>
              <a:spcAft>
                <a:spcPts val="0"/>
              </a:spcAft>
              <a:buSzPts val="1200"/>
              <a:buNone/>
              <a:defRPr/>
            </a:lvl8pPr>
            <a:lvl9pPr lvl="8">
              <a:lnSpc>
                <a:spcPct val="100000"/>
              </a:lnSpc>
              <a:spcBef>
                <a:spcPts val="0"/>
              </a:spcBef>
              <a:spcAft>
                <a:spcPts val="0"/>
              </a:spcAft>
              <a:buSzPts val="1200"/>
              <a:buNone/>
              <a:defRPr/>
            </a:lvl9pPr>
          </a:lstStyle>
          <a:p/>
        </p:txBody>
      </p:sp>
      <p:sp>
        <p:nvSpPr>
          <p:cNvPr id="385" name="Google Shape;385;p54"/>
          <p:cNvSpPr txBox="1"/>
          <p:nvPr>
            <p:ph idx="8" type="subTitle"/>
          </p:nvPr>
        </p:nvSpPr>
        <p:spPr>
          <a:xfrm>
            <a:off x="5716379" y="2960426"/>
            <a:ext cx="2714400" cy="4926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grpSp>
        <p:nvGrpSpPr>
          <p:cNvPr id="386" name="Google Shape;386;p54"/>
          <p:cNvGrpSpPr/>
          <p:nvPr/>
        </p:nvGrpSpPr>
        <p:grpSpPr>
          <a:xfrm>
            <a:off x="0" y="0"/>
            <a:ext cx="9144000" cy="5143650"/>
            <a:chOff x="0" y="0"/>
            <a:chExt cx="9144000" cy="5143650"/>
          </a:xfrm>
        </p:grpSpPr>
        <p:sp>
          <p:nvSpPr>
            <p:cNvPr id="387" name="Google Shape;387;p54"/>
            <p:cNvSpPr/>
            <p:nvPr/>
          </p:nvSpPr>
          <p:spPr>
            <a:xfrm>
              <a:off x="0" y="0"/>
              <a:ext cx="1670700" cy="291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54"/>
            <p:cNvSpPr/>
            <p:nvPr/>
          </p:nvSpPr>
          <p:spPr>
            <a:xfrm>
              <a:off x="8796300" y="1379250"/>
              <a:ext cx="347700" cy="3764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389" name="Shape 389"/>
        <p:cNvGrpSpPr/>
        <p:nvPr/>
      </p:nvGrpSpPr>
      <p:grpSpPr>
        <a:xfrm>
          <a:off x="0" y="0"/>
          <a:ext cx="0" cy="0"/>
          <a:chOff x="0" y="0"/>
          <a:chExt cx="0" cy="0"/>
        </a:xfrm>
      </p:grpSpPr>
      <p:sp>
        <p:nvSpPr>
          <p:cNvPr id="390" name="Google Shape;390;p55"/>
          <p:cNvSpPr txBox="1"/>
          <p:nvPr>
            <p:ph type="title"/>
          </p:nvPr>
        </p:nvSpPr>
        <p:spPr>
          <a:xfrm>
            <a:off x="713225" y="444725"/>
            <a:ext cx="7717500" cy="552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91" name="Google Shape;391;p55"/>
          <p:cNvSpPr txBox="1"/>
          <p:nvPr>
            <p:ph idx="1" type="subTitle"/>
          </p:nvPr>
        </p:nvSpPr>
        <p:spPr>
          <a:xfrm>
            <a:off x="713250" y="1887625"/>
            <a:ext cx="2238600" cy="923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nSpc>
                <a:spcPct val="100000"/>
              </a:lnSpc>
              <a:spcBef>
                <a:spcPts val="0"/>
              </a:spcBef>
              <a:spcAft>
                <a:spcPts val="0"/>
              </a:spcAft>
              <a:buSzPts val="1200"/>
              <a:buNone/>
              <a:defRPr/>
            </a:lvl2pPr>
            <a:lvl3pPr lvl="2">
              <a:lnSpc>
                <a:spcPct val="100000"/>
              </a:lnSpc>
              <a:spcBef>
                <a:spcPts val="0"/>
              </a:spcBef>
              <a:spcAft>
                <a:spcPts val="0"/>
              </a:spcAft>
              <a:buSzPts val="1200"/>
              <a:buNone/>
              <a:defRPr/>
            </a:lvl3pPr>
            <a:lvl4pPr lvl="3">
              <a:lnSpc>
                <a:spcPct val="100000"/>
              </a:lnSpc>
              <a:spcBef>
                <a:spcPts val="0"/>
              </a:spcBef>
              <a:spcAft>
                <a:spcPts val="0"/>
              </a:spcAft>
              <a:buSzPts val="1200"/>
              <a:buNone/>
              <a:defRPr/>
            </a:lvl4pPr>
            <a:lvl5pPr lvl="4">
              <a:lnSpc>
                <a:spcPct val="100000"/>
              </a:lnSpc>
              <a:spcBef>
                <a:spcPts val="0"/>
              </a:spcBef>
              <a:spcAft>
                <a:spcPts val="0"/>
              </a:spcAft>
              <a:buSzPts val="1200"/>
              <a:buNone/>
              <a:defRPr/>
            </a:lvl5pPr>
            <a:lvl6pPr lvl="5">
              <a:lnSpc>
                <a:spcPct val="100000"/>
              </a:lnSpc>
              <a:spcBef>
                <a:spcPts val="0"/>
              </a:spcBef>
              <a:spcAft>
                <a:spcPts val="0"/>
              </a:spcAft>
              <a:buSzPts val="1200"/>
              <a:buNone/>
              <a:defRPr/>
            </a:lvl6pPr>
            <a:lvl7pPr lvl="6">
              <a:lnSpc>
                <a:spcPct val="100000"/>
              </a:lnSpc>
              <a:spcBef>
                <a:spcPts val="0"/>
              </a:spcBef>
              <a:spcAft>
                <a:spcPts val="0"/>
              </a:spcAft>
              <a:buSzPts val="1200"/>
              <a:buNone/>
              <a:defRPr/>
            </a:lvl7pPr>
            <a:lvl8pPr lvl="7">
              <a:lnSpc>
                <a:spcPct val="100000"/>
              </a:lnSpc>
              <a:spcBef>
                <a:spcPts val="0"/>
              </a:spcBef>
              <a:spcAft>
                <a:spcPts val="0"/>
              </a:spcAft>
              <a:buSzPts val="1200"/>
              <a:buNone/>
              <a:defRPr/>
            </a:lvl8pPr>
            <a:lvl9pPr lvl="8">
              <a:lnSpc>
                <a:spcPct val="100000"/>
              </a:lnSpc>
              <a:spcBef>
                <a:spcPts val="0"/>
              </a:spcBef>
              <a:spcAft>
                <a:spcPts val="0"/>
              </a:spcAft>
              <a:buSzPts val="1200"/>
              <a:buNone/>
              <a:defRPr/>
            </a:lvl9pPr>
          </a:lstStyle>
          <a:p/>
        </p:txBody>
      </p:sp>
      <p:sp>
        <p:nvSpPr>
          <p:cNvPr id="392" name="Google Shape;392;p55"/>
          <p:cNvSpPr txBox="1"/>
          <p:nvPr>
            <p:ph idx="2" type="subTitle"/>
          </p:nvPr>
        </p:nvSpPr>
        <p:spPr>
          <a:xfrm>
            <a:off x="713250" y="1159675"/>
            <a:ext cx="2238600" cy="800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393" name="Google Shape;393;p55"/>
          <p:cNvSpPr txBox="1"/>
          <p:nvPr>
            <p:ph idx="3" type="subTitle"/>
          </p:nvPr>
        </p:nvSpPr>
        <p:spPr>
          <a:xfrm>
            <a:off x="6192150" y="1887625"/>
            <a:ext cx="2238600" cy="923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nSpc>
                <a:spcPct val="100000"/>
              </a:lnSpc>
              <a:spcBef>
                <a:spcPts val="0"/>
              </a:spcBef>
              <a:spcAft>
                <a:spcPts val="0"/>
              </a:spcAft>
              <a:buSzPts val="1200"/>
              <a:buNone/>
              <a:defRPr/>
            </a:lvl2pPr>
            <a:lvl3pPr lvl="2">
              <a:lnSpc>
                <a:spcPct val="100000"/>
              </a:lnSpc>
              <a:spcBef>
                <a:spcPts val="0"/>
              </a:spcBef>
              <a:spcAft>
                <a:spcPts val="0"/>
              </a:spcAft>
              <a:buSzPts val="1200"/>
              <a:buNone/>
              <a:defRPr/>
            </a:lvl3pPr>
            <a:lvl4pPr lvl="3">
              <a:lnSpc>
                <a:spcPct val="100000"/>
              </a:lnSpc>
              <a:spcBef>
                <a:spcPts val="0"/>
              </a:spcBef>
              <a:spcAft>
                <a:spcPts val="0"/>
              </a:spcAft>
              <a:buSzPts val="1200"/>
              <a:buNone/>
              <a:defRPr/>
            </a:lvl4pPr>
            <a:lvl5pPr lvl="4">
              <a:lnSpc>
                <a:spcPct val="100000"/>
              </a:lnSpc>
              <a:spcBef>
                <a:spcPts val="0"/>
              </a:spcBef>
              <a:spcAft>
                <a:spcPts val="0"/>
              </a:spcAft>
              <a:buSzPts val="1200"/>
              <a:buNone/>
              <a:defRPr/>
            </a:lvl5pPr>
            <a:lvl6pPr lvl="5">
              <a:lnSpc>
                <a:spcPct val="100000"/>
              </a:lnSpc>
              <a:spcBef>
                <a:spcPts val="0"/>
              </a:spcBef>
              <a:spcAft>
                <a:spcPts val="0"/>
              </a:spcAft>
              <a:buSzPts val="1200"/>
              <a:buNone/>
              <a:defRPr/>
            </a:lvl6pPr>
            <a:lvl7pPr lvl="6">
              <a:lnSpc>
                <a:spcPct val="100000"/>
              </a:lnSpc>
              <a:spcBef>
                <a:spcPts val="0"/>
              </a:spcBef>
              <a:spcAft>
                <a:spcPts val="0"/>
              </a:spcAft>
              <a:buSzPts val="1200"/>
              <a:buNone/>
              <a:defRPr/>
            </a:lvl7pPr>
            <a:lvl8pPr lvl="7">
              <a:lnSpc>
                <a:spcPct val="100000"/>
              </a:lnSpc>
              <a:spcBef>
                <a:spcPts val="0"/>
              </a:spcBef>
              <a:spcAft>
                <a:spcPts val="0"/>
              </a:spcAft>
              <a:buSzPts val="1200"/>
              <a:buNone/>
              <a:defRPr/>
            </a:lvl8pPr>
            <a:lvl9pPr lvl="8">
              <a:lnSpc>
                <a:spcPct val="100000"/>
              </a:lnSpc>
              <a:spcBef>
                <a:spcPts val="0"/>
              </a:spcBef>
              <a:spcAft>
                <a:spcPts val="0"/>
              </a:spcAft>
              <a:buSzPts val="1200"/>
              <a:buNone/>
              <a:defRPr/>
            </a:lvl9pPr>
          </a:lstStyle>
          <a:p/>
        </p:txBody>
      </p:sp>
      <p:sp>
        <p:nvSpPr>
          <p:cNvPr id="394" name="Google Shape;394;p55"/>
          <p:cNvSpPr txBox="1"/>
          <p:nvPr>
            <p:ph idx="4" type="subTitle"/>
          </p:nvPr>
        </p:nvSpPr>
        <p:spPr>
          <a:xfrm>
            <a:off x="6192150" y="1159675"/>
            <a:ext cx="2238600" cy="800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395" name="Google Shape;395;p55"/>
          <p:cNvSpPr txBox="1"/>
          <p:nvPr>
            <p:ph idx="5" type="subTitle"/>
          </p:nvPr>
        </p:nvSpPr>
        <p:spPr>
          <a:xfrm>
            <a:off x="3452700" y="1887625"/>
            <a:ext cx="2238600" cy="923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nSpc>
                <a:spcPct val="100000"/>
              </a:lnSpc>
              <a:spcBef>
                <a:spcPts val="0"/>
              </a:spcBef>
              <a:spcAft>
                <a:spcPts val="0"/>
              </a:spcAft>
              <a:buSzPts val="1200"/>
              <a:buNone/>
              <a:defRPr/>
            </a:lvl2pPr>
            <a:lvl3pPr lvl="2">
              <a:lnSpc>
                <a:spcPct val="100000"/>
              </a:lnSpc>
              <a:spcBef>
                <a:spcPts val="0"/>
              </a:spcBef>
              <a:spcAft>
                <a:spcPts val="0"/>
              </a:spcAft>
              <a:buSzPts val="1200"/>
              <a:buNone/>
              <a:defRPr/>
            </a:lvl3pPr>
            <a:lvl4pPr lvl="3">
              <a:lnSpc>
                <a:spcPct val="100000"/>
              </a:lnSpc>
              <a:spcBef>
                <a:spcPts val="0"/>
              </a:spcBef>
              <a:spcAft>
                <a:spcPts val="0"/>
              </a:spcAft>
              <a:buSzPts val="1200"/>
              <a:buNone/>
              <a:defRPr/>
            </a:lvl4pPr>
            <a:lvl5pPr lvl="4">
              <a:lnSpc>
                <a:spcPct val="100000"/>
              </a:lnSpc>
              <a:spcBef>
                <a:spcPts val="0"/>
              </a:spcBef>
              <a:spcAft>
                <a:spcPts val="0"/>
              </a:spcAft>
              <a:buSzPts val="1200"/>
              <a:buNone/>
              <a:defRPr/>
            </a:lvl5pPr>
            <a:lvl6pPr lvl="5">
              <a:lnSpc>
                <a:spcPct val="100000"/>
              </a:lnSpc>
              <a:spcBef>
                <a:spcPts val="0"/>
              </a:spcBef>
              <a:spcAft>
                <a:spcPts val="0"/>
              </a:spcAft>
              <a:buSzPts val="1200"/>
              <a:buNone/>
              <a:defRPr/>
            </a:lvl6pPr>
            <a:lvl7pPr lvl="6">
              <a:lnSpc>
                <a:spcPct val="100000"/>
              </a:lnSpc>
              <a:spcBef>
                <a:spcPts val="0"/>
              </a:spcBef>
              <a:spcAft>
                <a:spcPts val="0"/>
              </a:spcAft>
              <a:buSzPts val="1200"/>
              <a:buNone/>
              <a:defRPr/>
            </a:lvl7pPr>
            <a:lvl8pPr lvl="7">
              <a:lnSpc>
                <a:spcPct val="100000"/>
              </a:lnSpc>
              <a:spcBef>
                <a:spcPts val="0"/>
              </a:spcBef>
              <a:spcAft>
                <a:spcPts val="0"/>
              </a:spcAft>
              <a:buSzPts val="1200"/>
              <a:buNone/>
              <a:defRPr/>
            </a:lvl8pPr>
            <a:lvl9pPr lvl="8">
              <a:lnSpc>
                <a:spcPct val="100000"/>
              </a:lnSpc>
              <a:spcBef>
                <a:spcPts val="0"/>
              </a:spcBef>
              <a:spcAft>
                <a:spcPts val="0"/>
              </a:spcAft>
              <a:buSzPts val="1200"/>
              <a:buNone/>
              <a:defRPr/>
            </a:lvl9pPr>
          </a:lstStyle>
          <a:p/>
        </p:txBody>
      </p:sp>
      <p:sp>
        <p:nvSpPr>
          <p:cNvPr id="396" name="Google Shape;396;p55"/>
          <p:cNvSpPr txBox="1"/>
          <p:nvPr>
            <p:ph idx="6" type="subTitle"/>
          </p:nvPr>
        </p:nvSpPr>
        <p:spPr>
          <a:xfrm>
            <a:off x="3452700" y="1159675"/>
            <a:ext cx="2238600" cy="800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397" name="Google Shape;397;p55"/>
          <p:cNvSpPr txBox="1"/>
          <p:nvPr>
            <p:ph idx="7" type="subTitle"/>
          </p:nvPr>
        </p:nvSpPr>
        <p:spPr>
          <a:xfrm>
            <a:off x="713250" y="3666200"/>
            <a:ext cx="2238600" cy="923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nSpc>
                <a:spcPct val="100000"/>
              </a:lnSpc>
              <a:spcBef>
                <a:spcPts val="0"/>
              </a:spcBef>
              <a:spcAft>
                <a:spcPts val="0"/>
              </a:spcAft>
              <a:buSzPts val="1200"/>
              <a:buNone/>
              <a:defRPr/>
            </a:lvl2pPr>
            <a:lvl3pPr lvl="2">
              <a:lnSpc>
                <a:spcPct val="100000"/>
              </a:lnSpc>
              <a:spcBef>
                <a:spcPts val="0"/>
              </a:spcBef>
              <a:spcAft>
                <a:spcPts val="0"/>
              </a:spcAft>
              <a:buSzPts val="1200"/>
              <a:buNone/>
              <a:defRPr/>
            </a:lvl3pPr>
            <a:lvl4pPr lvl="3">
              <a:lnSpc>
                <a:spcPct val="100000"/>
              </a:lnSpc>
              <a:spcBef>
                <a:spcPts val="0"/>
              </a:spcBef>
              <a:spcAft>
                <a:spcPts val="0"/>
              </a:spcAft>
              <a:buSzPts val="1200"/>
              <a:buNone/>
              <a:defRPr/>
            </a:lvl4pPr>
            <a:lvl5pPr lvl="4">
              <a:lnSpc>
                <a:spcPct val="100000"/>
              </a:lnSpc>
              <a:spcBef>
                <a:spcPts val="0"/>
              </a:spcBef>
              <a:spcAft>
                <a:spcPts val="0"/>
              </a:spcAft>
              <a:buSzPts val="1200"/>
              <a:buNone/>
              <a:defRPr/>
            </a:lvl5pPr>
            <a:lvl6pPr lvl="5">
              <a:lnSpc>
                <a:spcPct val="100000"/>
              </a:lnSpc>
              <a:spcBef>
                <a:spcPts val="0"/>
              </a:spcBef>
              <a:spcAft>
                <a:spcPts val="0"/>
              </a:spcAft>
              <a:buSzPts val="1200"/>
              <a:buNone/>
              <a:defRPr/>
            </a:lvl6pPr>
            <a:lvl7pPr lvl="6">
              <a:lnSpc>
                <a:spcPct val="100000"/>
              </a:lnSpc>
              <a:spcBef>
                <a:spcPts val="0"/>
              </a:spcBef>
              <a:spcAft>
                <a:spcPts val="0"/>
              </a:spcAft>
              <a:buSzPts val="1200"/>
              <a:buNone/>
              <a:defRPr/>
            </a:lvl7pPr>
            <a:lvl8pPr lvl="7">
              <a:lnSpc>
                <a:spcPct val="100000"/>
              </a:lnSpc>
              <a:spcBef>
                <a:spcPts val="0"/>
              </a:spcBef>
              <a:spcAft>
                <a:spcPts val="0"/>
              </a:spcAft>
              <a:buSzPts val="1200"/>
              <a:buNone/>
              <a:defRPr/>
            </a:lvl8pPr>
            <a:lvl9pPr lvl="8">
              <a:lnSpc>
                <a:spcPct val="100000"/>
              </a:lnSpc>
              <a:spcBef>
                <a:spcPts val="0"/>
              </a:spcBef>
              <a:spcAft>
                <a:spcPts val="0"/>
              </a:spcAft>
              <a:buSzPts val="1200"/>
              <a:buNone/>
              <a:defRPr/>
            </a:lvl9pPr>
          </a:lstStyle>
          <a:p/>
        </p:txBody>
      </p:sp>
      <p:sp>
        <p:nvSpPr>
          <p:cNvPr id="398" name="Google Shape;398;p55"/>
          <p:cNvSpPr txBox="1"/>
          <p:nvPr>
            <p:ph idx="8" type="subTitle"/>
          </p:nvPr>
        </p:nvSpPr>
        <p:spPr>
          <a:xfrm>
            <a:off x="713250" y="2938250"/>
            <a:ext cx="2238600" cy="800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399" name="Google Shape;399;p55"/>
          <p:cNvSpPr txBox="1"/>
          <p:nvPr>
            <p:ph idx="9" type="subTitle"/>
          </p:nvPr>
        </p:nvSpPr>
        <p:spPr>
          <a:xfrm>
            <a:off x="6192150" y="3666200"/>
            <a:ext cx="2238600" cy="923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nSpc>
                <a:spcPct val="100000"/>
              </a:lnSpc>
              <a:spcBef>
                <a:spcPts val="0"/>
              </a:spcBef>
              <a:spcAft>
                <a:spcPts val="0"/>
              </a:spcAft>
              <a:buSzPts val="1200"/>
              <a:buNone/>
              <a:defRPr/>
            </a:lvl2pPr>
            <a:lvl3pPr lvl="2">
              <a:lnSpc>
                <a:spcPct val="100000"/>
              </a:lnSpc>
              <a:spcBef>
                <a:spcPts val="0"/>
              </a:spcBef>
              <a:spcAft>
                <a:spcPts val="0"/>
              </a:spcAft>
              <a:buSzPts val="1200"/>
              <a:buNone/>
              <a:defRPr/>
            </a:lvl3pPr>
            <a:lvl4pPr lvl="3">
              <a:lnSpc>
                <a:spcPct val="100000"/>
              </a:lnSpc>
              <a:spcBef>
                <a:spcPts val="0"/>
              </a:spcBef>
              <a:spcAft>
                <a:spcPts val="0"/>
              </a:spcAft>
              <a:buSzPts val="1200"/>
              <a:buNone/>
              <a:defRPr/>
            </a:lvl4pPr>
            <a:lvl5pPr lvl="4">
              <a:lnSpc>
                <a:spcPct val="100000"/>
              </a:lnSpc>
              <a:spcBef>
                <a:spcPts val="0"/>
              </a:spcBef>
              <a:spcAft>
                <a:spcPts val="0"/>
              </a:spcAft>
              <a:buSzPts val="1200"/>
              <a:buNone/>
              <a:defRPr/>
            </a:lvl5pPr>
            <a:lvl6pPr lvl="5">
              <a:lnSpc>
                <a:spcPct val="100000"/>
              </a:lnSpc>
              <a:spcBef>
                <a:spcPts val="0"/>
              </a:spcBef>
              <a:spcAft>
                <a:spcPts val="0"/>
              </a:spcAft>
              <a:buSzPts val="1200"/>
              <a:buNone/>
              <a:defRPr/>
            </a:lvl6pPr>
            <a:lvl7pPr lvl="6">
              <a:lnSpc>
                <a:spcPct val="100000"/>
              </a:lnSpc>
              <a:spcBef>
                <a:spcPts val="0"/>
              </a:spcBef>
              <a:spcAft>
                <a:spcPts val="0"/>
              </a:spcAft>
              <a:buSzPts val="1200"/>
              <a:buNone/>
              <a:defRPr/>
            </a:lvl7pPr>
            <a:lvl8pPr lvl="7">
              <a:lnSpc>
                <a:spcPct val="100000"/>
              </a:lnSpc>
              <a:spcBef>
                <a:spcPts val="0"/>
              </a:spcBef>
              <a:spcAft>
                <a:spcPts val="0"/>
              </a:spcAft>
              <a:buSzPts val="1200"/>
              <a:buNone/>
              <a:defRPr/>
            </a:lvl8pPr>
            <a:lvl9pPr lvl="8">
              <a:lnSpc>
                <a:spcPct val="100000"/>
              </a:lnSpc>
              <a:spcBef>
                <a:spcPts val="0"/>
              </a:spcBef>
              <a:spcAft>
                <a:spcPts val="0"/>
              </a:spcAft>
              <a:buSzPts val="1200"/>
              <a:buNone/>
              <a:defRPr/>
            </a:lvl9pPr>
          </a:lstStyle>
          <a:p/>
        </p:txBody>
      </p:sp>
      <p:sp>
        <p:nvSpPr>
          <p:cNvPr id="400" name="Google Shape;400;p55"/>
          <p:cNvSpPr txBox="1"/>
          <p:nvPr>
            <p:ph idx="13" type="subTitle"/>
          </p:nvPr>
        </p:nvSpPr>
        <p:spPr>
          <a:xfrm>
            <a:off x="6192150" y="2938250"/>
            <a:ext cx="2238600" cy="800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401" name="Google Shape;401;p55"/>
          <p:cNvSpPr txBox="1"/>
          <p:nvPr>
            <p:ph idx="14" type="subTitle"/>
          </p:nvPr>
        </p:nvSpPr>
        <p:spPr>
          <a:xfrm>
            <a:off x="3452700" y="3666200"/>
            <a:ext cx="2238600" cy="923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nSpc>
                <a:spcPct val="100000"/>
              </a:lnSpc>
              <a:spcBef>
                <a:spcPts val="0"/>
              </a:spcBef>
              <a:spcAft>
                <a:spcPts val="0"/>
              </a:spcAft>
              <a:buSzPts val="1200"/>
              <a:buNone/>
              <a:defRPr/>
            </a:lvl2pPr>
            <a:lvl3pPr lvl="2">
              <a:lnSpc>
                <a:spcPct val="100000"/>
              </a:lnSpc>
              <a:spcBef>
                <a:spcPts val="0"/>
              </a:spcBef>
              <a:spcAft>
                <a:spcPts val="0"/>
              </a:spcAft>
              <a:buSzPts val="1200"/>
              <a:buNone/>
              <a:defRPr/>
            </a:lvl3pPr>
            <a:lvl4pPr lvl="3">
              <a:lnSpc>
                <a:spcPct val="100000"/>
              </a:lnSpc>
              <a:spcBef>
                <a:spcPts val="0"/>
              </a:spcBef>
              <a:spcAft>
                <a:spcPts val="0"/>
              </a:spcAft>
              <a:buSzPts val="1200"/>
              <a:buNone/>
              <a:defRPr/>
            </a:lvl4pPr>
            <a:lvl5pPr lvl="4">
              <a:lnSpc>
                <a:spcPct val="100000"/>
              </a:lnSpc>
              <a:spcBef>
                <a:spcPts val="0"/>
              </a:spcBef>
              <a:spcAft>
                <a:spcPts val="0"/>
              </a:spcAft>
              <a:buSzPts val="1200"/>
              <a:buNone/>
              <a:defRPr/>
            </a:lvl5pPr>
            <a:lvl6pPr lvl="5">
              <a:lnSpc>
                <a:spcPct val="100000"/>
              </a:lnSpc>
              <a:spcBef>
                <a:spcPts val="0"/>
              </a:spcBef>
              <a:spcAft>
                <a:spcPts val="0"/>
              </a:spcAft>
              <a:buSzPts val="1200"/>
              <a:buNone/>
              <a:defRPr/>
            </a:lvl6pPr>
            <a:lvl7pPr lvl="6">
              <a:lnSpc>
                <a:spcPct val="100000"/>
              </a:lnSpc>
              <a:spcBef>
                <a:spcPts val="0"/>
              </a:spcBef>
              <a:spcAft>
                <a:spcPts val="0"/>
              </a:spcAft>
              <a:buSzPts val="1200"/>
              <a:buNone/>
              <a:defRPr/>
            </a:lvl7pPr>
            <a:lvl8pPr lvl="7">
              <a:lnSpc>
                <a:spcPct val="100000"/>
              </a:lnSpc>
              <a:spcBef>
                <a:spcPts val="0"/>
              </a:spcBef>
              <a:spcAft>
                <a:spcPts val="0"/>
              </a:spcAft>
              <a:buSzPts val="1200"/>
              <a:buNone/>
              <a:defRPr/>
            </a:lvl8pPr>
            <a:lvl9pPr lvl="8">
              <a:lnSpc>
                <a:spcPct val="100000"/>
              </a:lnSpc>
              <a:spcBef>
                <a:spcPts val="0"/>
              </a:spcBef>
              <a:spcAft>
                <a:spcPts val="0"/>
              </a:spcAft>
              <a:buSzPts val="1200"/>
              <a:buNone/>
              <a:defRPr/>
            </a:lvl9pPr>
          </a:lstStyle>
          <a:p/>
        </p:txBody>
      </p:sp>
      <p:sp>
        <p:nvSpPr>
          <p:cNvPr id="402" name="Google Shape;402;p55"/>
          <p:cNvSpPr txBox="1"/>
          <p:nvPr>
            <p:ph idx="15" type="subTitle"/>
          </p:nvPr>
        </p:nvSpPr>
        <p:spPr>
          <a:xfrm>
            <a:off x="3452700" y="2938250"/>
            <a:ext cx="2238600" cy="800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grpSp>
        <p:nvGrpSpPr>
          <p:cNvPr id="403" name="Google Shape;403;p55"/>
          <p:cNvGrpSpPr/>
          <p:nvPr/>
        </p:nvGrpSpPr>
        <p:grpSpPr>
          <a:xfrm>
            <a:off x="0" y="0"/>
            <a:ext cx="9144100" cy="5143625"/>
            <a:chOff x="0" y="0"/>
            <a:chExt cx="9144100" cy="5143625"/>
          </a:xfrm>
        </p:grpSpPr>
        <p:sp>
          <p:nvSpPr>
            <p:cNvPr id="404" name="Google Shape;404;p55"/>
            <p:cNvSpPr/>
            <p:nvPr/>
          </p:nvSpPr>
          <p:spPr>
            <a:xfrm>
              <a:off x="0" y="0"/>
              <a:ext cx="347700" cy="2673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55"/>
            <p:cNvSpPr/>
            <p:nvPr/>
          </p:nvSpPr>
          <p:spPr>
            <a:xfrm>
              <a:off x="0" y="0"/>
              <a:ext cx="713100" cy="539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55"/>
            <p:cNvSpPr/>
            <p:nvPr/>
          </p:nvSpPr>
          <p:spPr>
            <a:xfrm>
              <a:off x="3632800" y="4876025"/>
              <a:ext cx="5511300" cy="267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8">
    <p:spTree>
      <p:nvGrpSpPr>
        <p:cNvPr id="407" name="Shape 407"/>
        <p:cNvGrpSpPr/>
        <p:nvPr/>
      </p:nvGrpSpPr>
      <p:grpSpPr>
        <a:xfrm>
          <a:off x="0" y="0"/>
          <a:ext cx="0" cy="0"/>
          <a:chOff x="0" y="0"/>
          <a:chExt cx="0" cy="0"/>
        </a:xfrm>
      </p:grpSpPr>
      <p:sp>
        <p:nvSpPr>
          <p:cNvPr id="408" name="Google Shape;408;p56"/>
          <p:cNvSpPr txBox="1"/>
          <p:nvPr>
            <p:ph type="title"/>
          </p:nvPr>
        </p:nvSpPr>
        <p:spPr>
          <a:xfrm>
            <a:off x="4869450" y="690875"/>
            <a:ext cx="3336600" cy="1031400"/>
          </a:xfrm>
          <a:prstGeom prst="rect">
            <a:avLst/>
          </a:prstGeom>
        </p:spPr>
        <p:txBody>
          <a:bodyPr anchorCtr="0" anchor="t" bIns="91425" lIns="91425" spcFirstLastPara="1" rIns="91425" wrap="square" tIns="91425">
            <a:noAutofit/>
          </a:bodyPr>
          <a:lstStyle>
            <a:lvl1pPr lvl="0">
              <a:spcBef>
                <a:spcPts val="0"/>
              </a:spcBef>
              <a:spcAft>
                <a:spcPts val="0"/>
              </a:spcAft>
              <a:buSzPts val="7200"/>
              <a:buNone/>
              <a:defRPr sz="5500"/>
            </a:lvl1pPr>
            <a:lvl2pPr lvl="1">
              <a:spcBef>
                <a:spcPts val="0"/>
              </a:spcBef>
              <a:spcAft>
                <a:spcPts val="0"/>
              </a:spcAft>
              <a:buSzPts val="7200"/>
              <a:buNone/>
              <a:defRPr sz="7200"/>
            </a:lvl2pPr>
            <a:lvl3pPr lvl="2">
              <a:spcBef>
                <a:spcPts val="0"/>
              </a:spcBef>
              <a:spcAft>
                <a:spcPts val="0"/>
              </a:spcAft>
              <a:buSzPts val="7200"/>
              <a:buNone/>
              <a:defRPr sz="7200"/>
            </a:lvl3pPr>
            <a:lvl4pPr lvl="3">
              <a:spcBef>
                <a:spcPts val="0"/>
              </a:spcBef>
              <a:spcAft>
                <a:spcPts val="0"/>
              </a:spcAft>
              <a:buSzPts val="7200"/>
              <a:buNone/>
              <a:defRPr sz="7200"/>
            </a:lvl4pPr>
            <a:lvl5pPr lvl="4">
              <a:spcBef>
                <a:spcPts val="0"/>
              </a:spcBef>
              <a:spcAft>
                <a:spcPts val="0"/>
              </a:spcAft>
              <a:buSzPts val="7200"/>
              <a:buNone/>
              <a:defRPr sz="7200"/>
            </a:lvl5pPr>
            <a:lvl6pPr lvl="5">
              <a:spcBef>
                <a:spcPts val="0"/>
              </a:spcBef>
              <a:spcAft>
                <a:spcPts val="0"/>
              </a:spcAft>
              <a:buSzPts val="7200"/>
              <a:buNone/>
              <a:defRPr sz="7200"/>
            </a:lvl6pPr>
            <a:lvl7pPr lvl="6">
              <a:spcBef>
                <a:spcPts val="0"/>
              </a:spcBef>
              <a:spcAft>
                <a:spcPts val="0"/>
              </a:spcAft>
              <a:buSzPts val="7200"/>
              <a:buNone/>
              <a:defRPr sz="7200"/>
            </a:lvl7pPr>
            <a:lvl8pPr lvl="7">
              <a:spcBef>
                <a:spcPts val="0"/>
              </a:spcBef>
              <a:spcAft>
                <a:spcPts val="0"/>
              </a:spcAft>
              <a:buSzPts val="7200"/>
              <a:buNone/>
              <a:defRPr sz="7200"/>
            </a:lvl8pPr>
            <a:lvl9pPr lvl="8">
              <a:spcBef>
                <a:spcPts val="0"/>
              </a:spcBef>
              <a:spcAft>
                <a:spcPts val="0"/>
              </a:spcAft>
              <a:buSzPts val="7200"/>
              <a:buNone/>
              <a:defRPr sz="7200"/>
            </a:lvl9pPr>
          </a:lstStyle>
          <a:p/>
        </p:txBody>
      </p:sp>
      <p:sp>
        <p:nvSpPr>
          <p:cNvPr id="409" name="Google Shape;409;p56"/>
          <p:cNvSpPr txBox="1"/>
          <p:nvPr>
            <p:ph idx="1" type="subTitle"/>
          </p:nvPr>
        </p:nvSpPr>
        <p:spPr>
          <a:xfrm>
            <a:off x="4869461" y="2427126"/>
            <a:ext cx="3336600" cy="8313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650"/>
              <a:buNone/>
              <a:defRPr b="1" sz="1400"/>
            </a:lvl1pPr>
            <a:lvl2pPr lvl="1" algn="ctr">
              <a:lnSpc>
                <a:spcPct val="100000"/>
              </a:lnSpc>
              <a:spcBef>
                <a:spcPts val="0"/>
              </a:spcBef>
              <a:spcAft>
                <a:spcPts val="0"/>
              </a:spcAft>
              <a:buSzPts val="1650"/>
              <a:buNone/>
              <a:defRPr b="1" sz="1650"/>
            </a:lvl2pPr>
            <a:lvl3pPr lvl="2" algn="ctr">
              <a:lnSpc>
                <a:spcPct val="100000"/>
              </a:lnSpc>
              <a:spcBef>
                <a:spcPts val="0"/>
              </a:spcBef>
              <a:spcAft>
                <a:spcPts val="0"/>
              </a:spcAft>
              <a:buSzPts val="1650"/>
              <a:buNone/>
              <a:defRPr b="1" sz="1650"/>
            </a:lvl3pPr>
            <a:lvl4pPr lvl="3" algn="ctr">
              <a:lnSpc>
                <a:spcPct val="100000"/>
              </a:lnSpc>
              <a:spcBef>
                <a:spcPts val="0"/>
              </a:spcBef>
              <a:spcAft>
                <a:spcPts val="0"/>
              </a:spcAft>
              <a:buSzPts val="1650"/>
              <a:buNone/>
              <a:defRPr b="1" sz="1650"/>
            </a:lvl4pPr>
            <a:lvl5pPr lvl="4" algn="ctr">
              <a:lnSpc>
                <a:spcPct val="100000"/>
              </a:lnSpc>
              <a:spcBef>
                <a:spcPts val="0"/>
              </a:spcBef>
              <a:spcAft>
                <a:spcPts val="0"/>
              </a:spcAft>
              <a:buSzPts val="1650"/>
              <a:buNone/>
              <a:defRPr b="1" sz="1650"/>
            </a:lvl5pPr>
            <a:lvl6pPr lvl="5" algn="ctr">
              <a:lnSpc>
                <a:spcPct val="100000"/>
              </a:lnSpc>
              <a:spcBef>
                <a:spcPts val="0"/>
              </a:spcBef>
              <a:spcAft>
                <a:spcPts val="0"/>
              </a:spcAft>
              <a:buSzPts val="1650"/>
              <a:buNone/>
              <a:defRPr b="1" sz="1650"/>
            </a:lvl6pPr>
            <a:lvl7pPr lvl="6" algn="ctr">
              <a:lnSpc>
                <a:spcPct val="100000"/>
              </a:lnSpc>
              <a:spcBef>
                <a:spcPts val="0"/>
              </a:spcBef>
              <a:spcAft>
                <a:spcPts val="0"/>
              </a:spcAft>
              <a:buSzPts val="1650"/>
              <a:buNone/>
              <a:defRPr b="1" sz="1650"/>
            </a:lvl7pPr>
            <a:lvl8pPr lvl="7" algn="ctr">
              <a:lnSpc>
                <a:spcPct val="100000"/>
              </a:lnSpc>
              <a:spcBef>
                <a:spcPts val="0"/>
              </a:spcBef>
              <a:spcAft>
                <a:spcPts val="0"/>
              </a:spcAft>
              <a:buSzPts val="1650"/>
              <a:buNone/>
              <a:defRPr b="1" sz="1650"/>
            </a:lvl8pPr>
            <a:lvl9pPr lvl="8" algn="ctr">
              <a:lnSpc>
                <a:spcPct val="100000"/>
              </a:lnSpc>
              <a:spcBef>
                <a:spcPts val="0"/>
              </a:spcBef>
              <a:spcAft>
                <a:spcPts val="0"/>
              </a:spcAft>
              <a:buSzPts val="1650"/>
              <a:buNone/>
              <a:defRPr b="1" sz="1650"/>
            </a:lvl9pPr>
          </a:lstStyle>
          <a:p/>
        </p:txBody>
      </p:sp>
      <p:sp>
        <p:nvSpPr>
          <p:cNvPr id="410" name="Google Shape;410;p56"/>
          <p:cNvSpPr txBox="1"/>
          <p:nvPr>
            <p:ph idx="2" type="subTitle"/>
          </p:nvPr>
        </p:nvSpPr>
        <p:spPr>
          <a:xfrm>
            <a:off x="4869450" y="3951875"/>
            <a:ext cx="3336600" cy="3540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000"/>
              <a:buNone/>
              <a:defRPr sz="1100"/>
            </a:lvl1pPr>
            <a:lvl2pPr lvl="1" algn="ctr">
              <a:lnSpc>
                <a:spcPct val="100000"/>
              </a:lnSpc>
              <a:spcBef>
                <a:spcPts val="0"/>
              </a:spcBef>
              <a:spcAft>
                <a:spcPts val="0"/>
              </a:spcAft>
              <a:buSzPts val="1000"/>
              <a:buNone/>
              <a:defRPr b="1" sz="1000"/>
            </a:lvl2pPr>
            <a:lvl3pPr lvl="2" algn="ctr">
              <a:lnSpc>
                <a:spcPct val="100000"/>
              </a:lnSpc>
              <a:spcBef>
                <a:spcPts val="0"/>
              </a:spcBef>
              <a:spcAft>
                <a:spcPts val="0"/>
              </a:spcAft>
              <a:buSzPts val="1000"/>
              <a:buNone/>
              <a:defRPr b="1" sz="1000"/>
            </a:lvl3pPr>
            <a:lvl4pPr lvl="3" algn="ctr">
              <a:lnSpc>
                <a:spcPct val="100000"/>
              </a:lnSpc>
              <a:spcBef>
                <a:spcPts val="0"/>
              </a:spcBef>
              <a:spcAft>
                <a:spcPts val="0"/>
              </a:spcAft>
              <a:buSzPts val="1000"/>
              <a:buNone/>
              <a:defRPr b="1" sz="1000"/>
            </a:lvl4pPr>
            <a:lvl5pPr lvl="4" algn="ctr">
              <a:lnSpc>
                <a:spcPct val="100000"/>
              </a:lnSpc>
              <a:spcBef>
                <a:spcPts val="0"/>
              </a:spcBef>
              <a:spcAft>
                <a:spcPts val="0"/>
              </a:spcAft>
              <a:buSzPts val="1000"/>
              <a:buNone/>
              <a:defRPr b="1" sz="1000"/>
            </a:lvl5pPr>
            <a:lvl6pPr lvl="5" algn="ctr">
              <a:lnSpc>
                <a:spcPct val="100000"/>
              </a:lnSpc>
              <a:spcBef>
                <a:spcPts val="0"/>
              </a:spcBef>
              <a:spcAft>
                <a:spcPts val="0"/>
              </a:spcAft>
              <a:buSzPts val="1000"/>
              <a:buNone/>
              <a:defRPr b="1" sz="1000"/>
            </a:lvl6pPr>
            <a:lvl7pPr lvl="6" algn="ctr">
              <a:lnSpc>
                <a:spcPct val="100000"/>
              </a:lnSpc>
              <a:spcBef>
                <a:spcPts val="0"/>
              </a:spcBef>
              <a:spcAft>
                <a:spcPts val="0"/>
              </a:spcAft>
              <a:buSzPts val="1000"/>
              <a:buNone/>
              <a:defRPr b="1" sz="1000"/>
            </a:lvl7pPr>
            <a:lvl8pPr lvl="7" algn="ctr">
              <a:lnSpc>
                <a:spcPct val="100000"/>
              </a:lnSpc>
              <a:spcBef>
                <a:spcPts val="0"/>
              </a:spcBef>
              <a:spcAft>
                <a:spcPts val="0"/>
              </a:spcAft>
              <a:buSzPts val="1000"/>
              <a:buNone/>
              <a:defRPr b="1" sz="1000"/>
            </a:lvl8pPr>
            <a:lvl9pPr lvl="8" algn="ctr">
              <a:lnSpc>
                <a:spcPct val="100000"/>
              </a:lnSpc>
              <a:spcBef>
                <a:spcPts val="0"/>
              </a:spcBef>
              <a:spcAft>
                <a:spcPts val="0"/>
              </a:spcAft>
              <a:buSzPts val="1000"/>
              <a:buNone/>
              <a:defRPr b="1" sz="1000"/>
            </a:lvl9pPr>
          </a:lstStyle>
          <a:p/>
        </p:txBody>
      </p:sp>
      <p:grpSp>
        <p:nvGrpSpPr>
          <p:cNvPr id="411" name="Google Shape;411;p56"/>
          <p:cNvGrpSpPr/>
          <p:nvPr/>
        </p:nvGrpSpPr>
        <p:grpSpPr>
          <a:xfrm>
            <a:off x="3927875" y="0"/>
            <a:ext cx="5216100" cy="5143625"/>
            <a:chOff x="3927875" y="0"/>
            <a:chExt cx="5216100" cy="5143625"/>
          </a:xfrm>
        </p:grpSpPr>
        <p:sp>
          <p:nvSpPr>
            <p:cNvPr id="412" name="Google Shape;412;p56"/>
            <p:cNvSpPr/>
            <p:nvPr/>
          </p:nvSpPr>
          <p:spPr>
            <a:xfrm>
              <a:off x="3927875" y="4876025"/>
              <a:ext cx="5216100" cy="267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56"/>
            <p:cNvSpPr/>
            <p:nvPr/>
          </p:nvSpPr>
          <p:spPr>
            <a:xfrm flipH="1">
              <a:off x="6537775" y="0"/>
              <a:ext cx="2606100" cy="294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56"/>
            <p:cNvSpPr/>
            <p:nvPr/>
          </p:nvSpPr>
          <p:spPr>
            <a:xfrm flipH="1">
              <a:off x="8430775" y="0"/>
              <a:ext cx="713100" cy="5394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5" name="Google Shape;415;p56"/>
          <p:cNvSpPr txBox="1"/>
          <p:nvPr/>
        </p:nvSpPr>
        <p:spPr>
          <a:xfrm>
            <a:off x="4869461" y="3253299"/>
            <a:ext cx="3336600" cy="69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018"/>
              <a:buNone/>
            </a:pPr>
            <a:r>
              <a:rPr lang="en" sz="1100">
                <a:solidFill>
                  <a:schemeClr val="dk1"/>
                </a:solidFill>
                <a:latin typeface="Lato"/>
                <a:ea typeface="Lato"/>
                <a:cs typeface="Lato"/>
                <a:sym typeface="Lato"/>
              </a:rPr>
              <a:t>Credits: This presentation template was created by </a:t>
            </a:r>
            <a:r>
              <a:rPr b="1" lang="en" sz="1100" u="sng">
                <a:solidFill>
                  <a:schemeClr val="dk1"/>
                </a:solidFill>
                <a:latin typeface="Lato"/>
                <a:ea typeface="Lato"/>
                <a:cs typeface="Lato"/>
                <a:sym typeface="Lato"/>
                <a:hlinkClick r:id="rId2">
                  <a:extLst>
                    <a:ext uri="{A12FA001-AC4F-418D-AE19-62706E023703}">
                      <ahyp:hlinkClr val="tx"/>
                    </a:ext>
                  </a:extLst>
                </a:hlinkClick>
              </a:rPr>
              <a:t>Slidesgo</a:t>
            </a:r>
            <a:r>
              <a:rPr lang="en" sz="1100">
                <a:solidFill>
                  <a:schemeClr val="dk1"/>
                </a:solidFill>
                <a:latin typeface="Lato"/>
                <a:ea typeface="Lato"/>
                <a:cs typeface="Lato"/>
                <a:sym typeface="Lato"/>
              </a:rPr>
              <a:t>, including icons by </a:t>
            </a:r>
            <a:r>
              <a:rPr b="1" lang="en" sz="1100" u="sng">
                <a:solidFill>
                  <a:schemeClr val="dk1"/>
                </a:solidFill>
                <a:latin typeface="Lato"/>
                <a:ea typeface="Lato"/>
                <a:cs typeface="Lato"/>
                <a:sym typeface="Lato"/>
                <a:hlinkClick r:id="rId3">
                  <a:extLst>
                    <a:ext uri="{A12FA001-AC4F-418D-AE19-62706E023703}">
                      <ahyp:hlinkClr val="tx"/>
                    </a:ext>
                  </a:extLst>
                </a:hlinkClick>
              </a:rPr>
              <a:t>Flaticon</a:t>
            </a:r>
            <a:r>
              <a:rPr lang="en" sz="1100">
                <a:solidFill>
                  <a:schemeClr val="dk1"/>
                </a:solidFill>
                <a:latin typeface="Lato"/>
                <a:ea typeface="Lato"/>
                <a:cs typeface="Lato"/>
                <a:sym typeface="Lato"/>
              </a:rPr>
              <a:t>, and infographics &amp; images by </a:t>
            </a:r>
            <a:r>
              <a:rPr b="1" lang="en" sz="1100" u="sng">
                <a:solidFill>
                  <a:schemeClr val="dk1"/>
                </a:solidFill>
                <a:latin typeface="Lato"/>
                <a:ea typeface="Lato"/>
                <a:cs typeface="Lato"/>
                <a:sym typeface="Lato"/>
                <a:hlinkClick r:id="rId4">
                  <a:extLst>
                    <a:ext uri="{A12FA001-AC4F-418D-AE19-62706E023703}">
                      <ahyp:hlinkClr val="tx"/>
                    </a:ext>
                  </a:extLst>
                </a:hlinkClick>
              </a:rPr>
              <a:t>Freepik</a:t>
            </a:r>
            <a:r>
              <a:rPr lang="en" sz="1100">
                <a:solidFill>
                  <a:schemeClr val="dk1"/>
                </a:solidFill>
                <a:latin typeface="Lato"/>
                <a:ea typeface="Lato"/>
                <a:cs typeface="Lato"/>
                <a:sym typeface="Lato"/>
              </a:rPr>
              <a:t>.</a:t>
            </a:r>
            <a:endParaRPr sz="1100">
              <a:solidFill>
                <a:schemeClr val="dk1"/>
              </a:solidFill>
              <a:latin typeface="Lato"/>
              <a:ea typeface="Lato"/>
              <a:cs typeface="Lato"/>
              <a:sym typeface="Lato"/>
            </a:endParaRPr>
          </a:p>
        </p:txBody>
      </p:sp>
      <p:sp>
        <p:nvSpPr>
          <p:cNvPr id="416" name="Google Shape;416;p56"/>
          <p:cNvSpPr/>
          <p:nvPr>
            <p:ph idx="3" type="pic"/>
          </p:nvPr>
        </p:nvSpPr>
        <p:spPr>
          <a:xfrm>
            <a:off x="0" y="539500"/>
            <a:ext cx="3931500" cy="4604100"/>
          </a:xfrm>
          <a:prstGeom prst="rect">
            <a:avLst/>
          </a:prstGeom>
          <a:noFill/>
          <a:ln>
            <a:noFill/>
          </a:ln>
        </p:spPr>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417" name="Shape 417"/>
        <p:cNvGrpSpPr/>
        <p:nvPr/>
      </p:nvGrpSpPr>
      <p:grpSpPr>
        <a:xfrm>
          <a:off x="0" y="0"/>
          <a:ext cx="0" cy="0"/>
          <a:chOff x="0" y="0"/>
          <a:chExt cx="0" cy="0"/>
        </a:xfrm>
      </p:grpSpPr>
      <p:grpSp>
        <p:nvGrpSpPr>
          <p:cNvPr id="418" name="Google Shape;418;p57"/>
          <p:cNvGrpSpPr/>
          <p:nvPr/>
        </p:nvGrpSpPr>
        <p:grpSpPr>
          <a:xfrm>
            <a:off x="0" y="0"/>
            <a:ext cx="9144000" cy="5143600"/>
            <a:chOff x="0" y="0"/>
            <a:chExt cx="9144000" cy="5143600"/>
          </a:xfrm>
        </p:grpSpPr>
        <p:sp>
          <p:nvSpPr>
            <p:cNvPr id="419" name="Google Shape;419;p57"/>
            <p:cNvSpPr/>
            <p:nvPr/>
          </p:nvSpPr>
          <p:spPr>
            <a:xfrm>
              <a:off x="8796300" y="3711150"/>
              <a:ext cx="347700" cy="1432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57"/>
            <p:cNvSpPr/>
            <p:nvPr/>
          </p:nvSpPr>
          <p:spPr>
            <a:xfrm>
              <a:off x="0" y="4876000"/>
              <a:ext cx="3990600" cy="267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57"/>
            <p:cNvSpPr/>
            <p:nvPr/>
          </p:nvSpPr>
          <p:spPr>
            <a:xfrm>
              <a:off x="0" y="0"/>
              <a:ext cx="347700" cy="206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10">
    <p:spTree>
      <p:nvGrpSpPr>
        <p:cNvPr id="422" name="Shape 422"/>
        <p:cNvGrpSpPr/>
        <p:nvPr/>
      </p:nvGrpSpPr>
      <p:grpSpPr>
        <a:xfrm>
          <a:off x="0" y="0"/>
          <a:ext cx="0" cy="0"/>
          <a:chOff x="0" y="0"/>
          <a:chExt cx="0" cy="0"/>
        </a:xfrm>
      </p:grpSpPr>
      <p:grpSp>
        <p:nvGrpSpPr>
          <p:cNvPr id="423" name="Google Shape;423;p58"/>
          <p:cNvGrpSpPr/>
          <p:nvPr/>
        </p:nvGrpSpPr>
        <p:grpSpPr>
          <a:xfrm flipH="1">
            <a:off x="8430775" y="0"/>
            <a:ext cx="713100" cy="5143475"/>
            <a:chOff x="0" y="0"/>
            <a:chExt cx="713100" cy="5143475"/>
          </a:xfrm>
        </p:grpSpPr>
        <p:sp>
          <p:nvSpPr>
            <p:cNvPr id="424" name="Google Shape;424;p58"/>
            <p:cNvSpPr/>
            <p:nvPr/>
          </p:nvSpPr>
          <p:spPr>
            <a:xfrm>
              <a:off x="0" y="0"/>
              <a:ext cx="347700" cy="4608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58"/>
            <p:cNvSpPr/>
            <p:nvPr/>
          </p:nvSpPr>
          <p:spPr>
            <a:xfrm>
              <a:off x="0" y="4608575"/>
              <a:ext cx="713100" cy="534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29" name="Shape 429"/>
        <p:cNvGrpSpPr/>
        <p:nvPr/>
      </p:nvGrpSpPr>
      <p:grpSpPr>
        <a:xfrm>
          <a:off x="0" y="0"/>
          <a:ext cx="0" cy="0"/>
          <a:chOff x="0" y="0"/>
          <a:chExt cx="0" cy="0"/>
        </a:xfrm>
      </p:grpSpPr>
      <p:sp>
        <p:nvSpPr>
          <p:cNvPr id="430" name="Google Shape;430;p60"/>
          <p:cNvSpPr txBox="1"/>
          <p:nvPr>
            <p:ph type="ctrTitle"/>
          </p:nvPr>
        </p:nvSpPr>
        <p:spPr>
          <a:xfrm>
            <a:off x="713225" y="1039488"/>
            <a:ext cx="3786300" cy="2232000"/>
          </a:xfrm>
          <a:prstGeom prst="rect">
            <a:avLst/>
          </a:prstGeom>
        </p:spPr>
        <p:txBody>
          <a:bodyPr anchorCtr="0" anchor="b" bIns="91425" lIns="91425" spcFirstLastPara="1" rIns="91425" wrap="square" tIns="91425">
            <a:noAutofit/>
          </a:bodyPr>
          <a:lstStyle>
            <a:lvl1pPr lvl="0">
              <a:spcBef>
                <a:spcPts val="0"/>
              </a:spcBef>
              <a:spcAft>
                <a:spcPts val="0"/>
              </a:spcAft>
              <a:buSzPts val="4700"/>
              <a:buNone/>
              <a:defRPr sz="4200"/>
            </a:lvl1pPr>
            <a:lvl2pPr lvl="1" algn="l">
              <a:spcBef>
                <a:spcPts val="0"/>
              </a:spcBef>
              <a:spcAft>
                <a:spcPts val="0"/>
              </a:spcAft>
              <a:buSzPts val="4700"/>
              <a:buNone/>
              <a:defRPr sz="4700"/>
            </a:lvl2pPr>
            <a:lvl3pPr lvl="2" algn="l">
              <a:spcBef>
                <a:spcPts val="0"/>
              </a:spcBef>
              <a:spcAft>
                <a:spcPts val="0"/>
              </a:spcAft>
              <a:buSzPts val="4700"/>
              <a:buNone/>
              <a:defRPr sz="4700"/>
            </a:lvl3pPr>
            <a:lvl4pPr lvl="3" algn="l">
              <a:spcBef>
                <a:spcPts val="0"/>
              </a:spcBef>
              <a:spcAft>
                <a:spcPts val="0"/>
              </a:spcAft>
              <a:buSzPts val="4700"/>
              <a:buNone/>
              <a:defRPr sz="4700"/>
            </a:lvl4pPr>
            <a:lvl5pPr lvl="4" algn="l">
              <a:spcBef>
                <a:spcPts val="0"/>
              </a:spcBef>
              <a:spcAft>
                <a:spcPts val="0"/>
              </a:spcAft>
              <a:buSzPts val="4700"/>
              <a:buNone/>
              <a:defRPr sz="4700"/>
            </a:lvl5pPr>
            <a:lvl6pPr lvl="5" algn="l">
              <a:spcBef>
                <a:spcPts val="0"/>
              </a:spcBef>
              <a:spcAft>
                <a:spcPts val="0"/>
              </a:spcAft>
              <a:buSzPts val="4700"/>
              <a:buNone/>
              <a:defRPr sz="4700"/>
            </a:lvl6pPr>
            <a:lvl7pPr lvl="6" algn="l">
              <a:spcBef>
                <a:spcPts val="0"/>
              </a:spcBef>
              <a:spcAft>
                <a:spcPts val="0"/>
              </a:spcAft>
              <a:buSzPts val="4700"/>
              <a:buNone/>
              <a:defRPr sz="4700"/>
            </a:lvl7pPr>
            <a:lvl8pPr lvl="7" algn="l">
              <a:spcBef>
                <a:spcPts val="0"/>
              </a:spcBef>
              <a:spcAft>
                <a:spcPts val="0"/>
              </a:spcAft>
              <a:buSzPts val="4700"/>
              <a:buNone/>
              <a:defRPr sz="4700"/>
            </a:lvl8pPr>
            <a:lvl9pPr lvl="8" algn="l">
              <a:spcBef>
                <a:spcPts val="0"/>
              </a:spcBef>
              <a:spcAft>
                <a:spcPts val="0"/>
              </a:spcAft>
              <a:buSzPts val="4700"/>
              <a:buNone/>
              <a:defRPr sz="4700"/>
            </a:lvl9pPr>
          </a:lstStyle>
          <a:p/>
        </p:txBody>
      </p:sp>
      <p:sp>
        <p:nvSpPr>
          <p:cNvPr id="431" name="Google Shape;431;p60"/>
          <p:cNvSpPr txBox="1"/>
          <p:nvPr>
            <p:ph idx="1" type="subTitle"/>
          </p:nvPr>
        </p:nvSpPr>
        <p:spPr>
          <a:xfrm>
            <a:off x="856025" y="3439188"/>
            <a:ext cx="3500700" cy="400200"/>
          </a:xfrm>
          <a:prstGeom prst="rect">
            <a:avLst/>
          </a:prstGeom>
          <a:solidFill>
            <a:schemeClr val="dk2"/>
          </a:solidFill>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nSpc>
                <a:spcPct val="100000"/>
              </a:lnSpc>
              <a:spcBef>
                <a:spcPts val="0"/>
              </a:spcBef>
              <a:spcAft>
                <a:spcPts val="0"/>
              </a:spcAft>
              <a:buSzPts val="1400"/>
              <a:buNone/>
              <a:defRPr sz="1400"/>
            </a:lvl2pPr>
            <a:lvl3pPr lvl="2">
              <a:lnSpc>
                <a:spcPct val="100000"/>
              </a:lnSpc>
              <a:spcBef>
                <a:spcPts val="0"/>
              </a:spcBef>
              <a:spcAft>
                <a:spcPts val="0"/>
              </a:spcAft>
              <a:buSzPts val="1400"/>
              <a:buNone/>
              <a:defRPr sz="1400"/>
            </a:lvl3pPr>
            <a:lvl4pPr lvl="3">
              <a:lnSpc>
                <a:spcPct val="100000"/>
              </a:lnSpc>
              <a:spcBef>
                <a:spcPts val="0"/>
              </a:spcBef>
              <a:spcAft>
                <a:spcPts val="0"/>
              </a:spcAft>
              <a:buSzPts val="1400"/>
              <a:buNone/>
              <a:defRPr sz="1400"/>
            </a:lvl4pPr>
            <a:lvl5pPr lvl="4">
              <a:lnSpc>
                <a:spcPct val="100000"/>
              </a:lnSpc>
              <a:spcBef>
                <a:spcPts val="0"/>
              </a:spcBef>
              <a:spcAft>
                <a:spcPts val="0"/>
              </a:spcAft>
              <a:buSzPts val="1400"/>
              <a:buNone/>
              <a:defRPr sz="1400"/>
            </a:lvl5pPr>
            <a:lvl6pPr lvl="5">
              <a:lnSpc>
                <a:spcPct val="100000"/>
              </a:lnSpc>
              <a:spcBef>
                <a:spcPts val="0"/>
              </a:spcBef>
              <a:spcAft>
                <a:spcPts val="0"/>
              </a:spcAft>
              <a:buSzPts val="1400"/>
              <a:buNone/>
              <a:defRPr sz="1400"/>
            </a:lvl6pPr>
            <a:lvl7pPr lvl="6">
              <a:lnSpc>
                <a:spcPct val="100000"/>
              </a:lnSpc>
              <a:spcBef>
                <a:spcPts val="0"/>
              </a:spcBef>
              <a:spcAft>
                <a:spcPts val="0"/>
              </a:spcAft>
              <a:buSzPts val="1400"/>
              <a:buNone/>
              <a:defRPr sz="1400"/>
            </a:lvl7pPr>
            <a:lvl8pPr lvl="7">
              <a:lnSpc>
                <a:spcPct val="100000"/>
              </a:lnSpc>
              <a:spcBef>
                <a:spcPts val="0"/>
              </a:spcBef>
              <a:spcAft>
                <a:spcPts val="0"/>
              </a:spcAft>
              <a:buSzPts val="1400"/>
              <a:buNone/>
              <a:defRPr sz="1400"/>
            </a:lvl8pPr>
            <a:lvl9pPr lvl="8">
              <a:lnSpc>
                <a:spcPct val="100000"/>
              </a:lnSpc>
              <a:spcBef>
                <a:spcPts val="0"/>
              </a:spcBef>
              <a:spcAft>
                <a:spcPts val="0"/>
              </a:spcAft>
              <a:buSzPts val="1400"/>
              <a:buNone/>
              <a:defRPr sz="1400"/>
            </a:lvl9pPr>
          </a:lstStyle>
          <a:p/>
        </p:txBody>
      </p:sp>
      <p:sp>
        <p:nvSpPr>
          <p:cNvPr id="432" name="Google Shape;432;p60"/>
          <p:cNvSpPr/>
          <p:nvPr>
            <p:ph idx="2" type="pic"/>
          </p:nvPr>
        </p:nvSpPr>
        <p:spPr>
          <a:xfrm>
            <a:off x="5212625" y="539500"/>
            <a:ext cx="3931500" cy="4604100"/>
          </a:xfrm>
          <a:prstGeom prst="rect">
            <a:avLst/>
          </a:prstGeom>
          <a:noFill/>
          <a:ln>
            <a:noFill/>
          </a:ln>
        </p:spPr>
      </p:sp>
      <p:grpSp>
        <p:nvGrpSpPr>
          <p:cNvPr id="433" name="Google Shape;433;p60"/>
          <p:cNvGrpSpPr/>
          <p:nvPr/>
        </p:nvGrpSpPr>
        <p:grpSpPr>
          <a:xfrm>
            <a:off x="0" y="0"/>
            <a:ext cx="5212500" cy="5143625"/>
            <a:chOff x="0" y="0"/>
            <a:chExt cx="5212500" cy="5143625"/>
          </a:xfrm>
        </p:grpSpPr>
        <p:sp>
          <p:nvSpPr>
            <p:cNvPr id="434" name="Google Shape;434;p60"/>
            <p:cNvSpPr/>
            <p:nvPr/>
          </p:nvSpPr>
          <p:spPr>
            <a:xfrm>
              <a:off x="0" y="0"/>
              <a:ext cx="713100" cy="539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60"/>
            <p:cNvSpPr/>
            <p:nvPr/>
          </p:nvSpPr>
          <p:spPr>
            <a:xfrm>
              <a:off x="0" y="4876025"/>
              <a:ext cx="5212500" cy="267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60"/>
            <p:cNvSpPr/>
            <p:nvPr/>
          </p:nvSpPr>
          <p:spPr>
            <a:xfrm>
              <a:off x="713100" y="0"/>
              <a:ext cx="3643500" cy="291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37" name="Shape 437"/>
        <p:cNvGrpSpPr/>
        <p:nvPr/>
      </p:nvGrpSpPr>
      <p:grpSpPr>
        <a:xfrm>
          <a:off x="0" y="0"/>
          <a:ext cx="0" cy="0"/>
          <a:chOff x="0" y="0"/>
          <a:chExt cx="0" cy="0"/>
        </a:xfrm>
      </p:grpSpPr>
      <p:sp>
        <p:nvSpPr>
          <p:cNvPr id="438" name="Google Shape;438;p61"/>
          <p:cNvSpPr txBox="1"/>
          <p:nvPr>
            <p:ph type="title"/>
          </p:nvPr>
        </p:nvSpPr>
        <p:spPr>
          <a:xfrm>
            <a:off x="1109250" y="2340800"/>
            <a:ext cx="3705900" cy="1877700"/>
          </a:xfrm>
          <a:prstGeom prst="rect">
            <a:avLst/>
          </a:prstGeom>
        </p:spPr>
        <p:txBody>
          <a:bodyPr anchorCtr="0" anchor="t" bIns="91425" lIns="91425" spcFirstLastPara="1" rIns="91425" wrap="square" tIns="91425">
            <a:noAutofit/>
          </a:bodyPr>
          <a:lstStyle>
            <a:lvl1pPr lvl="0" algn="l">
              <a:spcBef>
                <a:spcPts val="0"/>
              </a:spcBef>
              <a:spcAft>
                <a:spcPts val="0"/>
              </a:spcAft>
              <a:buSzPts val="4500"/>
              <a:buNone/>
              <a:defRPr sz="5500"/>
            </a:lvl1pPr>
            <a:lvl2pPr lvl="1" algn="r">
              <a:spcBef>
                <a:spcPts val="0"/>
              </a:spcBef>
              <a:spcAft>
                <a:spcPts val="0"/>
              </a:spcAft>
              <a:buSzPts val="4500"/>
              <a:buNone/>
              <a:defRPr sz="4500"/>
            </a:lvl2pPr>
            <a:lvl3pPr lvl="2" algn="r">
              <a:spcBef>
                <a:spcPts val="0"/>
              </a:spcBef>
              <a:spcAft>
                <a:spcPts val="0"/>
              </a:spcAft>
              <a:buSzPts val="4500"/>
              <a:buNone/>
              <a:defRPr sz="4500"/>
            </a:lvl3pPr>
            <a:lvl4pPr lvl="3" algn="r">
              <a:spcBef>
                <a:spcPts val="0"/>
              </a:spcBef>
              <a:spcAft>
                <a:spcPts val="0"/>
              </a:spcAft>
              <a:buSzPts val="4500"/>
              <a:buNone/>
              <a:defRPr sz="4500"/>
            </a:lvl4pPr>
            <a:lvl5pPr lvl="4" algn="r">
              <a:spcBef>
                <a:spcPts val="0"/>
              </a:spcBef>
              <a:spcAft>
                <a:spcPts val="0"/>
              </a:spcAft>
              <a:buSzPts val="4500"/>
              <a:buNone/>
              <a:defRPr sz="4500"/>
            </a:lvl5pPr>
            <a:lvl6pPr lvl="5" algn="r">
              <a:spcBef>
                <a:spcPts val="0"/>
              </a:spcBef>
              <a:spcAft>
                <a:spcPts val="0"/>
              </a:spcAft>
              <a:buSzPts val="4500"/>
              <a:buNone/>
              <a:defRPr sz="4500"/>
            </a:lvl6pPr>
            <a:lvl7pPr lvl="6" algn="r">
              <a:spcBef>
                <a:spcPts val="0"/>
              </a:spcBef>
              <a:spcAft>
                <a:spcPts val="0"/>
              </a:spcAft>
              <a:buSzPts val="4500"/>
              <a:buNone/>
              <a:defRPr sz="4500"/>
            </a:lvl7pPr>
            <a:lvl8pPr lvl="7" algn="r">
              <a:spcBef>
                <a:spcPts val="0"/>
              </a:spcBef>
              <a:spcAft>
                <a:spcPts val="0"/>
              </a:spcAft>
              <a:buSzPts val="4500"/>
              <a:buNone/>
              <a:defRPr sz="4500"/>
            </a:lvl8pPr>
            <a:lvl9pPr lvl="8" algn="r">
              <a:spcBef>
                <a:spcPts val="0"/>
              </a:spcBef>
              <a:spcAft>
                <a:spcPts val="0"/>
              </a:spcAft>
              <a:buSzPts val="4500"/>
              <a:buNone/>
              <a:defRPr sz="4500"/>
            </a:lvl9pPr>
          </a:lstStyle>
          <a:p/>
        </p:txBody>
      </p:sp>
      <p:sp>
        <p:nvSpPr>
          <p:cNvPr id="439" name="Google Shape;439;p61"/>
          <p:cNvSpPr txBox="1"/>
          <p:nvPr>
            <p:ph hasCustomPrompt="1" idx="2" type="title"/>
          </p:nvPr>
        </p:nvSpPr>
        <p:spPr>
          <a:xfrm>
            <a:off x="1251025" y="1200900"/>
            <a:ext cx="1101300" cy="1027800"/>
          </a:xfrm>
          <a:prstGeom prst="rect">
            <a:avLst/>
          </a:prstGeom>
          <a:solidFill>
            <a:schemeClr val="dk2"/>
          </a:solidFill>
        </p:spPr>
        <p:txBody>
          <a:bodyPr anchorCtr="0" anchor="ctr" bIns="91425" lIns="91425" spcFirstLastPara="1" rIns="91425" wrap="square" tIns="91425">
            <a:noAutofit/>
          </a:bodyPr>
          <a:lstStyle>
            <a:lvl1pPr lvl="0">
              <a:spcBef>
                <a:spcPts val="0"/>
              </a:spcBef>
              <a:spcAft>
                <a:spcPts val="0"/>
              </a:spcAft>
              <a:buSzPts val="5300"/>
              <a:buNone/>
              <a:defRPr sz="5000"/>
            </a:lvl1pPr>
            <a:lvl2pPr lvl="1" algn="ctr">
              <a:spcBef>
                <a:spcPts val="0"/>
              </a:spcBef>
              <a:spcAft>
                <a:spcPts val="0"/>
              </a:spcAft>
              <a:buSzPts val="5300"/>
              <a:buNone/>
              <a:defRPr sz="5300"/>
            </a:lvl2pPr>
            <a:lvl3pPr lvl="2" algn="ctr">
              <a:spcBef>
                <a:spcPts val="0"/>
              </a:spcBef>
              <a:spcAft>
                <a:spcPts val="0"/>
              </a:spcAft>
              <a:buSzPts val="5300"/>
              <a:buNone/>
              <a:defRPr sz="5300"/>
            </a:lvl3pPr>
            <a:lvl4pPr lvl="3" algn="ctr">
              <a:spcBef>
                <a:spcPts val="0"/>
              </a:spcBef>
              <a:spcAft>
                <a:spcPts val="0"/>
              </a:spcAft>
              <a:buSzPts val="5300"/>
              <a:buNone/>
              <a:defRPr sz="5300"/>
            </a:lvl4pPr>
            <a:lvl5pPr lvl="4" algn="ctr">
              <a:spcBef>
                <a:spcPts val="0"/>
              </a:spcBef>
              <a:spcAft>
                <a:spcPts val="0"/>
              </a:spcAft>
              <a:buSzPts val="5300"/>
              <a:buNone/>
              <a:defRPr sz="5300"/>
            </a:lvl5pPr>
            <a:lvl6pPr lvl="5" algn="ctr">
              <a:spcBef>
                <a:spcPts val="0"/>
              </a:spcBef>
              <a:spcAft>
                <a:spcPts val="0"/>
              </a:spcAft>
              <a:buSzPts val="5300"/>
              <a:buNone/>
              <a:defRPr sz="5300"/>
            </a:lvl6pPr>
            <a:lvl7pPr lvl="6" algn="ctr">
              <a:spcBef>
                <a:spcPts val="0"/>
              </a:spcBef>
              <a:spcAft>
                <a:spcPts val="0"/>
              </a:spcAft>
              <a:buSzPts val="5300"/>
              <a:buNone/>
              <a:defRPr sz="5300"/>
            </a:lvl7pPr>
            <a:lvl8pPr lvl="7" algn="ctr">
              <a:spcBef>
                <a:spcPts val="0"/>
              </a:spcBef>
              <a:spcAft>
                <a:spcPts val="0"/>
              </a:spcAft>
              <a:buSzPts val="5300"/>
              <a:buNone/>
              <a:defRPr sz="5300"/>
            </a:lvl8pPr>
            <a:lvl9pPr lvl="8" algn="ctr">
              <a:spcBef>
                <a:spcPts val="0"/>
              </a:spcBef>
              <a:spcAft>
                <a:spcPts val="0"/>
              </a:spcAft>
              <a:buSzPts val="5300"/>
              <a:buNone/>
              <a:defRPr sz="5300"/>
            </a:lvl9pPr>
          </a:lstStyle>
          <a:p>
            <a:r>
              <a:t>xx%</a:t>
            </a:r>
          </a:p>
        </p:txBody>
      </p:sp>
      <p:sp>
        <p:nvSpPr>
          <p:cNvPr id="440" name="Google Shape;440;p61"/>
          <p:cNvSpPr/>
          <p:nvPr>
            <p:ph idx="3" type="pic"/>
          </p:nvPr>
        </p:nvSpPr>
        <p:spPr>
          <a:xfrm>
            <a:off x="5212625" y="535100"/>
            <a:ext cx="3931500" cy="4608600"/>
          </a:xfrm>
          <a:prstGeom prst="rect">
            <a:avLst/>
          </a:prstGeom>
          <a:noFill/>
          <a:ln>
            <a:noFill/>
          </a:ln>
        </p:spPr>
      </p:sp>
      <p:grpSp>
        <p:nvGrpSpPr>
          <p:cNvPr id="441" name="Google Shape;441;p61"/>
          <p:cNvGrpSpPr/>
          <p:nvPr/>
        </p:nvGrpSpPr>
        <p:grpSpPr>
          <a:xfrm>
            <a:off x="0" y="0"/>
            <a:ext cx="713100" cy="5143475"/>
            <a:chOff x="0" y="0"/>
            <a:chExt cx="713100" cy="5143475"/>
          </a:xfrm>
        </p:grpSpPr>
        <p:sp>
          <p:nvSpPr>
            <p:cNvPr id="442" name="Google Shape;442;p61"/>
            <p:cNvSpPr/>
            <p:nvPr/>
          </p:nvSpPr>
          <p:spPr>
            <a:xfrm>
              <a:off x="0" y="0"/>
              <a:ext cx="347700" cy="4608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61"/>
            <p:cNvSpPr/>
            <p:nvPr/>
          </p:nvSpPr>
          <p:spPr>
            <a:xfrm>
              <a:off x="0" y="4608575"/>
              <a:ext cx="713100" cy="534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44" name="Shape 444"/>
        <p:cNvGrpSpPr/>
        <p:nvPr/>
      </p:nvGrpSpPr>
      <p:grpSpPr>
        <a:xfrm>
          <a:off x="0" y="0"/>
          <a:ext cx="0" cy="0"/>
          <a:chOff x="0" y="0"/>
          <a:chExt cx="0" cy="0"/>
        </a:xfrm>
      </p:grpSpPr>
      <p:sp>
        <p:nvSpPr>
          <p:cNvPr id="445" name="Google Shape;445;p62"/>
          <p:cNvSpPr txBox="1"/>
          <p:nvPr>
            <p:ph type="title"/>
          </p:nvPr>
        </p:nvSpPr>
        <p:spPr>
          <a:xfrm>
            <a:off x="713225" y="444725"/>
            <a:ext cx="7717500" cy="552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446" name="Google Shape;446;p62"/>
          <p:cNvSpPr txBox="1"/>
          <p:nvPr>
            <p:ph idx="1" type="body"/>
          </p:nvPr>
        </p:nvSpPr>
        <p:spPr>
          <a:xfrm>
            <a:off x="1595250" y="1129750"/>
            <a:ext cx="5953500" cy="3295500"/>
          </a:xfrm>
          <a:prstGeom prst="rect">
            <a:avLst/>
          </a:prstGeom>
        </p:spPr>
        <p:txBody>
          <a:bodyPr anchorCtr="0" anchor="t" bIns="91425" lIns="91425" spcFirstLastPara="1" rIns="91425" wrap="square" tIns="91425">
            <a:noAutofit/>
          </a:bodyPr>
          <a:lstStyle>
            <a:lvl1pPr indent="-311150" lvl="0" marL="457200">
              <a:lnSpc>
                <a:spcPct val="100000"/>
              </a:lnSpc>
              <a:spcBef>
                <a:spcPts val="0"/>
              </a:spcBef>
              <a:spcAft>
                <a:spcPts val="0"/>
              </a:spcAft>
              <a:buClr>
                <a:schemeClr val="dk2"/>
              </a:buClr>
              <a:buSzPts val="1300"/>
              <a:buChar char="■"/>
              <a:defRPr sz="1200"/>
            </a:lvl1pPr>
            <a:lvl2pPr indent="-304800" lvl="1" marL="914400">
              <a:lnSpc>
                <a:spcPct val="100000"/>
              </a:lnSpc>
              <a:spcBef>
                <a:spcPts val="0"/>
              </a:spcBef>
              <a:spcAft>
                <a:spcPts val="0"/>
              </a:spcAft>
              <a:buSzPts val="1200"/>
              <a:buChar char="○"/>
              <a:defRPr sz="1200"/>
            </a:lvl2pPr>
            <a:lvl3pPr indent="-304800" lvl="2" marL="1371600">
              <a:lnSpc>
                <a:spcPct val="100000"/>
              </a:lnSpc>
              <a:spcBef>
                <a:spcPts val="1600"/>
              </a:spcBef>
              <a:spcAft>
                <a:spcPts val="0"/>
              </a:spcAft>
              <a:buSzPts val="1200"/>
              <a:buChar char="■"/>
              <a:defRPr sz="1200"/>
            </a:lvl3pPr>
            <a:lvl4pPr indent="-304800" lvl="3" marL="1828800">
              <a:lnSpc>
                <a:spcPct val="100000"/>
              </a:lnSpc>
              <a:spcBef>
                <a:spcPts val="1600"/>
              </a:spcBef>
              <a:spcAft>
                <a:spcPts val="0"/>
              </a:spcAft>
              <a:buSzPts val="1200"/>
              <a:buChar char="●"/>
              <a:defRPr sz="1200"/>
            </a:lvl4pPr>
            <a:lvl5pPr indent="-304800" lvl="4" marL="2286000">
              <a:lnSpc>
                <a:spcPct val="100000"/>
              </a:lnSpc>
              <a:spcBef>
                <a:spcPts val="1600"/>
              </a:spcBef>
              <a:spcAft>
                <a:spcPts val="0"/>
              </a:spcAft>
              <a:buSzPts val="1200"/>
              <a:buChar char="○"/>
              <a:defRPr sz="1200"/>
            </a:lvl5pPr>
            <a:lvl6pPr indent="-304800" lvl="5" marL="2743200">
              <a:lnSpc>
                <a:spcPct val="100000"/>
              </a:lnSpc>
              <a:spcBef>
                <a:spcPts val="1600"/>
              </a:spcBef>
              <a:spcAft>
                <a:spcPts val="0"/>
              </a:spcAft>
              <a:buSzPts val="1200"/>
              <a:buChar char="■"/>
              <a:defRPr sz="1200"/>
            </a:lvl6pPr>
            <a:lvl7pPr indent="-304800" lvl="6" marL="3200400">
              <a:lnSpc>
                <a:spcPct val="100000"/>
              </a:lnSpc>
              <a:spcBef>
                <a:spcPts val="1600"/>
              </a:spcBef>
              <a:spcAft>
                <a:spcPts val="0"/>
              </a:spcAft>
              <a:buSzPts val="1200"/>
              <a:buChar char="●"/>
              <a:defRPr sz="1200"/>
            </a:lvl7pPr>
            <a:lvl8pPr indent="-304800" lvl="7" marL="3657600">
              <a:lnSpc>
                <a:spcPct val="100000"/>
              </a:lnSpc>
              <a:spcBef>
                <a:spcPts val="1600"/>
              </a:spcBef>
              <a:spcAft>
                <a:spcPts val="0"/>
              </a:spcAft>
              <a:buSzPts val="1200"/>
              <a:buChar char="○"/>
              <a:defRPr sz="1200"/>
            </a:lvl8pPr>
            <a:lvl9pPr indent="-304800" lvl="8" marL="4114800">
              <a:lnSpc>
                <a:spcPct val="100000"/>
              </a:lnSpc>
              <a:spcBef>
                <a:spcPts val="1600"/>
              </a:spcBef>
              <a:spcAft>
                <a:spcPts val="1600"/>
              </a:spcAft>
              <a:buSzPts val="1200"/>
              <a:buChar char="■"/>
              <a:defRPr sz="1200"/>
            </a:lvl9pPr>
          </a:lstStyle>
          <a:p/>
        </p:txBody>
      </p:sp>
      <p:grpSp>
        <p:nvGrpSpPr>
          <p:cNvPr id="447" name="Google Shape;447;p62"/>
          <p:cNvGrpSpPr/>
          <p:nvPr/>
        </p:nvGrpSpPr>
        <p:grpSpPr>
          <a:xfrm flipH="1">
            <a:off x="0" y="0"/>
            <a:ext cx="9144125" cy="5143625"/>
            <a:chOff x="0" y="0"/>
            <a:chExt cx="9144125" cy="5143625"/>
          </a:xfrm>
        </p:grpSpPr>
        <p:sp>
          <p:nvSpPr>
            <p:cNvPr id="448" name="Google Shape;448;p62"/>
            <p:cNvSpPr/>
            <p:nvPr/>
          </p:nvSpPr>
          <p:spPr>
            <a:xfrm>
              <a:off x="0" y="4608600"/>
              <a:ext cx="713100" cy="534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62"/>
            <p:cNvSpPr/>
            <p:nvPr/>
          </p:nvSpPr>
          <p:spPr>
            <a:xfrm>
              <a:off x="8796300" y="0"/>
              <a:ext cx="347700" cy="534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62"/>
            <p:cNvSpPr/>
            <p:nvPr/>
          </p:nvSpPr>
          <p:spPr>
            <a:xfrm>
              <a:off x="713225" y="4876025"/>
              <a:ext cx="8430900" cy="267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51" name="Shape 451"/>
        <p:cNvGrpSpPr/>
        <p:nvPr/>
      </p:nvGrpSpPr>
      <p:grpSpPr>
        <a:xfrm>
          <a:off x="0" y="0"/>
          <a:ext cx="0" cy="0"/>
          <a:chOff x="0" y="0"/>
          <a:chExt cx="0" cy="0"/>
        </a:xfrm>
      </p:grpSpPr>
      <p:sp>
        <p:nvSpPr>
          <p:cNvPr id="452" name="Google Shape;452;p63"/>
          <p:cNvSpPr txBox="1"/>
          <p:nvPr>
            <p:ph type="title"/>
          </p:nvPr>
        </p:nvSpPr>
        <p:spPr>
          <a:xfrm>
            <a:off x="713225" y="444725"/>
            <a:ext cx="7717500" cy="552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453" name="Google Shape;453;p63"/>
          <p:cNvSpPr txBox="1"/>
          <p:nvPr>
            <p:ph idx="1" type="subTitle"/>
          </p:nvPr>
        </p:nvSpPr>
        <p:spPr>
          <a:xfrm>
            <a:off x="3264850" y="1803700"/>
            <a:ext cx="3931500" cy="923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454" name="Google Shape;454;p63"/>
          <p:cNvSpPr txBox="1"/>
          <p:nvPr>
            <p:ph idx="2" type="subTitle"/>
          </p:nvPr>
        </p:nvSpPr>
        <p:spPr>
          <a:xfrm>
            <a:off x="3264850" y="1328900"/>
            <a:ext cx="3931500" cy="523200"/>
          </a:xfrm>
          <a:prstGeom prst="rect">
            <a:avLst/>
          </a:prstGeom>
        </p:spPr>
        <p:txBody>
          <a:bodyPr anchorCtr="0" anchor="b" bIns="91425" lIns="91425" spcFirstLastPara="1" rIns="91425" wrap="square" tIns="91425">
            <a:noAutofit/>
          </a:bodyPr>
          <a:lstStyle>
            <a:lvl1pPr lvl="0">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455" name="Google Shape;455;p63"/>
          <p:cNvSpPr txBox="1"/>
          <p:nvPr>
            <p:ph idx="3" type="subTitle"/>
          </p:nvPr>
        </p:nvSpPr>
        <p:spPr>
          <a:xfrm>
            <a:off x="3264850" y="3492780"/>
            <a:ext cx="3931500" cy="923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456" name="Google Shape;456;p63"/>
          <p:cNvSpPr txBox="1"/>
          <p:nvPr>
            <p:ph idx="4" type="subTitle"/>
          </p:nvPr>
        </p:nvSpPr>
        <p:spPr>
          <a:xfrm>
            <a:off x="3264851" y="3017980"/>
            <a:ext cx="3931500" cy="523200"/>
          </a:xfrm>
          <a:prstGeom prst="rect">
            <a:avLst/>
          </a:prstGeom>
        </p:spPr>
        <p:txBody>
          <a:bodyPr anchorCtr="0" anchor="b" bIns="91425" lIns="91425" spcFirstLastPara="1" rIns="91425" wrap="square" tIns="91425">
            <a:noAutofit/>
          </a:bodyPr>
          <a:lstStyle>
            <a:lvl1pPr lvl="0">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grpSp>
        <p:nvGrpSpPr>
          <p:cNvPr id="457" name="Google Shape;457;p63"/>
          <p:cNvGrpSpPr/>
          <p:nvPr/>
        </p:nvGrpSpPr>
        <p:grpSpPr>
          <a:xfrm>
            <a:off x="0" y="0"/>
            <a:ext cx="9144000" cy="5143625"/>
            <a:chOff x="0" y="0"/>
            <a:chExt cx="9144000" cy="5143625"/>
          </a:xfrm>
        </p:grpSpPr>
        <p:sp>
          <p:nvSpPr>
            <p:cNvPr id="458" name="Google Shape;458;p63"/>
            <p:cNvSpPr/>
            <p:nvPr/>
          </p:nvSpPr>
          <p:spPr>
            <a:xfrm>
              <a:off x="0" y="4876025"/>
              <a:ext cx="8257200" cy="267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63"/>
            <p:cNvSpPr/>
            <p:nvPr/>
          </p:nvSpPr>
          <p:spPr>
            <a:xfrm>
              <a:off x="0" y="0"/>
              <a:ext cx="347700" cy="1736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63"/>
            <p:cNvSpPr/>
            <p:nvPr/>
          </p:nvSpPr>
          <p:spPr>
            <a:xfrm>
              <a:off x="8257200" y="4608575"/>
              <a:ext cx="886800" cy="534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61" name="Shape 461"/>
        <p:cNvGrpSpPr/>
        <p:nvPr/>
      </p:nvGrpSpPr>
      <p:grpSpPr>
        <a:xfrm>
          <a:off x="0" y="0"/>
          <a:ext cx="0" cy="0"/>
          <a:chOff x="0" y="0"/>
          <a:chExt cx="0" cy="0"/>
        </a:xfrm>
      </p:grpSpPr>
      <p:sp>
        <p:nvSpPr>
          <p:cNvPr id="462" name="Google Shape;462;p64"/>
          <p:cNvSpPr txBox="1"/>
          <p:nvPr>
            <p:ph type="title"/>
          </p:nvPr>
        </p:nvSpPr>
        <p:spPr>
          <a:xfrm>
            <a:off x="713225" y="444725"/>
            <a:ext cx="7717500" cy="552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grpSp>
        <p:nvGrpSpPr>
          <p:cNvPr id="463" name="Google Shape;463;p64"/>
          <p:cNvGrpSpPr/>
          <p:nvPr/>
        </p:nvGrpSpPr>
        <p:grpSpPr>
          <a:xfrm>
            <a:off x="0" y="0"/>
            <a:ext cx="9144125" cy="5143625"/>
            <a:chOff x="0" y="0"/>
            <a:chExt cx="9144125" cy="5143625"/>
          </a:xfrm>
        </p:grpSpPr>
        <p:sp>
          <p:nvSpPr>
            <p:cNvPr id="464" name="Google Shape;464;p64"/>
            <p:cNvSpPr/>
            <p:nvPr/>
          </p:nvSpPr>
          <p:spPr>
            <a:xfrm>
              <a:off x="0" y="4608600"/>
              <a:ext cx="713100" cy="534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64"/>
            <p:cNvSpPr/>
            <p:nvPr/>
          </p:nvSpPr>
          <p:spPr>
            <a:xfrm>
              <a:off x="8796300" y="0"/>
              <a:ext cx="347700" cy="534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64"/>
            <p:cNvSpPr/>
            <p:nvPr/>
          </p:nvSpPr>
          <p:spPr>
            <a:xfrm>
              <a:off x="713225" y="4876025"/>
              <a:ext cx="8430900" cy="267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67" name="Shape 467"/>
        <p:cNvGrpSpPr/>
        <p:nvPr/>
      </p:nvGrpSpPr>
      <p:grpSpPr>
        <a:xfrm>
          <a:off x="0" y="0"/>
          <a:ext cx="0" cy="0"/>
          <a:chOff x="0" y="0"/>
          <a:chExt cx="0" cy="0"/>
        </a:xfrm>
      </p:grpSpPr>
      <p:sp>
        <p:nvSpPr>
          <p:cNvPr id="468" name="Google Shape;468;p65"/>
          <p:cNvSpPr txBox="1"/>
          <p:nvPr>
            <p:ph type="title"/>
          </p:nvPr>
        </p:nvSpPr>
        <p:spPr>
          <a:xfrm>
            <a:off x="4766475" y="984350"/>
            <a:ext cx="3542700" cy="11082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lnSpc>
                <a:spcPct val="90000"/>
              </a:lnSpc>
              <a:spcBef>
                <a:spcPts val="0"/>
              </a:spcBef>
              <a:spcAft>
                <a:spcPts val="0"/>
              </a:spcAft>
              <a:buSzPts val="3000"/>
              <a:buNone/>
              <a:defRPr/>
            </a:lvl2pPr>
            <a:lvl3pPr lvl="2">
              <a:lnSpc>
                <a:spcPct val="90000"/>
              </a:lnSpc>
              <a:spcBef>
                <a:spcPts val="0"/>
              </a:spcBef>
              <a:spcAft>
                <a:spcPts val="0"/>
              </a:spcAft>
              <a:buSzPts val="3000"/>
              <a:buNone/>
              <a:defRPr/>
            </a:lvl3pPr>
            <a:lvl4pPr lvl="3">
              <a:lnSpc>
                <a:spcPct val="90000"/>
              </a:lnSpc>
              <a:spcBef>
                <a:spcPts val="0"/>
              </a:spcBef>
              <a:spcAft>
                <a:spcPts val="0"/>
              </a:spcAft>
              <a:buSzPts val="3000"/>
              <a:buNone/>
              <a:defRPr/>
            </a:lvl4pPr>
            <a:lvl5pPr lvl="4">
              <a:lnSpc>
                <a:spcPct val="90000"/>
              </a:lnSpc>
              <a:spcBef>
                <a:spcPts val="0"/>
              </a:spcBef>
              <a:spcAft>
                <a:spcPts val="0"/>
              </a:spcAft>
              <a:buSzPts val="3000"/>
              <a:buNone/>
              <a:defRPr/>
            </a:lvl5pPr>
            <a:lvl6pPr lvl="5">
              <a:lnSpc>
                <a:spcPct val="90000"/>
              </a:lnSpc>
              <a:spcBef>
                <a:spcPts val="0"/>
              </a:spcBef>
              <a:spcAft>
                <a:spcPts val="0"/>
              </a:spcAft>
              <a:buSzPts val="3000"/>
              <a:buNone/>
              <a:defRPr/>
            </a:lvl6pPr>
            <a:lvl7pPr lvl="6">
              <a:lnSpc>
                <a:spcPct val="90000"/>
              </a:lnSpc>
              <a:spcBef>
                <a:spcPts val="0"/>
              </a:spcBef>
              <a:spcAft>
                <a:spcPts val="0"/>
              </a:spcAft>
              <a:buSzPts val="3000"/>
              <a:buNone/>
              <a:defRPr/>
            </a:lvl7pPr>
            <a:lvl8pPr lvl="7">
              <a:lnSpc>
                <a:spcPct val="90000"/>
              </a:lnSpc>
              <a:spcBef>
                <a:spcPts val="0"/>
              </a:spcBef>
              <a:spcAft>
                <a:spcPts val="0"/>
              </a:spcAft>
              <a:buSzPts val="3000"/>
              <a:buNone/>
              <a:defRPr/>
            </a:lvl8pPr>
            <a:lvl9pPr lvl="8">
              <a:lnSpc>
                <a:spcPct val="90000"/>
              </a:lnSpc>
              <a:spcBef>
                <a:spcPts val="0"/>
              </a:spcBef>
              <a:spcAft>
                <a:spcPts val="0"/>
              </a:spcAft>
              <a:buSzPts val="3000"/>
              <a:buNone/>
              <a:defRPr/>
            </a:lvl9pPr>
          </a:lstStyle>
          <a:p/>
        </p:txBody>
      </p:sp>
      <p:sp>
        <p:nvSpPr>
          <p:cNvPr id="469" name="Google Shape;469;p65"/>
          <p:cNvSpPr txBox="1"/>
          <p:nvPr>
            <p:ph idx="1" type="subTitle"/>
          </p:nvPr>
        </p:nvSpPr>
        <p:spPr>
          <a:xfrm>
            <a:off x="4766475" y="2138575"/>
            <a:ext cx="3542700" cy="19752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470" name="Google Shape;470;p65"/>
          <p:cNvSpPr/>
          <p:nvPr>
            <p:ph idx="2" type="pic"/>
          </p:nvPr>
        </p:nvSpPr>
        <p:spPr>
          <a:xfrm>
            <a:off x="0" y="539500"/>
            <a:ext cx="3931500" cy="4604100"/>
          </a:xfrm>
          <a:prstGeom prst="rect">
            <a:avLst/>
          </a:prstGeom>
          <a:noFill/>
          <a:ln>
            <a:noFill/>
          </a:ln>
        </p:spPr>
      </p:sp>
      <p:grpSp>
        <p:nvGrpSpPr>
          <p:cNvPr id="471" name="Google Shape;471;p65"/>
          <p:cNvGrpSpPr/>
          <p:nvPr/>
        </p:nvGrpSpPr>
        <p:grpSpPr>
          <a:xfrm>
            <a:off x="3931500" y="0"/>
            <a:ext cx="5212650" cy="5143625"/>
            <a:chOff x="3931500" y="0"/>
            <a:chExt cx="5212650" cy="5143625"/>
          </a:xfrm>
        </p:grpSpPr>
        <p:sp>
          <p:nvSpPr>
            <p:cNvPr id="472" name="Google Shape;472;p65"/>
            <p:cNvSpPr/>
            <p:nvPr/>
          </p:nvSpPr>
          <p:spPr>
            <a:xfrm>
              <a:off x="7803175" y="4608600"/>
              <a:ext cx="1340700" cy="534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65"/>
            <p:cNvSpPr/>
            <p:nvPr/>
          </p:nvSpPr>
          <p:spPr>
            <a:xfrm>
              <a:off x="3931500" y="4876025"/>
              <a:ext cx="3871800" cy="267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65"/>
            <p:cNvSpPr/>
            <p:nvPr/>
          </p:nvSpPr>
          <p:spPr>
            <a:xfrm>
              <a:off x="6537750" y="0"/>
              <a:ext cx="2606400" cy="291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75" name="Shape 475"/>
        <p:cNvGrpSpPr/>
        <p:nvPr/>
      </p:nvGrpSpPr>
      <p:grpSpPr>
        <a:xfrm>
          <a:off x="0" y="0"/>
          <a:ext cx="0" cy="0"/>
          <a:chOff x="0" y="0"/>
          <a:chExt cx="0" cy="0"/>
        </a:xfrm>
      </p:grpSpPr>
      <p:sp>
        <p:nvSpPr>
          <p:cNvPr id="476" name="Google Shape;476;p66"/>
          <p:cNvSpPr txBox="1"/>
          <p:nvPr>
            <p:ph type="title"/>
          </p:nvPr>
        </p:nvSpPr>
        <p:spPr>
          <a:xfrm>
            <a:off x="1972800" y="1411500"/>
            <a:ext cx="5198400" cy="2031900"/>
          </a:xfrm>
          <a:prstGeom prst="rect">
            <a:avLst/>
          </a:prstGeom>
        </p:spPr>
        <p:txBody>
          <a:bodyPr anchorCtr="0" anchor="ctr" bIns="91425" lIns="91425" spcFirstLastPara="1" rIns="91425" wrap="square" tIns="91425">
            <a:noAutofit/>
          </a:bodyPr>
          <a:lstStyle>
            <a:lvl1pPr lvl="0">
              <a:spcBef>
                <a:spcPts val="0"/>
              </a:spcBef>
              <a:spcAft>
                <a:spcPts val="0"/>
              </a:spcAft>
              <a:buSzPts val="6000"/>
              <a:buNone/>
              <a:defRPr sz="6000"/>
            </a:lvl1pPr>
            <a:lvl2pPr lvl="1">
              <a:lnSpc>
                <a:spcPct val="90000"/>
              </a:lnSpc>
              <a:spcBef>
                <a:spcPts val="0"/>
              </a:spcBef>
              <a:spcAft>
                <a:spcPts val="0"/>
              </a:spcAft>
              <a:buSzPts val="6000"/>
              <a:buNone/>
              <a:defRPr sz="6000"/>
            </a:lvl2pPr>
            <a:lvl3pPr lvl="2">
              <a:lnSpc>
                <a:spcPct val="90000"/>
              </a:lnSpc>
              <a:spcBef>
                <a:spcPts val="0"/>
              </a:spcBef>
              <a:spcAft>
                <a:spcPts val="0"/>
              </a:spcAft>
              <a:buSzPts val="6000"/>
              <a:buNone/>
              <a:defRPr sz="6000"/>
            </a:lvl3pPr>
            <a:lvl4pPr lvl="3">
              <a:lnSpc>
                <a:spcPct val="90000"/>
              </a:lnSpc>
              <a:spcBef>
                <a:spcPts val="0"/>
              </a:spcBef>
              <a:spcAft>
                <a:spcPts val="0"/>
              </a:spcAft>
              <a:buSzPts val="6000"/>
              <a:buNone/>
              <a:defRPr sz="6000"/>
            </a:lvl4pPr>
            <a:lvl5pPr lvl="4">
              <a:lnSpc>
                <a:spcPct val="90000"/>
              </a:lnSpc>
              <a:spcBef>
                <a:spcPts val="0"/>
              </a:spcBef>
              <a:spcAft>
                <a:spcPts val="0"/>
              </a:spcAft>
              <a:buSzPts val="6000"/>
              <a:buNone/>
              <a:defRPr sz="6000"/>
            </a:lvl5pPr>
            <a:lvl6pPr lvl="5">
              <a:lnSpc>
                <a:spcPct val="90000"/>
              </a:lnSpc>
              <a:spcBef>
                <a:spcPts val="0"/>
              </a:spcBef>
              <a:spcAft>
                <a:spcPts val="0"/>
              </a:spcAft>
              <a:buSzPts val="6000"/>
              <a:buNone/>
              <a:defRPr sz="6000"/>
            </a:lvl6pPr>
            <a:lvl7pPr lvl="6">
              <a:lnSpc>
                <a:spcPct val="90000"/>
              </a:lnSpc>
              <a:spcBef>
                <a:spcPts val="0"/>
              </a:spcBef>
              <a:spcAft>
                <a:spcPts val="0"/>
              </a:spcAft>
              <a:buSzPts val="6000"/>
              <a:buNone/>
              <a:defRPr sz="6000"/>
            </a:lvl7pPr>
            <a:lvl8pPr lvl="7">
              <a:lnSpc>
                <a:spcPct val="90000"/>
              </a:lnSpc>
              <a:spcBef>
                <a:spcPts val="0"/>
              </a:spcBef>
              <a:spcAft>
                <a:spcPts val="0"/>
              </a:spcAft>
              <a:buSzPts val="6000"/>
              <a:buNone/>
              <a:defRPr sz="6000"/>
            </a:lvl8pPr>
            <a:lvl9pPr lvl="8">
              <a:lnSpc>
                <a:spcPct val="90000"/>
              </a:lnSpc>
              <a:spcBef>
                <a:spcPts val="0"/>
              </a:spcBef>
              <a:spcAft>
                <a:spcPts val="0"/>
              </a:spcAft>
              <a:buSzPts val="6000"/>
              <a:buNone/>
              <a:defRPr sz="6000"/>
            </a:lvl9pPr>
          </a:lstStyle>
          <a:p/>
        </p:txBody>
      </p:sp>
      <p:grpSp>
        <p:nvGrpSpPr>
          <p:cNvPr id="477" name="Google Shape;477;p66"/>
          <p:cNvGrpSpPr/>
          <p:nvPr/>
        </p:nvGrpSpPr>
        <p:grpSpPr>
          <a:xfrm>
            <a:off x="0" y="0"/>
            <a:ext cx="9144000" cy="5143475"/>
            <a:chOff x="0" y="0"/>
            <a:chExt cx="9144000" cy="5143475"/>
          </a:xfrm>
        </p:grpSpPr>
        <p:grpSp>
          <p:nvGrpSpPr>
            <p:cNvPr id="478" name="Google Shape;478;p66"/>
            <p:cNvGrpSpPr/>
            <p:nvPr/>
          </p:nvGrpSpPr>
          <p:grpSpPr>
            <a:xfrm flipH="1" rot="10800000">
              <a:off x="0" y="0"/>
              <a:ext cx="713100" cy="5143475"/>
              <a:chOff x="0" y="0"/>
              <a:chExt cx="713100" cy="5143475"/>
            </a:xfrm>
          </p:grpSpPr>
          <p:sp>
            <p:nvSpPr>
              <p:cNvPr id="479" name="Google Shape;479;p66"/>
              <p:cNvSpPr/>
              <p:nvPr/>
            </p:nvSpPr>
            <p:spPr>
              <a:xfrm>
                <a:off x="0" y="0"/>
                <a:ext cx="347700" cy="4608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66"/>
              <p:cNvSpPr/>
              <p:nvPr/>
            </p:nvSpPr>
            <p:spPr>
              <a:xfrm>
                <a:off x="0" y="4608575"/>
                <a:ext cx="713100" cy="534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1" name="Google Shape;481;p66"/>
            <p:cNvGrpSpPr/>
            <p:nvPr/>
          </p:nvGrpSpPr>
          <p:grpSpPr>
            <a:xfrm flipH="1">
              <a:off x="8430900" y="0"/>
              <a:ext cx="713100" cy="5143475"/>
              <a:chOff x="0" y="0"/>
              <a:chExt cx="713100" cy="5143475"/>
            </a:xfrm>
          </p:grpSpPr>
          <p:sp>
            <p:nvSpPr>
              <p:cNvPr id="482" name="Google Shape;482;p66"/>
              <p:cNvSpPr/>
              <p:nvPr/>
            </p:nvSpPr>
            <p:spPr>
              <a:xfrm>
                <a:off x="0" y="0"/>
                <a:ext cx="347700" cy="4608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66"/>
              <p:cNvSpPr/>
              <p:nvPr/>
            </p:nvSpPr>
            <p:spPr>
              <a:xfrm>
                <a:off x="0" y="4608575"/>
                <a:ext cx="713100" cy="534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84" name="Shape 484"/>
        <p:cNvGrpSpPr/>
        <p:nvPr/>
      </p:nvGrpSpPr>
      <p:grpSpPr>
        <a:xfrm>
          <a:off x="0" y="0"/>
          <a:ext cx="0" cy="0"/>
          <a:chOff x="0" y="0"/>
          <a:chExt cx="0" cy="0"/>
        </a:xfrm>
      </p:grpSpPr>
      <p:sp>
        <p:nvSpPr>
          <p:cNvPr id="485" name="Google Shape;485;p67"/>
          <p:cNvSpPr txBox="1"/>
          <p:nvPr>
            <p:ph type="title"/>
          </p:nvPr>
        </p:nvSpPr>
        <p:spPr>
          <a:xfrm>
            <a:off x="2495100" y="1364150"/>
            <a:ext cx="4153800" cy="800400"/>
          </a:xfrm>
          <a:prstGeom prst="rect">
            <a:avLst/>
          </a:prstGeom>
        </p:spPr>
        <p:txBody>
          <a:bodyPr anchorCtr="0" anchor="t" bIns="91425" lIns="91425" spcFirstLastPara="1" rIns="91425" wrap="square" tIns="91425">
            <a:noAutofit/>
          </a:bodyPr>
          <a:lstStyle>
            <a:lvl1pPr lvl="0">
              <a:spcBef>
                <a:spcPts val="0"/>
              </a:spcBef>
              <a:spcAft>
                <a:spcPts val="0"/>
              </a:spcAft>
              <a:buSzPts val="6000"/>
              <a:buNone/>
              <a:defRPr sz="4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p:txBody>
      </p:sp>
      <p:sp>
        <p:nvSpPr>
          <p:cNvPr id="486" name="Google Shape;486;p67"/>
          <p:cNvSpPr txBox="1"/>
          <p:nvPr>
            <p:ph idx="1" type="subTitle"/>
          </p:nvPr>
        </p:nvSpPr>
        <p:spPr>
          <a:xfrm>
            <a:off x="2495100" y="2305368"/>
            <a:ext cx="4153800" cy="14160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sz="1400"/>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p:txBody>
      </p:sp>
      <p:grpSp>
        <p:nvGrpSpPr>
          <p:cNvPr id="487" name="Google Shape;487;p67"/>
          <p:cNvGrpSpPr/>
          <p:nvPr/>
        </p:nvGrpSpPr>
        <p:grpSpPr>
          <a:xfrm flipH="1">
            <a:off x="0" y="0"/>
            <a:ext cx="9144000" cy="5143625"/>
            <a:chOff x="0" y="0"/>
            <a:chExt cx="9144000" cy="5143625"/>
          </a:xfrm>
        </p:grpSpPr>
        <p:grpSp>
          <p:nvGrpSpPr>
            <p:cNvPr id="488" name="Google Shape;488;p67"/>
            <p:cNvGrpSpPr/>
            <p:nvPr/>
          </p:nvGrpSpPr>
          <p:grpSpPr>
            <a:xfrm flipH="1">
              <a:off x="0" y="0"/>
              <a:ext cx="7465150" cy="5143625"/>
              <a:chOff x="1679000" y="0"/>
              <a:chExt cx="7465150" cy="5143625"/>
            </a:xfrm>
          </p:grpSpPr>
          <p:sp>
            <p:nvSpPr>
              <p:cNvPr id="489" name="Google Shape;489;p67"/>
              <p:cNvSpPr/>
              <p:nvPr/>
            </p:nvSpPr>
            <p:spPr>
              <a:xfrm>
                <a:off x="7803175" y="4608600"/>
                <a:ext cx="1340700" cy="534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67"/>
              <p:cNvSpPr/>
              <p:nvPr/>
            </p:nvSpPr>
            <p:spPr>
              <a:xfrm>
                <a:off x="1679000" y="4876025"/>
                <a:ext cx="6124200" cy="267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67"/>
              <p:cNvSpPr/>
              <p:nvPr/>
            </p:nvSpPr>
            <p:spPr>
              <a:xfrm>
                <a:off x="6537750" y="0"/>
                <a:ext cx="2606400" cy="291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2" name="Google Shape;492;p67"/>
            <p:cNvSpPr/>
            <p:nvPr/>
          </p:nvSpPr>
          <p:spPr>
            <a:xfrm>
              <a:off x="8796300" y="0"/>
              <a:ext cx="347700" cy="1736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93" name="Shape 493"/>
        <p:cNvGrpSpPr/>
        <p:nvPr/>
      </p:nvGrpSpPr>
      <p:grpSpPr>
        <a:xfrm>
          <a:off x="0" y="0"/>
          <a:ext cx="0" cy="0"/>
          <a:chOff x="0" y="0"/>
          <a:chExt cx="0" cy="0"/>
        </a:xfrm>
      </p:grpSpPr>
      <p:sp>
        <p:nvSpPr>
          <p:cNvPr id="494" name="Google Shape;494;p68"/>
          <p:cNvSpPr/>
          <p:nvPr>
            <p:ph idx="2" type="pic"/>
          </p:nvPr>
        </p:nvSpPr>
        <p:spPr>
          <a:xfrm>
            <a:off x="-100" y="0"/>
            <a:ext cx="9144000" cy="5143500"/>
          </a:xfrm>
          <a:prstGeom prst="rect">
            <a:avLst/>
          </a:prstGeom>
          <a:noFill/>
          <a:ln>
            <a:noFill/>
          </a:ln>
        </p:spPr>
      </p:sp>
      <p:sp>
        <p:nvSpPr>
          <p:cNvPr id="495" name="Google Shape;495;p68"/>
          <p:cNvSpPr txBox="1"/>
          <p:nvPr>
            <p:ph type="title"/>
          </p:nvPr>
        </p:nvSpPr>
        <p:spPr>
          <a:xfrm>
            <a:off x="3762775" y="3377075"/>
            <a:ext cx="4668000" cy="1231500"/>
          </a:xfrm>
          <a:prstGeom prst="rect">
            <a:avLst/>
          </a:prstGeom>
          <a:solidFill>
            <a:schemeClr val="lt1"/>
          </a:solidFill>
        </p:spPr>
        <p:txBody>
          <a:bodyPr anchorCtr="0" anchor="t" bIns="91425" lIns="91425" spcFirstLastPara="1" rIns="91425" wrap="square" tIns="91425">
            <a:noAutofit/>
          </a:bodyPr>
          <a:lstStyle>
            <a:lvl1pPr lvl="0">
              <a:spcBef>
                <a:spcPts val="0"/>
              </a:spcBef>
              <a:spcAft>
                <a:spcPts val="0"/>
              </a:spcAft>
              <a:buSzPts val="3000"/>
              <a:buNone/>
              <a:defRPr/>
            </a:lvl1pPr>
            <a:lvl2pPr lvl="1" algn="l">
              <a:spcBef>
                <a:spcPts val="0"/>
              </a:spcBef>
              <a:spcAft>
                <a:spcPts val="0"/>
              </a:spcAft>
              <a:buSzPts val="3000"/>
              <a:buNone/>
              <a:defRPr/>
            </a:lvl2pPr>
            <a:lvl3pPr lvl="2" algn="l">
              <a:spcBef>
                <a:spcPts val="0"/>
              </a:spcBef>
              <a:spcAft>
                <a:spcPts val="0"/>
              </a:spcAft>
              <a:buSzPts val="3000"/>
              <a:buNone/>
              <a:defRPr/>
            </a:lvl3pPr>
            <a:lvl4pPr lvl="3" algn="l">
              <a:spcBef>
                <a:spcPts val="0"/>
              </a:spcBef>
              <a:spcAft>
                <a:spcPts val="0"/>
              </a:spcAft>
              <a:buSzPts val="3000"/>
              <a:buNone/>
              <a:defRPr/>
            </a:lvl4pPr>
            <a:lvl5pPr lvl="4" algn="l">
              <a:spcBef>
                <a:spcPts val="0"/>
              </a:spcBef>
              <a:spcAft>
                <a:spcPts val="0"/>
              </a:spcAft>
              <a:buSzPts val="3000"/>
              <a:buNone/>
              <a:defRPr/>
            </a:lvl5pPr>
            <a:lvl6pPr lvl="5" algn="l">
              <a:spcBef>
                <a:spcPts val="0"/>
              </a:spcBef>
              <a:spcAft>
                <a:spcPts val="0"/>
              </a:spcAft>
              <a:buSzPts val="3000"/>
              <a:buNone/>
              <a:defRPr/>
            </a:lvl6pPr>
            <a:lvl7pPr lvl="6" algn="l">
              <a:spcBef>
                <a:spcPts val="0"/>
              </a:spcBef>
              <a:spcAft>
                <a:spcPts val="0"/>
              </a:spcAft>
              <a:buSzPts val="3000"/>
              <a:buNone/>
              <a:defRPr/>
            </a:lvl7pPr>
            <a:lvl8pPr lvl="7" algn="l">
              <a:spcBef>
                <a:spcPts val="0"/>
              </a:spcBef>
              <a:spcAft>
                <a:spcPts val="0"/>
              </a:spcAft>
              <a:buSzPts val="3000"/>
              <a:buNone/>
              <a:defRPr/>
            </a:lvl8pPr>
            <a:lvl9pPr lvl="8" algn="l">
              <a:spcBef>
                <a:spcPts val="0"/>
              </a:spcBef>
              <a:spcAft>
                <a:spcPts val="0"/>
              </a:spcAft>
              <a:buSzPts val="3000"/>
              <a:buNone/>
              <a:defRPr/>
            </a:lvl9pPr>
          </a:lstStyle>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96" name="Shape 496"/>
        <p:cNvGrpSpPr/>
        <p:nvPr/>
      </p:nvGrpSpPr>
      <p:grpSpPr>
        <a:xfrm>
          <a:off x="0" y="0"/>
          <a:ext cx="0" cy="0"/>
          <a:chOff x="0" y="0"/>
          <a:chExt cx="0" cy="0"/>
        </a:xfrm>
      </p:grpSpPr>
      <p:sp>
        <p:nvSpPr>
          <p:cNvPr id="497" name="Google Shape;497;p69"/>
          <p:cNvSpPr txBox="1"/>
          <p:nvPr>
            <p:ph hasCustomPrompt="1" type="title"/>
          </p:nvPr>
        </p:nvSpPr>
        <p:spPr>
          <a:xfrm>
            <a:off x="1128150" y="1601150"/>
            <a:ext cx="6887700" cy="1092900"/>
          </a:xfrm>
          <a:prstGeom prst="rect">
            <a:avLst/>
          </a:prstGeom>
        </p:spPr>
        <p:txBody>
          <a:bodyPr anchorCtr="0" anchor="b" bIns="91425" lIns="91425" spcFirstLastPara="1" rIns="91425" wrap="square" tIns="91425">
            <a:noAutofit/>
          </a:bodyPr>
          <a:lstStyle>
            <a:lvl1pPr lvl="0" algn="ctr">
              <a:spcBef>
                <a:spcPts val="0"/>
              </a:spcBef>
              <a:spcAft>
                <a:spcPts val="0"/>
              </a:spcAft>
              <a:buSzPts val="13000"/>
              <a:buNone/>
              <a:defRPr sz="5900"/>
            </a:lvl1pPr>
            <a:lvl2pPr lvl="1" algn="ctr">
              <a:spcBef>
                <a:spcPts val="0"/>
              </a:spcBef>
              <a:spcAft>
                <a:spcPts val="0"/>
              </a:spcAft>
              <a:buSzPts val="13000"/>
              <a:buNone/>
              <a:defRPr sz="13000"/>
            </a:lvl2pPr>
            <a:lvl3pPr lvl="2" algn="ctr">
              <a:spcBef>
                <a:spcPts val="0"/>
              </a:spcBef>
              <a:spcAft>
                <a:spcPts val="0"/>
              </a:spcAft>
              <a:buSzPts val="13000"/>
              <a:buNone/>
              <a:defRPr sz="13000"/>
            </a:lvl3pPr>
            <a:lvl4pPr lvl="3" algn="ctr">
              <a:spcBef>
                <a:spcPts val="0"/>
              </a:spcBef>
              <a:spcAft>
                <a:spcPts val="0"/>
              </a:spcAft>
              <a:buSzPts val="13000"/>
              <a:buNone/>
              <a:defRPr sz="13000"/>
            </a:lvl4pPr>
            <a:lvl5pPr lvl="4" algn="ctr">
              <a:spcBef>
                <a:spcPts val="0"/>
              </a:spcBef>
              <a:spcAft>
                <a:spcPts val="0"/>
              </a:spcAft>
              <a:buSzPts val="13000"/>
              <a:buNone/>
              <a:defRPr sz="13000"/>
            </a:lvl5pPr>
            <a:lvl6pPr lvl="5" algn="ctr">
              <a:spcBef>
                <a:spcPts val="0"/>
              </a:spcBef>
              <a:spcAft>
                <a:spcPts val="0"/>
              </a:spcAft>
              <a:buSzPts val="13000"/>
              <a:buNone/>
              <a:defRPr sz="13000"/>
            </a:lvl6pPr>
            <a:lvl7pPr lvl="6" algn="ctr">
              <a:spcBef>
                <a:spcPts val="0"/>
              </a:spcBef>
              <a:spcAft>
                <a:spcPts val="0"/>
              </a:spcAft>
              <a:buSzPts val="13000"/>
              <a:buNone/>
              <a:defRPr sz="13000"/>
            </a:lvl7pPr>
            <a:lvl8pPr lvl="7" algn="ctr">
              <a:spcBef>
                <a:spcPts val="0"/>
              </a:spcBef>
              <a:spcAft>
                <a:spcPts val="0"/>
              </a:spcAft>
              <a:buSzPts val="13000"/>
              <a:buNone/>
              <a:defRPr sz="13000"/>
            </a:lvl8pPr>
            <a:lvl9pPr lvl="8" algn="ctr">
              <a:spcBef>
                <a:spcPts val="0"/>
              </a:spcBef>
              <a:spcAft>
                <a:spcPts val="0"/>
              </a:spcAft>
              <a:buSzPts val="13000"/>
              <a:buNone/>
              <a:defRPr sz="13000"/>
            </a:lvl9pPr>
          </a:lstStyle>
          <a:p>
            <a:r>
              <a:t>xx%</a:t>
            </a:r>
          </a:p>
        </p:txBody>
      </p:sp>
      <p:sp>
        <p:nvSpPr>
          <p:cNvPr id="498" name="Google Shape;498;p69"/>
          <p:cNvSpPr txBox="1"/>
          <p:nvPr>
            <p:ph idx="1" type="subTitle"/>
          </p:nvPr>
        </p:nvSpPr>
        <p:spPr>
          <a:xfrm>
            <a:off x="1676050" y="2861550"/>
            <a:ext cx="5789100" cy="400200"/>
          </a:xfrm>
          <a:prstGeom prst="rect">
            <a:avLst/>
          </a:prstGeom>
          <a:solidFill>
            <a:schemeClr val="dk2"/>
          </a:solidFill>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sz="1400"/>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p:txBody>
      </p:sp>
      <p:grpSp>
        <p:nvGrpSpPr>
          <p:cNvPr id="499" name="Google Shape;499;p69"/>
          <p:cNvGrpSpPr/>
          <p:nvPr/>
        </p:nvGrpSpPr>
        <p:grpSpPr>
          <a:xfrm>
            <a:off x="0" y="0"/>
            <a:ext cx="9144000" cy="5143625"/>
            <a:chOff x="0" y="0"/>
            <a:chExt cx="9144000" cy="5143625"/>
          </a:xfrm>
        </p:grpSpPr>
        <p:grpSp>
          <p:nvGrpSpPr>
            <p:cNvPr id="500" name="Google Shape;500;p69"/>
            <p:cNvGrpSpPr/>
            <p:nvPr/>
          </p:nvGrpSpPr>
          <p:grpSpPr>
            <a:xfrm flipH="1">
              <a:off x="0" y="0"/>
              <a:ext cx="7465150" cy="5143625"/>
              <a:chOff x="1679000" y="0"/>
              <a:chExt cx="7465150" cy="5143625"/>
            </a:xfrm>
          </p:grpSpPr>
          <p:sp>
            <p:nvSpPr>
              <p:cNvPr id="501" name="Google Shape;501;p69"/>
              <p:cNvSpPr/>
              <p:nvPr/>
            </p:nvSpPr>
            <p:spPr>
              <a:xfrm>
                <a:off x="7803175" y="4608600"/>
                <a:ext cx="1340700" cy="534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69"/>
              <p:cNvSpPr/>
              <p:nvPr/>
            </p:nvSpPr>
            <p:spPr>
              <a:xfrm>
                <a:off x="1679000" y="4876025"/>
                <a:ext cx="6124200" cy="267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69"/>
              <p:cNvSpPr/>
              <p:nvPr/>
            </p:nvSpPr>
            <p:spPr>
              <a:xfrm>
                <a:off x="6537750" y="0"/>
                <a:ext cx="2606400" cy="291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4" name="Google Shape;504;p69"/>
            <p:cNvSpPr/>
            <p:nvPr/>
          </p:nvSpPr>
          <p:spPr>
            <a:xfrm>
              <a:off x="8796300" y="0"/>
              <a:ext cx="347700" cy="1736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505" name="Shape 505"/>
        <p:cNvGrpSpPr/>
        <p:nvPr/>
      </p:nvGrpSpPr>
      <p:grpSpPr>
        <a:xfrm>
          <a:off x="0" y="0"/>
          <a:ext cx="0" cy="0"/>
          <a:chOff x="0" y="0"/>
          <a:chExt cx="0" cy="0"/>
        </a:xfrm>
      </p:grpSpPr>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506" name="Shape 506"/>
        <p:cNvGrpSpPr/>
        <p:nvPr/>
      </p:nvGrpSpPr>
      <p:grpSpPr>
        <a:xfrm>
          <a:off x="0" y="0"/>
          <a:ext cx="0" cy="0"/>
          <a:chOff x="0" y="0"/>
          <a:chExt cx="0" cy="0"/>
        </a:xfrm>
      </p:grpSpPr>
      <p:sp>
        <p:nvSpPr>
          <p:cNvPr id="507" name="Google Shape;507;p71"/>
          <p:cNvSpPr txBox="1"/>
          <p:nvPr>
            <p:ph type="title"/>
          </p:nvPr>
        </p:nvSpPr>
        <p:spPr>
          <a:xfrm>
            <a:off x="713225" y="444725"/>
            <a:ext cx="7717500" cy="552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508" name="Google Shape;508;p71"/>
          <p:cNvSpPr txBox="1"/>
          <p:nvPr>
            <p:ph idx="1" type="subTitle"/>
          </p:nvPr>
        </p:nvSpPr>
        <p:spPr>
          <a:xfrm>
            <a:off x="1938875" y="1354575"/>
            <a:ext cx="2429700" cy="738900"/>
          </a:xfrm>
          <a:prstGeom prst="rect">
            <a:avLst/>
          </a:prstGeom>
        </p:spPr>
        <p:txBody>
          <a:bodyPr anchorCtr="0" anchor="t" bIns="91425" lIns="91425" spcFirstLastPara="1" rIns="91425" wrap="square" tIns="91425">
            <a:noAutofit/>
          </a:bodyPr>
          <a:lstStyle>
            <a:lvl1pPr lvl="0">
              <a:lnSpc>
                <a:spcPct val="9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509" name="Google Shape;509;p71"/>
          <p:cNvSpPr txBox="1"/>
          <p:nvPr>
            <p:ph hasCustomPrompt="1" idx="2" type="title"/>
          </p:nvPr>
        </p:nvSpPr>
        <p:spPr>
          <a:xfrm>
            <a:off x="1091550" y="1381425"/>
            <a:ext cx="795000" cy="685200"/>
          </a:xfrm>
          <a:prstGeom prst="rect">
            <a:avLst/>
          </a:prstGeom>
          <a:solidFill>
            <a:schemeClr val="dk2"/>
          </a:solidFill>
        </p:spPr>
        <p:txBody>
          <a:bodyPr anchorCtr="0" anchor="ctr" bIns="91425" lIns="91425" spcFirstLastPara="1" rIns="91425" wrap="square" tIns="91425">
            <a:noAutofit/>
          </a:bodyPr>
          <a:lstStyle>
            <a:lvl1pPr lvl="0" algn="ctr">
              <a:spcBef>
                <a:spcPts val="0"/>
              </a:spcBef>
              <a:spcAft>
                <a:spcPts val="0"/>
              </a:spcAft>
              <a:buSzPts val="4600"/>
              <a:buNone/>
              <a:defRPr/>
            </a:lvl1pPr>
            <a:lvl2pPr lvl="1" algn="ctr">
              <a:spcBef>
                <a:spcPts val="0"/>
              </a:spcBef>
              <a:spcAft>
                <a:spcPts val="0"/>
              </a:spcAft>
              <a:buSzPts val="4600"/>
              <a:buNone/>
              <a:defRPr sz="4600"/>
            </a:lvl2pPr>
            <a:lvl3pPr lvl="2" algn="ctr">
              <a:spcBef>
                <a:spcPts val="0"/>
              </a:spcBef>
              <a:spcAft>
                <a:spcPts val="0"/>
              </a:spcAft>
              <a:buSzPts val="4600"/>
              <a:buNone/>
              <a:defRPr sz="4600"/>
            </a:lvl3pPr>
            <a:lvl4pPr lvl="3" algn="ctr">
              <a:spcBef>
                <a:spcPts val="0"/>
              </a:spcBef>
              <a:spcAft>
                <a:spcPts val="0"/>
              </a:spcAft>
              <a:buSzPts val="4600"/>
              <a:buNone/>
              <a:defRPr sz="4600"/>
            </a:lvl4pPr>
            <a:lvl5pPr lvl="4" algn="ctr">
              <a:spcBef>
                <a:spcPts val="0"/>
              </a:spcBef>
              <a:spcAft>
                <a:spcPts val="0"/>
              </a:spcAft>
              <a:buSzPts val="4600"/>
              <a:buNone/>
              <a:defRPr sz="4600"/>
            </a:lvl5pPr>
            <a:lvl6pPr lvl="5" algn="ctr">
              <a:spcBef>
                <a:spcPts val="0"/>
              </a:spcBef>
              <a:spcAft>
                <a:spcPts val="0"/>
              </a:spcAft>
              <a:buSzPts val="4600"/>
              <a:buNone/>
              <a:defRPr sz="4600"/>
            </a:lvl6pPr>
            <a:lvl7pPr lvl="6" algn="ctr">
              <a:spcBef>
                <a:spcPts val="0"/>
              </a:spcBef>
              <a:spcAft>
                <a:spcPts val="0"/>
              </a:spcAft>
              <a:buSzPts val="4600"/>
              <a:buNone/>
              <a:defRPr sz="4600"/>
            </a:lvl7pPr>
            <a:lvl8pPr lvl="7" algn="ctr">
              <a:spcBef>
                <a:spcPts val="0"/>
              </a:spcBef>
              <a:spcAft>
                <a:spcPts val="0"/>
              </a:spcAft>
              <a:buSzPts val="4600"/>
              <a:buNone/>
              <a:defRPr sz="4600"/>
            </a:lvl8pPr>
            <a:lvl9pPr lvl="8" algn="ctr">
              <a:spcBef>
                <a:spcPts val="0"/>
              </a:spcBef>
              <a:spcAft>
                <a:spcPts val="0"/>
              </a:spcAft>
              <a:buSzPts val="4600"/>
              <a:buNone/>
              <a:defRPr sz="4600"/>
            </a:lvl9pPr>
          </a:lstStyle>
          <a:p>
            <a:r>
              <a:t>xx%</a:t>
            </a:r>
          </a:p>
        </p:txBody>
      </p:sp>
      <p:sp>
        <p:nvSpPr>
          <p:cNvPr id="510" name="Google Shape;510;p71"/>
          <p:cNvSpPr txBox="1"/>
          <p:nvPr>
            <p:ph idx="3" type="subTitle"/>
          </p:nvPr>
        </p:nvSpPr>
        <p:spPr>
          <a:xfrm>
            <a:off x="1938875" y="2519439"/>
            <a:ext cx="2429700" cy="738900"/>
          </a:xfrm>
          <a:prstGeom prst="rect">
            <a:avLst/>
          </a:prstGeom>
        </p:spPr>
        <p:txBody>
          <a:bodyPr anchorCtr="0" anchor="t" bIns="91425" lIns="91425" spcFirstLastPara="1" rIns="91425" wrap="square" tIns="91425">
            <a:noAutofit/>
          </a:bodyPr>
          <a:lstStyle>
            <a:lvl1pPr lvl="0">
              <a:lnSpc>
                <a:spcPct val="9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511" name="Google Shape;511;p71"/>
          <p:cNvSpPr txBox="1"/>
          <p:nvPr>
            <p:ph hasCustomPrompt="1" idx="4" type="title"/>
          </p:nvPr>
        </p:nvSpPr>
        <p:spPr>
          <a:xfrm>
            <a:off x="1091550" y="2546289"/>
            <a:ext cx="795000" cy="685200"/>
          </a:xfrm>
          <a:prstGeom prst="rect">
            <a:avLst/>
          </a:prstGeom>
          <a:solidFill>
            <a:schemeClr val="dk2"/>
          </a:solidFill>
        </p:spPr>
        <p:txBody>
          <a:bodyPr anchorCtr="0" anchor="ctr" bIns="91425" lIns="91425" spcFirstLastPara="1" rIns="91425" wrap="square" tIns="91425">
            <a:noAutofit/>
          </a:bodyPr>
          <a:lstStyle>
            <a:lvl1pPr lvl="0" algn="ctr">
              <a:spcBef>
                <a:spcPts val="0"/>
              </a:spcBef>
              <a:spcAft>
                <a:spcPts val="0"/>
              </a:spcAft>
              <a:buSzPts val="4600"/>
              <a:buNone/>
              <a:defRPr/>
            </a:lvl1pPr>
            <a:lvl2pPr lvl="1" algn="ctr">
              <a:spcBef>
                <a:spcPts val="0"/>
              </a:spcBef>
              <a:spcAft>
                <a:spcPts val="0"/>
              </a:spcAft>
              <a:buSzPts val="4600"/>
              <a:buNone/>
              <a:defRPr sz="4600"/>
            </a:lvl2pPr>
            <a:lvl3pPr lvl="2" algn="ctr">
              <a:spcBef>
                <a:spcPts val="0"/>
              </a:spcBef>
              <a:spcAft>
                <a:spcPts val="0"/>
              </a:spcAft>
              <a:buSzPts val="4600"/>
              <a:buNone/>
              <a:defRPr sz="4600"/>
            </a:lvl3pPr>
            <a:lvl4pPr lvl="3" algn="ctr">
              <a:spcBef>
                <a:spcPts val="0"/>
              </a:spcBef>
              <a:spcAft>
                <a:spcPts val="0"/>
              </a:spcAft>
              <a:buSzPts val="4600"/>
              <a:buNone/>
              <a:defRPr sz="4600"/>
            </a:lvl4pPr>
            <a:lvl5pPr lvl="4" algn="ctr">
              <a:spcBef>
                <a:spcPts val="0"/>
              </a:spcBef>
              <a:spcAft>
                <a:spcPts val="0"/>
              </a:spcAft>
              <a:buSzPts val="4600"/>
              <a:buNone/>
              <a:defRPr sz="4600"/>
            </a:lvl5pPr>
            <a:lvl6pPr lvl="5" algn="ctr">
              <a:spcBef>
                <a:spcPts val="0"/>
              </a:spcBef>
              <a:spcAft>
                <a:spcPts val="0"/>
              </a:spcAft>
              <a:buSzPts val="4600"/>
              <a:buNone/>
              <a:defRPr sz="4600"/>
            </a:lvl6pPr>
            <a:lvl7pPr lvl="6" algn="ctr">
              <a:spcBef>
                <a:spcPts val="0"/>
              </a:spcBef>
              <a:spcAft>
                <a:spcPts val="0"/>
              </a:spcAft>
              <a:buSzPts val="4600"/>
              <a:buNone/>
              <a:defRPr sz="4600"/>
            </a:lvl7pPr>
            <a:lvl8pPr lvl="7" algn="ctr">
              <a:spcBef>
                <a:spcPts val="0"/>
              </a:spcBef>
              <a:spcAft>
                <a:spcPts val="0"/>
              </a:spcAft>
              <a:buSzPts val="4600"/>
              <a:buNone/>
              <a:defRPr sz="4600"/>
            </a:lvl8pPr>
            <a:lvl9pPr lvl="8" algn="ctr">
              <a:spcBef>
                <a:spcPts val="0"/>
              </a:spcBef>
              <a:spcAft>
                <a:spcPts val="0"/>
              </a:spcAft>
              <a:buSzPts val="4600"/>
              <a:buNone/>
              <a:defRPr sz="4600"/>
            </a:lvl9pPr>
          </a:lstStyle>
          <a:p>
            <a:r>
              <a:t>xx%</a:t>
            </a:r>
          </a:p>
        </p:txBody>
      </p:sp>
      <p:sp>
        <p:nvSpPr>
          <p:cNvPr id="512" name="Google Shape;512;p71"/>
          <p:cNvSpPr txBox="1"/>
          <p:nvPr>
            <p:ph idx="5" type="subTitle"/>
          </p:nvPr>
        </p:nvSpPr>
        <p:spPr>
          <a:xfrm>
            <a:off x="6000925" y="1354575"/>
            <a:ext cx="2429700" cy="738900"/>
          </a:xfrm>
          <a:prstGeom prst="rect">
            <a:avLst/>
          </a:prstGeom>
        </p:spPr>
        <p:txBody>
          <a:bodyPr anchorCtr="0" anchor="t" bIns="91425" lIns="91425" spcFirstLastPara="1" rIns="91425" wrap="square" tIns="91425">
            <a:noAutofit/>
          </a:bodyPr>
          <a:lstStyle>
            <a:lvl1pPr lvl="0">
              <a:lnSpc>
                <a:spcPct val="9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513" name="Google Shape;513;p71"/>
          <p:cNvSpPr txBox="1"/>
          <p:nvPr>
            <p:ph hasCustomPrompt="1" idx="6" type="title"/>
          </p:nvPr>
        </p:nvSpPr>
        <p:spPr>
          <a:xfrm>
            <a:off x="5153575" y="1381425"/>
            <a:ext cx="795000" cy="685200"/>
          </a:xfrm>
          <a:prstGeom prst="rect">
            <a:avLst/>
          </a:prstGeom>
          <a:solidFill>
            <a:schemeClr val="dk2"/>
          </a:solidFill>
        </p:spPr>
        <p:txBody>
          <a:bodyPr anchorCtr="0" anchor="ctr" bIns="91425" lIns="91425" spcFirstLastPara="1" rIns="91425" wrap="square" tIns="91425">
            <a:noAutofit/>
          </a:bodyPr>
          <a:lstStyle>
            <a:lvl1pPr lvl="0" algn="ctr">
              <a:spcBef>
                <a:spcPts val="0"/>
              </a:spcBef>
              <a:spcAft>
                <a:spcPts val="0"/>
              </a:spcAft>
              <a:buSzPts val="4600"/>
              <a:buNone/>
              <a:defRPr/>
            </a:lvl1pPr>
            <a:lvl2pPr lvl="1" algn="ctr">
              <a:spcBef>
                <a:spcPts val="0"/>
              </a:spcBef>
              <a:spcAft>
                <a:spcPts val="0"/>
              </a:spcAft>
              <a:buSzPts val="4600"/>
              <a:buNone/>
              <a:defRPr sz="4600"/>
            </a:lvl2pPr>
            <a:lvl3pPr lvl="2" algn="ctr">
              <a:spcBef>
                <a:spcPts val="0"/>
              </a:spcBef>
              <a:spcAft>
                <a:spcPts val="0"/>
              </a:spcAft>
              <a:buSzPts val="4600"/>
              <a:buNone/>
              <a:defRPr sz="4600"/>
            </a:lvl3pPr>
            <a:lvl4pPr lvl="3" algn="ctr">
              <a:spcBef>
                <a:spcPts val="0"/>
              </a:spcBef>
              <a:spcAft>
                <a:spcPts val="0"/>
              </a:spcAft>
              <a:buSzPts val="4600"/>
              <a:buNone/>
              <a:defRPr sz="4600"/>
            </a:lvl4pPr>
            <a:lvl5pPr lvl="4" algn="ctr">
              <a:spcBef>
                <a:spcPts val="0"/>
              </a:spcBef>
              <a:spcAft>
                <a:spcPts val="0"/>
              </a:spcAft>
              <a:buSzPts val="4600"/>
              <a:buNone/>
              <a:defRPr sz="4600"/>
            </a:lvl5pPr>
            <a:lvl6pPr lvl="5" algn="ctr">
              <a:spcBef>
                <a:spcPts val="0"/>
              </a:spcBef>
              <a:spcAft>
                <a:spcPts val="0"/>
              </a:spcAft>
              <a:buSzPts val="4600"/>
              <a:buNone/>
              <a:defRPr sz="4600"/>
            </a:lvl6pPr>
            <a:lvl7pPr lvl="6" algn="ctr">
              <a:spcBef>
                <a:spcPts val="0"/>
              </a:spcBef>
              <a:spcAft>
                <a:spcPts val="0"/>
              </a:spcAft>
              <a:buSzPts val="4600"/>
              <a:buNone/>
              <a:defRPr sz="4600"/>
            </a:lvl7pPr>
            <a:lvl8pPr lvl="7" algn="ctr">
              <a:spcBef>
                <a:spcPts val="0"/>
              </a:spcBef>
              <a:spcAft>
                <a:spcPts val="0"/>
              </a:spcAft>
              <a:buSzPts val="4600"/>
              <a:buNone/>
              <a:defRPr sz="4600"/>
            </a:lvl8pPr>
            <a:lvl9pPr lvl="8" algn="ctr">
              <a:spcBef>
                <a:spcPts val="0"/>
              </a:spcBef>
              <a:spcAft>
                <a:spcPts val="0"/>
              </a:spcAft>
              <a:buSzPts val="4600"/>
              <a:buNone/>
              <a:defRPr sz="4600"/>
            </a:lvl9pPr>
          </a:lstStyle>
          <a:p>
            <a:r>
              <a:t>xx%</a:t>
            </a:r>
          </a:p>
        </p:txBody>
      </p:sp>
      <p:sp>
        <p:nvSpPr>
          <p:cNvPr id="514" name="Google Shape;514;p71"/>
          <p:cNvSpPr txBox="1"/>
          <p:nvPr>
            <p:ph idx="7" type="subTitle"/>
          </p:nvPr>
        </p:nvSpPr>
        <p:spPr>
          <a:xfrm>
            <a:off x="6000925" y="2519439"/>
            <a:ext cx="2429700" cy="738900"/>
          </a:xfrm>
          <a:prstGeom prst="rect">
            <a:avLst/>
          </a:prstGeom>
        </p:spPr>
        <p:txBody>
          <a:bodyPr anchorCtr="0" anchor="t" bIns="91425" lIns="91425" spcFirstLastPara="1" rIns="91425" wrap="square" tIns="91425">
            <a:noAutofit/>
          </a:bodyPr>
          <a:lstStyle>
            <a:lvl1pPr lvl="0">
              <a:lnSpc>
                <a:spcPct val="9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515" name="Google Shape;515;p71"/>
          <p:cNvSpPr txBox="1"/>
          <p:nvPr>
            <p:ph hasCustomPrompt="1" idx="8" type="title"/>
          </p:nvPr>
        </p:nvSpPr>
        <p:spPr>
          <a:xfrm>
            <a:off x="5153575" y="2546289"/>
            <a:ext cx="795000" cy="685200"/>
          </a:xfrm>
          <a:prstGeom prst="rect">
            <a:avLst/>
          </a:prstGeom>
          <a:solidFill>
            <a:schemeClr val="dk2"/>
          </a:solidFill>
        </p:spPr>
        <p:txBody>
          <a:bodyPr anchorCtr="0" anchor="ctr" bIns="91425" lIns="91425" spcFirstLastPara="1" rIns="91425" wrap="square" tIns="91425">
            <a:noAutofit/>
          </a:bodyPr>
          <a:lstStyle>
            <a:lvl1pPr lvl="0" algn="ctr">
              <a:spcBef>
                <a:spcPts val="0"/>
              </a:spcBef>
              <a:spcAft>
                <a:spcPts val="0"/>
              </a:spcAft>
              <a:buSzPts val="4600"/>
              <a:buNone/>
              <a:defRPr/>
            </a:lvl1pPr>
            <a:lvl2pPr lvl="1" algn="ctr">
              <a:spcBef>
                <a:spcPts val="0"/>
              </a:spcBef>
              <a:spcAft>
                <a:spcPts val="0"/>
              </a:spcAft>
              <a:buSzPts val="4600"/>
              <a:buNone/>
              <a:defRPr sz="4600"/>
            </a:lvl2pPr>
            <a:lvl3pPr lvl="2" algn="ctr">
              <a:spcBef>
                <a:spcPts val="0"/>
              </a:spcBef>
              <a:spcAft>
                <a:spcPts val="0"/>
              </a:spcAft>
              <a:buSzPts val="4600"/>
              <a:buNone/>
              <a:defRPr sz="4600"/>
            </a:lvl3pPr>
            <a:lvl4pPr lvl="3" algn="ctr">
              <a:spcBef>
                <a:spcPts val="0"/>
              </a:spcBef>
              <a:spcAft>
                <a:spcPts val="0"/>
              </a:spcAft>
              <a:buSzPts val="4600"/>
              <a:buNone/>
              <a:defRPr sz="4600"/>
            </a:lvl4pPr>
            <a:lvl5pPr lvl="4" algn="ctr">
              <a:spcBef>
                <a:spcPts val="0"/>
              </a:spcBef>
              <a:spcAft>
                <a:spcPts val="0"/>
              </a:spcAft>
              <a:buSzPts val="4600"/>
              <a:buNone/>
              <a:defRPr sz="4600"/>
            </a:lvl5pPr>
            <a:lvl6pPr lvl="5" algn="ctr">
              <a:spcBef>
                <a:spcPts val="0"/>
              </a:spcBef>
              <a:spcAft>
                <a:spcPts val="0"/>
              </a:spcAft>
              <a:buSzPts val="4600"/>
              <a:buNone/>
              <a:defRPr sz="4600"/>
            </a:lvl6pPr>
            <a:lvl7pPr lvl="6" algn="ctr">
              <a:spcBef>
                <a:spcPts val="0"/>
              </a:spcBef>
              <a:spcAft>
                <a:spcPts val="0"/>
              </a:spcAft>
              <a:buSzPts val="4600"/>
              <a:buNone/>
              <a:defRPr sz="4600"/>
            </a:lvl7pPr>
            <a:lvl8pPr lvl="7" algn="ctr">
              <a:spcBef>
                <a:spcPts val="0"/>
              </a:spcBef>
              <a:spcAft>
                <a:spcPts val="0"/>
              </a:spcAft>
              <a:buSzPts val="4600"/>
              <a:buNone/>
              <a:defRPr sz="4600"/>
            </a:lvl8pPr>
            <a:lvl9pPr lvl="8" algn="ctr">
              <a:spcBef>
                <a:spcPts val="0"/>
              </a:spcBef>
              <a:spcAft>
                <a:spcPts val="0"/>
              </a:spcAft>
              <a:buSzPts val="4600"/>
              <a:buNone/>
              <a:defRPr sz="4600"/>
            </a:lvl9pPr>
          </a:lstStyle>
          <a:p>
            <a:r>
              <a:t>xx%</a:t>
            </a:r>
          </a:p>
        </p:txBody>
      </p:sp>
      <p:sp>
        <p:nvSpPr>
          <p:cNvPr id="516" name="Google Shape;516;p71"/>
          <p:cNvSpPr txBox="1"/>
          <p:nvPr>
            <p:ph idx="9" type="subTitle"/>
          </p:nvPr>
        </p:nvSpPr>
        <p:spPr>
          <a:xfrm>
            <a:off x="1938875" y="3684302"/>
            <a:ext cx="2429700" cy="738900"/>
          </a:xfrm>
          <a:prstGeom prst="rect">
            <a:avLst/>
          </a:prstGeom>
        </p:spPr>
        <p:txBody>
          <a:bodyPr anchorCtr="0" anchor="t" bIns="91425" lIns="91425" spcFirstLastPara="1" rIns="91425" wrap="square" tIns="91425">
            <a:noAutofit/>
          </a:bodyPr>
          <a:lstStyle>
            <a:lvl1pPr lvl="0">
              <a:lnSpc>
                <a:spcPct val="9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517" name="Google Shape;517;p71"/>
          <p:cNvSpPr txBox="1"/>
          <p:nvPr>
            <p:ph hasCustomPrompt="1" idx="13" type="title"/>
          </p:nvPr>
        </p:nvSpPr>
        <p:spPr>
          <a:xfrm>
            <a:off x="1091550" y="3711152"/>
            <a:ext cx="795000" cy="685200"/>
          </a:xfrm>
          <a:prstGeom prst="rect">
            <a:avLst/>
          </a:prstGeom>
          <a:solidFill>
            <a:schemeClr val="dk2"/>
          </a:solidFill>
        </p:spPr>
        <p:txBody>
          <a:bodyPr anchorCtr="0" anchor="ctr" bIns="91425" lIns="91425" spcFirstLastPara="1" rIns="91425" wrap="square" tIns="91425">
            <a:noAutofit/>
          </a:bodyPr>
          <a:lstStyle>
            <a:lvl1pPr lvl="0" algn="ctr">
              <a:spcBef>
                <a:spcPts val="0"/>
              </a:spcBef>
              <a:spcAft>
                <a:spcPts val="0"/>
              </a:spcAft>
              <a:buSzPts val="4600"/>
              <a:buNone/>
              <a:defRPr/>
            </a:lvl1pPr>
            <a:lvl2pPr lvl="1" algn="ctr">
              <a:spcBef>
                <a:spcPts val="0"/>
              </a:spcBef>
              <a:spcAft>
                <a:spcPts val="0"/>
              </a:spcAft>
              <a:buSzPts val="4600"/>
              <a:buNone/>
              <a:defRPr sz="4600"/>
            </a:lvl2pPr>
            <a:lvl3pPr lvl="2" algn="ctr">
              <a:spcBef>
                <a:spcPts val="0"/>
              </a:spcBef>
              <a:spcAft>
                <a:spcPts val="0"/>
              </a:spcAft>
              <a:buSzPts val="4600"/>
              <a:buNone/>
              <a:defRPr sz="4600"/>
            </a:lvl3pPr>
            <a:lvl4pPr lvl="3" algn="ctr">
              <a:spcBef>
                <a:spcPts val="0"/>
              </a:spcBef>
              <a:spcAft>
                <a:spcPts val="0"/>
              </a:spcAft>
              <a:buSzPts val="4600"/>
              <a:buNone/>
              <a:defRPr sz="4600"/>
            </a:lvl4pPr>
            <a:lvl5pPr lvl="4" algn="ctr">
              <a:spcBef>
                <a:spcPts val="0"/>
              </a:spcBef>
              <a:spcAft>
                <a:spcPts val="0"/>
              </a:spcAft>
              <a:buSzPts val="4600"/>
              <a:buNone/>
              <a:defRPr sz="4600"/>
            </a:lvl5pPr>
            <a:lvl6pPr lvl="5" algn="ctr">
              <a:spcBef>
                <a:spcPts val="0"/>
              </a:spcBef>
              <a:spcAft>
                <a:spcPts val="0"/>
              </a:spcAft>
              <a:buSzPts val="4600"/>
              <a:buNone/>
              <a:defRPr sz="4600"/>
            </a:lvl6pPr>
            <a:lvl7pPr lvl="6" algn="ctr">
              <a:spcBef>
                <a:spcPts val="0"/>
              </a:spcBef>
              <a:spcAft>
                <a:spcPts val="0"/>
              </a:spcAft>
              <a:buSzPts val="4600"/>
              <a:buNone/>
              <a:defRPr sz="4600"/>
            </a:lvl7pPr>
            <a:lvl8pPr lvl="7" algn="ctr">
              <a:spcBef>
                <a:spcPts val="0"/>
              </a:spcBef>
              <a:spcAft>
                <a:spcPts val="0"/>
              </a:spcAft>
              <a:buSzPts val="4600"/>
              <a:buNone/>
              <a:defRPr sz="4600"/>
            </a:lvl8pPr>
            <a:lvl9pPr lvl="8" algn="ctr">
              <a:spcBef>
                <a:spcPts val="0"/>
              </a:spcBef>
              <a:spcAft>
                <a:spcPts val="0"/>
              </a:spcAft>
              <a:buSzPts val="4600"/>
              <a:buNone/>
              <a:defRPr sz="4600"/>
            </a:lvl9pPr>
          </a:lstStyle>
          <a:p>
            <a:r>
              <a:t>xx%</a:t>
            </a:r>
          </a:p>
        </p:txBody>
      </p:sp>
      <p:sp>
        <p:nvSpPr>
          <p:cNvPr id="518" name="Google Shape;518;p71"/>
          <p:cNvSpPr txBox="1"/>
          <p:nvPr>
            <p:ph idx="14" type="subTitle"/>
          </p:nvPr>
        </p:nvSpPr>
        <p:spPr>
          <a:xfrm>
            <a:off x="6000925" y="3684302"/>
            <a:ext cx="2429700" cy="738900"/>
          </a:xfrm>
          <a:prstGeom prst="rect">
            <a:avLst/>
          </a:prstGeom>
        </p:spPr>
        <p:txBody>
          <a:bodyPr anchorCtr="0" anchor="t" bIns="91425" lIns="91425" spcFirstLastPara="1" rIns="91425" wrap="square" tIns="91425">
            <a:noAutofit/>
          </a:bodyPr>
          <a:lstStyle>
            <a:lvl1pPr lvl="0">
              <a:lnSpc>
                <a:spcPct val="9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519" name="Google Shape;519;p71"/>
          <p:cNvSpPr txBox="1"/>
          <p:nvPr>
            <p:ph hasCustomPrompt="1" idx="15" type="title"/>
          </p:nvPr>
        </p:nvSpPr>
        <p:spPr>
          <a:xfrm>
            <a:off x="5153575" y="3711152"/>
            <a:ext cx="795000" cy="685200"/>
          </a:xfrm>
          <a:prstGeom prst="rect">
            <a:avLst/>
          </a:prstGeom>
          <a:solidFill>
            <a:schemeClr val="dk2"/>
          </a:solidFill>
        </p:spPr>
        <p:txBody>
          <a:bodyPr anchorCtr="0" anchor="ctr" bIns="91425" lIns="91425" spcFirstLastPara="1" rIns="91425" wrap="square" tIns="91425">
            <a:noAutofit/>
          </a:bodyPr>
          <a:lstStyle>
            <a:lvl1pPr lvl="0" algn="ctr">
              <a:spcBef>
                <a:spcPts val="0"/>
              </a:spcBef>
              <a:spcAft>
                <a:spcPts val="0"/>
              </a:spcAft>
              <a:buSzPts val="4600"/>
              <a:buNone/>
              <a:defRPr/>
            </a:lvl1pPr>
            <a:lvl2pPr lvl="1" algn="ctr">
              <a:spcBef>
                <a:spcPts val="0"/>
              </a:spcBef>
              <a:spcAft>
                <a:spcPts val="0"/>
              </a:spcAft>
              <a:buSzPts val="4600"/>
              <a:buNone/>
              <a:defRPr sz="4600"/>
            </a:lvl2pPr>
            <a:lvl3pPr lvl="2" algn="ctr">
              <a:spcBef>
                <a:spcPts val="0"/>
              </a:spcBef>
              <a:spcAft>
                <a:spcPts val="0"/>
              </a:spcAft>
              <a:buSzPts val="4600"/>
              <a:buNone/>
              <a:defRPr sz="4600"/>
            </a:lvl3pPr>
            <a:lvl4pPr lvl="3" algn="ctr">
              <a:spcBef>
                <a:spcPts val="0"/>
              </a:spcBef>
              <a:spcAft>
                <a:spcPts val="0"/>
              </a:spcAft>
              <a:buSzPts val="4600"/>
              <a:buNone/>
              <a:defRPr sz="4600"/>
            </a:lvl4pPr>
            <a:lvl5pPr lvl="4" algn="ctr">
              <a:spcBef>
                <a:spcPts val="0"/>
              </a:spcBef>
              <a:spcAft>
                <a:spcPts val="0"/>
              </a:spcAft>
              <a:buSzPts val="4600"/>
              <a:buNone/>
              <a:defRPr sz="4600"/>
            </a:lvl5pPr>
            <a:lvl6pPr lvl="5" algn="ctr">
              <a:spcBef>
                <a:spcPts val="0"/>
              </a:spcBef>
              <a:spcAft>
                <a:spcPts val="0"/>
              </a:spcAft>
              <a:buSzPts val="4600"/>
              <a:buNone/>
              <a:defRPr sz="4600"/>
            </a:lvl6pPr>
            <a:lvl7pPr lvl="6" algn="ctr">
              <a:spcBef>
                <a:spcPts val="0"/>
              </a:spcBef>
              <a:spcAft>
                <a:spcPts val="0"/>
              </a:spcAft>
              <a:buSzPts val="4600"/>
              <a:buNone/>
              <a:defRPr sz="4600"/>
            </a:lvl7pPr>
            <a:lvl8pPr lvl="7" algn="ctr">
              <a:spcBef>
                <a:spcPts val="0"/>
              </a:spcBef>
              <a:spcAft>
                <a:spcPts val="0"/>
              </a:spcAft>
              <a:buSzPts val="4600"/>
              <a:buNone/>
              <a:defRPr sz="4600"/>
            </a:lvl8pPr>
            <a:lvl9pPr lvl="8" algn="ctr">
              <a:spcBef>
                <a:spcPts val="0"/>
              </a:spcBef>
              <a:spcAft>
                <a:spcPts val="0"/>
              </a:spcAft>
              <a:buSzPts val="4600"/>
              <a:buNone/>
              <a:defRPr sz="4600"/>
            </a:lvl9pPr>
          </a:lstStyle>
          <a:p>
            <a:r>
              <a:t>xx%</a:t>
            </a:r>
          </a:p>
        </p:txBody>
      </p:sp>
      <p:grpSp>
        <p:nvGrpSpPr>
          <p:cNvPr id="520" name="Google Shape;520;p71"/>
          <p:cNvGrpSpPr/>
          <p:nvPr/>
        </p:nvGrpSpPr>
        <p:grpSpPr>
          <a:xfrm>
            <a:off x="0" y="0"/>
            <a:ext cx="9144000" cy="5143600"/>
            <a:chOff x="0" y="0"/>
            <a:chExt cx="9144000" cy="5143600"/>
          </a:xfrm>
        </p:grpSpPr>
        <p:sp>
          <p:nvSpPr>
            <p:cNvPr id="521" name="Google Shape;521;p71"/>
            <p:cNvSpPr/>
            <p:nvPr/>
          </p:nvSpPr>
          <p:spPr>
            <a:xfrm>
              <a:off x="8796300" y="3711150"/>
              <a:ext cx="347700" cy="1432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71"/>
            <p:cNvSpPr/>
            <p:nvPr/>
          </p:nvSpPr>
          <p:spPr>
            <a:xfrm>
              <a:off x="0" y="4876000"/>
              <a:ext cx="3990600" cy="267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71"/>
            <p:cNvSpPr/>
            <p:nvPr/>
          </p:nvSpPr>
          <p:spPr>
            <a:xfrm>
              <a:off x="0" y="0"/>
              <a:ext cx="347700" cy="206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2_1_1">
    <p:spTree>
      <p:nvGrpSpPr>
        <p:cNvPr id="524" name="Shape 524"/>
        <p:cNvGrpSpPr/>
        <p:nvPr/>
      </p:nvGrpSpPr>
      <p:grpSpPr>
        <a:xfrm>
          <a:off x="0" y="0"/>
          <a:ext cx="0" cy="0"/>
          <a:chOff x="0" y="0"/>
          <a:chExt cx="0" cy="0"/>
        </a:xfrm>
      </p:grpSpPr>
      <p:sp>
        <p:nvSpPr>
          <p:cNvPr id="525" name="Google Shape;525;p72"/>
          <p:cNvSpPr txBox="1"/>
          <p:nvPr>
            <p:ph type="title"/>
          </p:nvPr>
        </p:nvSpPr>
        <p:spPr>
          <a:xfrm>
            <a:off x="713225" y="444725"/>
            <a:ext cx="7717500" cy="552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grpSp>
        <p:nvGrpSpPr>
          <p:cNvPr id="526" name="Google Shape;526;p72"/>
          <p:cNvGrpSpPr/>
          <p:nvPr/>
        </p:nvGrpSpPr>
        <p:grpSpPr>
          <a:xfrm>
            <a:off x="0" y="0"/>
            <a:ext cx="9144000" cy="5143650"/>
            <a:chOff x="0" y="0"/>
            <a:chExt cx="9144000" cy="5143650"/>
          </a:xfrm>
        </p:grpSpPr>
        <p:sp>
          <p:nvSpPr>
            <p:cNvPr id="527" name="Google Shape;527;p72"/>
            <p:cNvSpPr/>
            <p:nvPr/>
          </p:nvSpPr>
          <p:spPr>
            <a:xfrm>
              <a:off x="0" y="0"/>
              <a:ext cx="713100" cy="539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72"/>
            <p:cNvSpPr/>
            <p:nvPr/>
          </p:nvSpPr>
          <p:spPr>
            <a:xfrm>
              <a:off x="8796300" y="1379250"/>
              <a:ext cx="347700" cy="3764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72"/>
            <p:cNvSpPr/>
            <p:nvPr/>
          </p:nvSpPr>
          <p:spPr>
            <a:xfrm>
              <a:off x="0" y="4876025"/>
              <a:ext cx="4141200" cy="267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2_1_1_1">
    <p:spTree>
      <p:nvGrpSpPr>
        <p:cNvPr id="530" name="Shape 530"/>
        <p:cNvGrpSpPr/>
        <p:nvPr/>
      </p:nvGrpSpPr>
      <p:grpSpPr>
        <a:xfrm>
          <a:off x="0" y="0"/>
          <a:ext cx="0" cy="0"/>
          <a:chOff x="0" y="0"/>
          <a:chExt cx="0" cy="0"/>
        </a:xfrm>
      </p:grpSpPr>
      <p:sp>
        <p:nvSpPr>
          <p:cNvPr id="531" name="Google Shape;531;p73"/>
          <p:cNvSpPr txBox="1"/>
          <p:nvPr>
            <p:ph type="title"/>
          </p:nvPr>
        </p:nvSpPr>
        <p:spPr>
          <a:xfrm>
            <a:off x="713225" y="444725"/>
            <a:ext cx="7717500" cy="552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grpSp>
        <p:nvGrpSpPr>
          <p:cNvPr id="532" name="Google Shape;532;p73"/>
          <p:cNvGrpSpPr/>
          <p:nvPr/>
        </p:nvGrpSpPr>
        <p:grpSpPr>
          <a:xfrm flipH="1">
            <a:off x="0" y="-50"/>
            <a:ext cx="9144000" cy="5143600"/>
            <a:chOff x="0" y="0"/>
            <a:chExt cx="9144000" cy="5143600"/>
          </a:xfrm>
        </p:grpSpPr>
        <p:sp>
          <p:nvSpPr>
            <p:cNvPr id="533" name="Google Shape;533;p73"/>
            <p:cNvSpPr/>
            <p:nvPr/>
          </p:nvSpPr>
          <p:spPr>
            <a:xfrm>
              <a:off x="8796300" y="3711150"/>
              <a:ext cx="347700" cy="1432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73"/>
            <p:cNvSpPr/>
            <p:nvPr/>
          </p:nvSpPr>
          <p:spPr>
            <a:xfrm>
              <a:off x="0" y="0"/>
              <a:ext cx="347700" cy="206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73"/>
            <p:cNvSpPr/>
            <p:nvPr/>
          </p:nvSpPr>
          <p:spPr>
            <a:xfrm>
              <a:off x="0" y="4876000"/>
              <a:ext cx="4572000" cy="267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2_1_1_1_1_1_1_1">
    <p:spTree>
      <p:nvGrpSpPr>
        <p:cNvPr id="536" name="Shape 536"/>
        <p:cNvGrpSpPr/>
        <p:nvPr/>
      </p:nvGrpSpPr>
      <p:grpSpPr>
        <a:xfrm>
          <a:off x="0" y="0"/>
          <a:ext cx="0" cy="0"/>
          <a:chOff x="0" y="0"/>
          <a:chExt cx="0" cy="0"/>
        </a:xfrm>
      </p:grpSpPr>
      <p:sp>
        <p:nvSpPr>
          <p:cNvPr id="537" name="Google Shape;537;p74"/>
          <p:cNvSpPr txBox="1"/>
          <p:nvPr>
            <p:ph type="title"/>
          </p:nvPr>
        </p:nvSpPr>
        <p:spPr>
          <a:xfrm>
            <a:off x="5054000" y="1553650"/>
            <a:ext cx="2395500" cy="6465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lgn="r">
              <a:spcBef>
                <a:spcPts val="0"/>
              </a:spcBef>
              <a:spcAft>
                <a:spcPts val="0"/>
              </a:spcAft>
              <a:buSzPts val="3000"/>
              <a:buNone/>
              <a:defRPr/>
            </a:lvl2pPr>
            <a:lvl3pPr lvl="2" algn="r">
              <a:spcBef>
                <a:spcPts val="0"/>
              </a:spcBef>
              <a:spcAft>
                <a:spcPts val="0"/>
              </a:spcAft>
              <a:buSzPts val="3000"/>
              <a:buNone/>
              <a:defRPr/>
            </a:lvl3pPr>
            <a:lvl4pPr lvl="3" algn="r">
              <a:spcBef>
                <a:spcPts val="0"/>
              </a:spcBef>
              <a:spcAft>
                <a:spcPts val="0"/>
              </a:spcAft>
              <a:buSzPts val="3000"/>
              <a:buNone/>
              <a:defRPr/>
            </a:lvl4pPr>
            <a:lvl5pPr lvl="4" algn="r">
              <a:spcBef>
                <a:spcPts val="0"/>
              </a:spcBef>
              <a:spcAft>
                <a:spcPts val="0"/>
              </a:spcAft>
              <a:buSzPts val="3000"/>
              <a:buNone/>
              <a:defRPr/>
            </a:lvl5pPr>
            <a:lvl6pPr lvl="5" algn="r">
              <a:spcBef>
                <a:spcPts val="0"/>
              </a:spcBef>
              <a:spcAft>
                <a:spcPts val="0"/>
              </a:spcAft>
              <a:buSzPts val="3000"/>
              <a:buNone/>
              <a:defRPr/>
            </a:lvl6pPr>
            <a:lvl7pPr lvl="6" algn="r">
              <a:spcBef>
                <a:spcPts val="0"/>
              </a:spcBef>
              <a:spcAft>
                <a:spcPts val="0"/>
              </a:spcAft>
              <a:buSzPts val="3000"/>
              <a:buNone/>
              <a:defRPr/>
            </a:lvl7pPr>
            <a:lvl8pPr lvl="7" algn="r">
              <a:spcBef>
                <a:spcPts val="0"/>
              </a:spcBef>
              <a:spcAft>
                <a:spcPts val="0"/>
              </a:spcAft>
              <a:buSzPts val="3000"/>
              <a:buNone/>
              <a:defRPr/>
            </a:lvl8pPr>
            <a:lvl9pPr lvl="8" algn="r">
              <a:spcBef>
                <a:spcPts val="0"/>
              </a:spcBef>
              <a:spcAft>
                <a:spcPts val="0"/>
              </a:spcAft>
              <a:buSzPts val="3000"/>
              <a:buNone/>
              <a:defRPr/>
            </a:lvl9pPr>
          </a:lstStyle>
          <a:p/>
        </p:txBody>
      </p:sp>
      <p:sp>
        <p:nvSpPr>
          <p:cNvPr id="538" name="Google Shape;538;p74"/>
          <p:cNvSpPr txBox="1"/>
          <p:nvPr>
            <p:ph idx="1" type="subTitle"/>
          </p:nvPr>
        </p:nvSpPr>
        <p:spPr>
          <a:xfrm>
            <a:off x="5054000" y="2248025"/>
            <a:ext cx="2395500" cy="12930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r">
              <a:lnSpc>
                <a:spcPct val="100000"/>
              </a:lnSpc>
              <a:spcBef>
                <a:spcPts val="0"/>
              </a:spcBef>
              <a:spcAft>
                <a:spcPts val="0"/>
              </a:spcAft>
              <a:buSzPts val="1200"/>
              <a:buNone/>
              <a:defRPr/>
            </a:lvl2pPr>
            <a:lvl3pPr lvl="2" algn="r">
              <a:lnSpc>
                <a:spcPct val="100000"/>
              </a:lnSpc>
              <a:spcBef>
                <a:spcPts val="0"/>
              </a:spcBef>
              <a:spcAft>
                <a:spcPts val="0"/>
              </a:spcAft>
              <a:buSzPts val="1200"/>
              <a:buNone/>
              <a:defRPr/>
            </a:lvl3pPr>
            <a:lvl4pPr lvl="3" algn="r">
              <a:lnSpc>
                <a:spcPct val="100000"/>
              </a:lnSpc>
              <a:spcBef>
                <a:spcPts val="0"/>
              </a:spcBef>
              <a:spcAft>
                <a:spcPts val="0"/>
              </a:spcAft>
              <a:buSzPts val="1200"/>
              <a:buNone/>
              <a:defRPr/>
            </a:lvl4pPr>
            <a:lvl5pPr lvl="4" algn="r">
              <a:lnSpc>
                <a:spcPct val="100000"/>
              </a:lnSpc>
              <a:spcBef>
                <a:spcPts val="0"/>
              </a:spcBef>
              <a:spcAft>
                <a:spcPts val="0"/>
              </a:spcAft>
              <a:buSzPts val="1200"/>
              <a:buNone/>
              <a:defRPr/>
            </a:lvl5pPr>
            <a:lvl6pPr lvl="5" algn="r">
              <a:lnSpc>
                <a:spcPct val="100000"/>
              </a:lnSpc>
              <a:spcBef>
                <a:spcPts val="0"/>
              </a:spcBef>
              <a:spcAft>
                <a:spcPts val="0"/>
              </a:spcAft>
              <a:buSzPts val="1200"/>
              <a:buNone/>
              <a:defRPr/>
            </a:lvl6pPr>
            <a:lvl7pPr lvl="6" algn="r">
              <a:lnSpc>
                <a:spcPct val="100000"/>
              </a:lnSpc>
              <a:spcBef>
                <a:spcPts val="0"/>
              </a:spcBef>
              <a:spcAft>
                <a:spcPts val="0"/>
              </a:spcAft>
              <a:buSzPts val="1200"/>
              <a:buNone/>
              <a:defRPr/>
            </a:lvl7pPr>
            <a:lvl8pPr lvl="7" algn="r">
              <a:lnSpc>
                <a:spcPct val="100000"/>
              </a:lnSpc>
              <a:spcBef>
                <a:spcPts val="0"/>
              </a:spcBef>
              <a:spcAft>
                <a:spcPts val="0"/>
              </a:spcAft>
              <a:buSzPts val="1200"/>
              <a:buNone/>
              <a:defRPr/>
            </a:lvl8pPr>
            <a:lvl9pPr lvl="8" algn="r">
              <a:lnSpc>
                <a:spcPct val="100000"/>
              </a:lnSpc>
              <a:spcBef>
                <a:spcPts val="0"/>
              </a:spcBef>
              <a:spcAft>
                <a:spcPts val="0"/>
              </a:spcAft>
              <a:buSzPts val="1200"/>
              <a:buNone/>
              <a:defRPr/>
            </a:lvl9pPr>
          </a:lstStyle>
          <a:p/>
        </p:txBody>
      </p:sp>
      <p:grpSp>
        <p:nvGrpSpPr>
          <p:cNvPr id="539" name="Google Shape;539;p74"/>
          <p:cNvGrpSpPr/>
          <p:nvPr/>
        </p:nvGrpSpPr>
        <p:grpSpPr>
          <a:xfrm flipH="1">
            <a:off x="0" y="0"/>
            <a:ext cx="9144000" cy="5143625"/>
            <a:chOff x="0" y="0"/>
            <a:chExt cx="9144000" cy="5143625"/>
          </a:xfrm>
        </p:grpSpPr>
        <p:sp>
          <p:nvSpPr>
            <p:cNvPr id="540" name="Google Shape;540;p74"/>
            <p:cNvSpPr/>
            <p:nvPr/>
          </p:nvSpPr>
          <p:spPr>
            <a:xfrm>
              <a:off x="0" y="0"/>
              <a:ext cx="713100" cy="539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74"/>
            <p:cNvSpPr/>
            <p:nvPr/>
          </p:nvSpPr>
          <p:spPr>
            <a:xfrm>
              <a:off x="0" y="4876025"/>
              <a:ext cx="9144000" cy="267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74"/>
            <p:cNvSpPr/>
            <p:nvPr/>
          </p:nvSpPr>
          <p:spPr>
            <a:xfrm>
              <a:off x="713100" y="0"/>
              <a:ext cx="3858900" cy="291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3">
    <p:spTree>
      <p:nvGrpSpPr>
        <p:cNvPr id="543" name="Shape 543"/>
        <p:cNvGrpSpPr/>
        <p:nvPr/>
      </p:nvGrpSpPr>
      <p:grpSpPr>
        <a:xfrm>
          <a:off x="0" y="0"/>
          <a:ext cx="0" cy="0"/>
          <a:chOff x="0" y="0"/>
          <a:chExt cx="0" cy="0"/>
        </a:xfrm>
      </p:grpSpPr>
      <p:sp>
        <p:nvSpPr>
          <p:cNvPr id="544" name="Google Shape;544;p75"/>
          <p:cNvSpPr txBox="1"/>
          <p:nvPr>
            <p:ph type="title"/>
          </p:nvPr>
        </p:nvSpPr>
        <p:spPr>
          <a:xfrm>
            <a:off x="713225" y="444725"/>
            <a:ext cx="7717500" cy="552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545" name="Google Shape;545;p75"/>
          <p:cNvSpPr txBox="1"/>
          <p:nvPr>
            <p:ph idx="1" type="body"/>
          </p:nvPr>
        </p:nvSpPr>
        <p:spPr>
          <a:xfrm>
            <a:off x="799050" y="1562000"/>
            <a:ext cx="3607800" cy="2058600"/>
          </a:xfrm>
          <a:prstGeom prst="rect">
            <a:avLst/>
          </a:prstGeom>
        </p:spPr>
        <p:txBody>
          <a:bodyPr anchorCtr="0" anchor="t" bIns="91425" lIns="91425" spcFirstLastPara="1" rIns="91425" wrap="square" tIns="91425">
            <a:noAutofit/>
          </a:bodyPr>
          <a:lstStyle>
            <a:lvl1pPr indent="-311150" lvl="0" marL="457200">
              <a:lnSpc>
                <a:spcPct val="100000"/>
              </a:lnSpc>
              <a:spcBef>
                <a:spcPts val="0"/>
              </a:spcBef>
              <a:spcAft>
                <a:spcPts val="0"/>
              </a:spcAft>
              <a:buClr>
                <a:schemeClr val="dk2"/>
              </a:buClr>
              <a:buSzPts val="1300"/>
              <a:buChar char="■"/>
              <a:defRPr sz="1200"/>
            </a:lvl1pPr>
            <a:lvl2pPr indent="-304800" lvl="1" marL="914400">
              <a:lnSpc>
                <a:spcPct val="100000"/>
              </a:lnSpc>
              <a:spcBef>
                <a:spcPts val="0"/>
              </a:spcBef>
              <a:spcAft>
                <a:spcPts val="0"/>
              </a:spcAft>
              <a:buSzPts val="1200"/>
              <a:buChar char="○"/>
              <a:defRPr sz="1200"/>
            </a:lvl2pPr>
            <a:lvl3pPr indent="-304800" lvl="2" marL="1371600">
              <a:lnSpc>
                <a:spcPct val="100000"/>
              </a:lnSpc>
              <a:spcBef>
                <a:spcPts val="1600"/>
              </a:spcBef>
              <a:spcAft>
                <a:spcPts val="0"/>
              </a:spcAft>
              <a:buSzPts val="1200"/>
              <a:buChar char="■"/>
              <a:defRPr sz="1200"/>
            </a:lvl3pPr>
            <a:lvl4pPr indent="-304800" lvl="3" marL="1828800">
              <a:lnSpc>
                <a:spcPct val="100000"/>
              </a:lnSpc>
              <a:spcBef>
                <a:spcPts val="1600"/>
              </a:spcBef>
              <a:spcAft>
                <a:spcPts val="0"/>
              </a:spcAft>
              <a:buSzPts val="1200"/>
              <a:buChar char="●"/>
              <a:defRPr sz="1200"/>
            </a:lvl4pPr>
            <a:lvl5pPr indent="-304800" lvl="4" marL="2286000">
              <a:lnSpc>
                <a:spcPct val="100000"/>
              </a:lnSpc>
              <a:spcBef>
                <a:spcPts val="1600"/>
              </a:spcBef>
              <a:spcAft>
                <a:spcPts val="0"/>
              </a:spcAft>
              <a:buSzPts val="1200"/>
              <a:buChar char="○"/>
              <a:defRPr sz="1200"/>
            </a:lvl5pPr>
            <a:lvl6pPr indent="-304800" lvl="5" marL="2743200">
              <a:lnSpc>
                <a:spcPct val="100000"/>
              </a:lnSpc>
              <a:spcBef>
                <a:spcPts val="1600"/>
              </a:spcBef>
              <a:spcAft>
                <a:spcPts val="0"/>
              </a:spcAft>
              <a:buSzPts val="1200"/>
              <a:buChar char="■"/>
              <a:defRPr sz="1200"/>
            </a:lvl6pPr>
            <a:lvl7pPr indent="-304800" lvl="6" marL="3200400">
              <a:lnSpc>
                <a:spcPct val="100000"/>
              </a:lnSpc>
              <a:spcBef>
                <a:spcPts val="1600"/>
              </a:spcBef>
              <a:spcAft>
                <a:spcPts val="0"/>
              </a:spcAft>
              <a:buSzPts val="1200"/>
              <a:buChar char="●"/>
              <a:defRPr sz="1200"/>
            </a:lvl7pPr>
            <a:lvl8pPr indent="-304800" lvl="7" marL="3657600">
              <a:lnSpc>
                <a:spcPct val="100000"/>
              </a:lnSpc>
              <a:spcBef>
                <a:spcPts val="1600"/>
              </a:spcBef>
              <a:spcAft>
                <a:spcPts val="0"/>
              </a:spcAft>
              <a:buSzPts val="1200"/>
              <a:buChar char="○"/>
              <a:defRPr sz="1200"/>
            </a:lvl8pPr>
            <a:lvl9pPr indent="-304800" lvl="8" marL="4114800">
              <a:lnSpc>
                <a:spcPct val="100000"/>
              </a:lnSpc>
              <a:spcBef>
                <a:spcPts val="1600"/>
              </a:spcBef>
              <a:spcAft>
                <a:spcPts val="1600"/>
              </a:spcAft>
              <a:buSzPts val="1200"/>
              <a:buChar char="■"/>
              <a:defRPr sz="1200"/>
            </a:lvl9pPr>
          </a:lstStyle>
          <a:p/>
        </p:txBody>
      </p:sp>
      <p:sp>
        <p:nvSpPr>
          <p:cNvPr id="546" name="Google Shape;546;p75"/>
          <p:cNvSpPr txBox="1"/>
          <p:nvPr>
            <p:ph idx="2" type="body"/>
          </p:nvPr>
        </p:nvSpPr>
        <p:spPr>
          <a:xfrm>
            <a:off x="4737150" y="1562000"/>
            <a:ext cx="3607800" cy="2058600"/>
          </a:xfrm>
          <a:prstGeom prst="rect">
            <a:avLst/>
          </a:prstGeom>
        </p:spPr>
        <p:txBody>
          <a:bodyPr anchorCtr="0" anchor="t" bIns="91425" lIns="91425" spcFirstLastPara="1" rIns="91425" wrap="square" tIns="91425">
            <a:noAutofit/>
          </a:bodyPr>
          <a:lstStyle>
            <a:lvl1pPr indent="-311150" lvl="0" marL="457200">
              <a:lnSpc>
                <a:spcPct val="100000"/>
              </a:lnSpc>
              <a:spcBef>
                <a:spcPts val="0"/>
              </a:spcBef>
              <a:spcAft>
                <a:spcPts val="0"/>
              </a:spcAft>
              <a:buClr>
                <a:schemeClr val="dk2"/>
              </a:buClr>
              <a:buSzPts val="1300"/>
              <a:buChar char="■"/>
              <a:defRPr sz="1200"/>
            </a:lvl1pPr>
            <a:lvl2pPr indent="-304800" lvl="1" marL="914400">
              <a:lnSpc>
                <a:spcPct val="100000"/>
              </a:lnSpc>
              <a:spcBef>
                <a:spcPts val="0"/>
              </a:spcBef>
              <a:spcAft>
                <a:spcPts val="0"/>
              </a:spcAft>
              <a:buSzPts val="1200"/>
              <a:buChar char="○"/>
              <a:defRPr sz="1200"/>
            </a:lvl2pPr>
            <a:lvl3pPr indent="-304800" lvl="2" marL="1371600">
              <a:lnSpc>
                <a:spcPct val="100000"/>
              </a:lnSpc>
              <a:spcBef>
                <a:spcPts val="1600"/>
              </a:spcBef>
              <a:spcAft>
                <a:spcPts val="0"/>
              </a:spcAft>
              <a:buSzPts val="1200"/>
              <a:buChar char="■"/>
              <a:defRPr sz="1200"/>
            </a:lvl3pPr>
            <a:lvl4pPr indent="-304800" lvl="3" marL="1828800">
              <a:lnSpc>
                <a:spcPct val="100000"/>
              </a:lnSpc>
              <a:spcBef>
                <a:spcPts val="1600"/>
              </a:spcBef>
              <a:spcAft>
                <a:spcPts val="0"/>
              </a:spcAft>
              <a:buSzPts val="1200"/>
              <a:buChar char="●"/>
              <a:defRPr sz="1200"/>
            </a:lvl4pPr>
            <a:lvl5pPr indent="-304800" lvl="4" marL="2286000">
              <a:lnSpc>
                <a:spcPct val="100000"/>
              </a:lnSpc>
              <a:spcBef>
                <a:spcPts val="1600"/>
              </a:spcBef>
              <a:spcAft>
                <a:spcPts val="0"/>
              </a:spcAft>
              <a:buSzPts val="1200"/>
              <a:buChar char="○"/>
              <a:defRPr sz="1200"/>
            </a:lvl5pPr>
            <a:lvl6pPr indent="-304800" lvl="5" marL="2743200">
              <a:lnSpc>
                <a:spcPct val="100000"/>
              </a:lnSpc>
              <a:spcBef>
                <a:spcPts val="1600"/>
              </a:spcBef>
              <a:spcAft>
                <a:spcPts val="0"/>
              </a:spcAft>
              <a:buSzPts val="1200"/>
              <a:buChar char="■"/>
              <a:defRPr sz="1200"/>
            </a:lvl6pPr>
            <a:lvl7pPr indent="-304800" lvl="6" marL="3200400">
              <a:lnSpc>
                <a:spcPct val="100000"/>
              </a:lnSpc>
              <a:spcBef>
                <a:spcPts val="1600"/>
              </a:spcBef>
              <a:spcAft>
                <a:spcPts val="0"/>
              </a:spcAft>
              <a:buSzPts val="1200"/>
              <a:buChar char="●"/>
              <a:defRPr sz="1200"/>
            </a:lvl7pPr>
            <a:lvl8pPr indent="-304800" lvl="7" marL="3657600">
              <a:lnSpc>
                <a:spcPct val="100000"/>
              </a:lnSpc>
              <a:spcBef>
                <a:spcPts val="1600"/>
              </a:spcBef>
              <a:spcAft>
                <a:spcPts val="0"/>
              </a:spcAft>
              <a:buSzPts val="1200"/>
              <a:buChar char="○"/>
              <a:defRPr sz="1200"/>
            </a:lvl8pPr>
            <a:lvl9pPr indent="-304800" lvl="8" marL="4114800">
              <a:lnSpc>
                <a:spcPct val="100000"/>
              </a:lnSpc>
              <a:spcBef>
                <a:spcPts val="1600"/>
              </a:spcBef>
              <a:spcAft>
                <a:spcPts val="1600"/>
              </a:spcAft>
              <a:buSzPts val="1200"/>
              <a:buChar char="■"/>
              <a:defRPr sz="1200"/>
            </a:lvl9pPr>
          </a:lstStyle>
          <a:p/>
        </p:txBody>
      </p:sp>
      <p:sp>
        <p:nvSpPr>
          <p:cNvPr id="547" name="Google Shape;547;p75"/>
          <p:cNvSpPr txBox="1"/>
          <p:nvPr>
            <p:ph idx="3" type="subTitle"/>
          </p:nvPr>
        </p:nvSpPr>
        <p:spPr>
          <a:xfrm>
            <a:off x="713250" y="1129750"/>
            <a:ext cx="7717500" cy="3849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sz="1200"/>
            </a:lvl2pPr>
            <a:lvl3pPr lvl="2" algn="ctr">
              <a:lnSpc>
                <a:spcPct val="100000"/>
              </a:lnSpc>
              <a:spcBef>
                <a:spcPts val="0"/>
              </a:spcBef>
              <a:spcAft>
                <a:spcPts val="0"/>
              </a:spcAft>
              <a:buSzPts val="1200"/>
              <a:buNone/>
              <a:defRPr sz="1200"/>
            </a:lvl3pPr>
            <a:lvl4pPr lvl="3" algn="ctr">
              <a:lnSpc>
                <a:spcPct val="100000"/>
              </a:lnSpc>
              <a:spcBef>
                <a:spcPts val="0"/>
              </a:spcBef>
              <a:spcAft>
                <a:spcPts val="0"/>
              </a:spcAft>
              <a:buSzPts val="1200"/>
              <a:buNone/>
              <a:defRPr sz="1200"/>
            </a:lvl4pPr>
            <a:lvl5pPr lvl="4" algn="ctr">
              <a:lnSpc>
                <a:spcPct val="100000"/>
              </a:lnSpc>
              <a:spcBef>
                <a:spcPts val="0"/>
              </a:spcBef>
              <a:spcAft>
                <a:spcPts val="0"/>
              </a:spcAft>
              <a:buSzPts val="1200"/>
              <a:buNone/>
              <a:defRPr sz="1200"/>
            </a:lvl5pPr>
            <a:lvl6pPr lvl="5" algn="ctr">
              <a:lnSpc>
                <a:spcPct val="100000"/>
              </a:lnSpc>
              <a:spcBef>
                <a:spcPts val="0"/>
              </a:spcBef>
              <a:spcAft>
                <a:spcPts val="0"/>
              </a:spcAft>
              <a:buSzPts val="1200"/>
              <a:buNone/>
              <a:defRPr sz="1200"/>
            </a:lvl6pPr>
            <a:lvl7pPr lvl="6" algn="ctr">
              <a:lnSpc>
                <a:spcPct val="100000"/>
              </a:lnSpc>
              <a:spcBef>
                <a:spcPts val="0"/>
              </a:spcBef>
              <a:spcAft>
                <a:spcPts val="0"/>
              </a:spcAft>
              <a:buSzPts val="1200"/>
              <a:buNone/>
              <a:defRPr sz="1200"/>
            </a:lvl7pPr>
            <a:lvl8pPr lvl="7" algn="ctr">
              <a:lnSpc>
                <a:spcPct val="100000"/>
              </a:lnSpc>
              <a:spcBef>
                <a:spcPts val="0"/>
              </a:spcBef>
              <a:spcAft>
                <a:spcPts val="0"/>
              </a:spcAft>
              <a:buSzPts val="1200"/>
              <a:buNone/>
              <a:defRPr sz="1200"/>
            </a:lvl8pPr>
            <a:lvl9pPr lvl="8" algn="ctr">
              <a:lnSpc>
                <a:spcPct val="100000"/>
              </a:lnSpc>
              <a:spcBef>
                <a:spcPts val="0"/>
              </a:spcBef>
              <a:spcAft>
                <a:spcPts val="0"/>
              </a:spcAft>
              <a:buSzPts val="1200"/>
              <a:buNone/>
              <a:defRPr sz="1200"/>
            </a:lvl9pPr>
          </a:lstStyle>
          <a:p/>
        </p:txBody>
      </p:sp>
      <p:grpSp>
        <p:nvGrpSpPr>
          <p:cNvPr id="548" name="Google Shape;548;p75"/>
          <p:cNvGrpSpPr/>
          <p:nvPr/>
        </p:nvGrpSpPr>
        <p:grpSpPr>
          <a:xfrm flipH="1">
            <a:off x="-75" y="0"/>
            <a:ext cx="9144175" cy="5143625"/>
            <a:chOff x="0" y="0"/>
            <a:chExt cx="9144175" cy="5143625"/>
          </a:xfrm>
        </p:grpSpPr>
        <p:sp>
          <p:nvSpPr>
            <p:cNvPr id="549" name="Google Shape;549;p75"/>
            <p:cNvSpPr/>
            <p:nvPr/>
          </p:nvSpPr>
          <p:spPr>
            <a:xfrm>
              <a:off x="0" y="0"/>
              <a:ext cx="347700" cy="2673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75"/>
            <p:cNvSpPr/>
            <p:nvPr/>
          </p:nvSpPr>
          <p:spPr>
            <a:xfrm>
              <a:off x="0" y="0"/>
              <a:ext cx="713100" cy="539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75"/>
            <p:cNvSpPr/>
            <p:nvPr/>
          </p:nvSpPr>
          <p:spPr>
            <a:xfrm>
              <a:off x="1744975" y="4876025"/>
              <a:ext cx="7399200" cy="267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4">
    <p:spTree>
      <p:nvGrpSpPr>
        <p:cNvPr id="552" name="Shape 552"/>
        <p:cNvGrpSpPr/>
        <p:nvPr/>
      </p:nvGrpSpPr>
      <p:grpSpPr>
        <a:xfrm>
          <a:off x="0" y="0"/>
          <a:ext cx="0" cy="0"/>
          <a:chOff x="0" y="0"/>
          <a:chExt cx="0" cy="0"/>
        </a:xfrm>
      </p:grpSpPr>
      <p:sp>
        <p:nvSpPr>
          <p:cNvPr id="553" name="Google Shape;553;p76"/>
          <p:cNvSpPr txBox="1"/>
          <p:nvPr>
            <p:ph type="title"/>
          </p:nvPr>
        </p:nvSpPr>
        <p:spPr>
          <a:xfrm>
            <a:off x="713225" y="444725"/>
            <a:ext cx="7717500" cy="552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554" name="Google Shape;554;p76"/>
          <p:cNvSpPr txBox="1"/>
          <p:nvPr>
            <p:ph idx="1" type="subTitle"/>
          </p:nvPr>
        </p:nvSpPr>
        <p:spPr>
          <a:xfrm>
            <a:off x="865687" y="3069176"/>
            <a:ext cx="2238600" cy="1477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555" name="Google Shape;555;p76"/>
          <p:cNvSpPr txBox="1"/>
          <p:nvPr>
            <p:ph idx="2" type="subTitle"/>
          </p:nvPr>
        </p:nvSpPr>
        <p:spPr>
          <a:xfrm>
            <a:off x="865687" y="2320575"/>
            <a:ext cx="2238600" cy="800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556" name="Google Shape;556;p76"/>
          <p:cNvSpPr txBox="1"/>
          <p:nvPr>
            <p:ph idx="3" type="subTitle"/>
          </p:nvPr>
        </p:nvSpPr>
        <p:spPr>
          <a:xfrm>
            <a:off x="6040013" y="3069176"/>
            <a:ext cx="2238300" cy="1477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557" name="Google Shape;557;p76"/>
          <p:cNvSpPr txBox="1"/>
          <p:nvPr>
            <p:ph idx="4" type="subTitle"/>
          </p:nvPr>
        </p:nvSpPr>
        <p:spPr>
          <a:xfrm>
            <a:off x="6040013" y="2320575"/>
            <a:ext cx="2238300" cy="800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558" name="Google Shape;558;p76"/>
          <p:cNvSpPr txBox="1"/>
          <p:nvPr>
            <p:ph idx="5" type="subTitle"/>
          </p:nvPr>
        </p:nvSpPr>
        <p:spPr>
          <a:xfrm>
            <a:off x="3452850" y="3069176"/>
            <a:ext cx="2238300" cy="1477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559" name="Google Shape;559;p76"/>
          <p:cNvSpPr txBox="1"/>
          <p:nvPr>
            <p:ph idx="6" type="subTitle"/>
          </p:nvPr>
        </p:nvSpPr>
        <p:spPr>
          <a:xfrm>
            <a:off x="3452850" y="2320575"/>
            <a:ext cx="2238300" cy="800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grpSp>
        <p:nvGrpSpPr>
          <p:cNvPr id="560" name="Google Shape;560;p76"/>
          <p:cNvGrpSpPr/>
          <p:nvPr/>
        </p:nvGrpSpPr>
        <p:grpSpPr>
          <a:xfrm>
            <a:off x="-50" y="0"/>
            <a:ext cx="9144050" cy="5143625"/>
            <a:chOff x="-50" y="0"/>
            <a:chExt cx="9144050" cy="5143625"/>
          </a:xfrm>
        </p:grpSpPr>
        <p:sp>
          <p:nvSpPr>
            <p:cNvPr id="561" name="Google Shape;561;p76"/>
            <p:cNvSpPr/>
            <p:nvPr/>
          </p:nvSpPr>
          <p:spPr>
            <a:xfrm>
              <a:off x="8796300" y="0"/>
              <a:ext cx="347700" cy="886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76"/>
            <p:cNvSpPr/>
            <p:nvPr/>
          </p:nvSpPr>
          <p:spPr>
            <a:xfrm>
              <a:off x="-50" y="0"/>
              <a:ext cx="347700" cy="886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76"/>
            <p:cNvSpPr/>
            <p:nvPr/>
          </p:nvSpPr>
          <p:spPr>
            <a:xfrm>
              <a:off x="0" y="4876025"/>
              <a:ext cx="9144000" cy="267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6">
    <p:spTree>
      <p:nvGrpSpPr>
        <p:cNvPr id="564" name="Shape 564"/>
        <p:cNvGrpSpPr/>
        <p:nvPr/>
      </p:nvGrpSpPr>
      <p:grpSpPr>
        <a:xfrm>
          <a:off x="0" y="0"/>
          <a:ext cx="0" cy="0"/>
          <a:chOff x="0" y="0"/>
          <a:chExt cx="0" cy="0"/>
        </a:xfrm>
      </p:grpSpPr>
      <p:sp>
        <p:nvSpPr>
          <p:cNvPr id="565" name="Google Shape;565;p77"/>
          <p:cNvSpPr txBox="1"/>
          <p:nvPr>
            <p:ph type="title"/>
          </p:nvPr>
        </p:nvSpPr>
        <p:spPr>
          <a:xfrm>
            <a:off x="713225" y="444725"/>
            <a:ext cx="7717500" cy="552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566" name="Google Shape;566;p77"/>
          <p:cNvSpPr txBox="1"/>
          <p:nvPr>
            <p:ph idx="1" type="subTitle"/>
          </p:nvPr>
        </p:nvSpPr>
        <p:spPr>
          <a:xfrm>
            <a:off x="1676225" y="1684061"/>
            <a:ext cx="2715900" cy="1091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a:lvl1pPr>
            <a:lvl2pPr lvl="1">
              <a:lnSpc>
                <a:spcPct val="100000"/>
              </a:lnSpc>
              <a:spcBef>
                <a:spcPts val="0"/>
              </a:spcBef>
              <a:spcAft>
                <a:spcPts val="0"/>
              </a:spcAft>
              <a:buSzPts val="1200"/>
              <a:buNone/>
              <a:defRPr/>
            </a:lvl2pPr>
            <a:lvl3pPr lvl="2">
              <a:lnSpc>
                <a:spcPct val="100000"/>
              </a:lnSpc>
              <a:spcBef>
                <a:spcPts val="0"/>
              </a:spcBef>
              <a:spcAft>
                <a:spcPts val="0"/>
              </a:spcAft>
              <a:buSzPts val="1200"/>
              <a:buNone/>
              <a:defRPr/>
            </a:lvl3pPr>
            <a:lvl4pPr lvl="3">
              <a:lnSpc>
                <a:spcPct val="100000"/>
              </a:lnSpc>
              <a:spcBef>
                <a:spcPts val="0"/>
              </a:spcBef>
              <a:spcAft>
                <a:spcPts val="0"/>
              </a:spcAft>
              <a:buSzPts val="1200"/>
              <a:buNone/>
              <a:defRPr/>
            </a:lvl4pPr>
            <a:lvl5pPr lvl="4">
              <a:lnSpc>
                <a:spcPct val="100000"/>
              </a:lnSpc>
              <a:spcBef>
                <a:spcPts val="0"/>
              </a:spcBef>
              <a:spcAft>
                <a:spcPts val="0"/>
              </a:spcAft>
              <a:buSzPts val="1200"/>
              <a:buNone/>
              <a:defRPr/>
            </a:lvl5pPr>
            <a:lvl6pPr lvl="5">
              <a:lnSpc>
                <a:spcPct val="100000"/>
              </a:lnSpc>
              <a:spcBef>
                <a:spcPts val="0"/>
              </a:spcBef>
              <a:spcAft>
                <a:spcPts val="0"/>
              </a:spcAft>
              <a:buSzPts val="1200"/>
              <a:buNone/>
              <a:defRPr/>
            </a:lvl6pPr>
            <a:lvl7pPr lvl="6">
              <a:lnSpc>
                <a:spcPct val="100000"/>
              </a:lnSpc>
              <a:spcBef>
                <a:spcPts val="0"/>
              </a:spcBef>
              <a:spcAft>
                <a:spcPts val="0"/>
              </a:spcAft>
              <a:buSzPts val="1200"/>
              <a:buNone/>
              <a:defRPr/>
            </a:lvl7pPr>
            <a:lvl8pPr lvl="7">
              <a:lnSpc>
                <a:spcPct val="100000"/>
              </a:lnSpc>
              <a:spcBef>
                <a:spcPts val="0"/>
              </a:spcBef>
              <a:spcAft>
                <a:spcPts val="0"/>
              </a:spcAft>
              <a:buSzPts val="1200"/>
              <a:buNone/>
              <a:defRPr/>
            </a:lvl8pPr>
            <a:lvl9pPr lvl="8">
              <a:lnSpc>
                <a:spcPct val="100000"/>
              </a:lnSpc>
              <a:spcBef>
                <a:spcPts val="0"/>
              </a:spcBef>
              <a:spcAft>
                <a:spcPts val="0"/>
              </a:spcAft>
              <a:buSzPts val="1200"/>
              <a:buNone/>
              <a:defRPr/>
            </a:lvl9pPr>
          </a:lstStyle>
          <a:p/>
        </p:txBody>
      </p:sp>
      <p:sp>
        <p:nvSpPr>
          <p:cNvPr id="567" name="Google Shape;567;p77"/>
          <p:cNvSpPr txBox="1"/>
          <p:nvPr>
            <p:ph idx="2" type="subTitle"/>
          </p:nvPr>
        </p:nvSpPr>
        <p:spPr>
          <a:xfrm>
            <a:off x="1676225" y="1209263"/>
            <a:ext cx="2715900" cy="4926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568" name="Google Shape;568;p77"/>
          <p:cNvSpPr txBox="1"/>
          <p:nvPr>
            <p:ph idx="3" type="subTitle"/>
          </p:nvPr>
        </p:nvSpPr>
        <p:spPr>
          <a:xfrm>
            <a:off x="1676225" y="3435225"/>
            <a:ext cx="2715900" cy="1091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a:lvl1pPr>
            <a:lvl2pPr lvl="1">
              <a:lnSpc>
                <a:spcPct val="100000"/>
              </a:lnSpc>
              <a:spcBef>
                <a:spcPts val="0"/>
              </a:spcBef>
              <a:spcAft>
                <a:spcPts val="0"/>
              </a:spcAft>
              <a:buSzPts val="1200"/>
              <a:buNone/>
              <a:defRPr/>
            </a:lvl2pPr>
            <a:lvl3pPr lvl="2">
              <a:lnSpc>
                <a:spcPct val="100000"/>
              </a:lnSpc>
              <a:spcBef>
                <a:spcPts val="0"/>
              </a:spcBef>
              <a:spcAft>
                <a:spcPts val="0"/>
              </a:spcAft>
              <a:buSzPts val="1200"/>
              <a:buNone/>
              <a:defRPr/>
            </a:lvl3pPr>
            <a:lvl4pPr lvl="3">
              <a:lnSpc>
                <a:spcPct val="100000"/>
              </a:lnSpc>
              <a:spcBef>
                <a:spcPts val="0"/>
              </a:spcBef>
              <a:spcAft>
                <a:spcPts val="0"/>
              </a:spcAft>
              <a:buSzPts val="1200"/>
              <a:buNone/>
              <a:defRPr/>
            </a:lvl4pPr>
            <a:lvl5pPr lvl="4">
              <a:lnSpc>
                <a:spcPct val="100000"/>
              </a:lnSpc>
              <a:spcBef>
                <a:spcPts val="0"/>
              </a:spcBef>
              <a:spcAft>
                <a:spcPts val="0"/>
              </a:spcAft>
              <a:buSzPts val="1200"/>
              <a:buNone/>
              <a:defRPr/>
            </a:lvl5pPr>
            <a:lvl6pPr lvl="5">
              <a:lnSpc>
                <a:spcPct val="100000"/>
              </a:lnSpc>
              <a:spcBef>
                <a:spcPts val="0"/>
              </a:spcBef>
              <a:spcAft>
                <a:spcPts val="0"/>
              </a:spcAft>
              <a:buSzPts val="1200"/>
              <a:buNone/>
              <a:defRPr/>
            </a:lvl6pPr>
            <a:lvl7pPr lvl="6">
              <a:lnSpc>
                <a:spcPct val="100000"/>
              </a:lnSpc>
              <a:spcBef>
                <a:spcPts val="0"/>
              </a:spcBef>
              <a:spcAft>
                <a:spcPts val="0"/>
              </a:spcAft>
              <a:buSzPts val="1200"/>
              <a:buNone/>
              <a:defRPr/>
            </a:lvl7pPr>
            <a:lvl8pPr lvl="7">
              <a:lnSpc>
                <a:spcPct val="100000"/>
              </a:lnSpc>
              <a:spcBef>
                <a:spcPts val="0"/>
              </a:spcBef>
              <a:spcAft>
                <a:spcPts val="0"/>
              </a:spcAft>
              <a:buSzPts val="1200"/>
              <a:buNone/>
              <a:defRPr/>
            </a:lvl8pPr>
            <a:lvl9pPr lvl="8">
              <a:lnSpc>
                <a:spcPct val="100000"/>
              </a:lnSpc>
              <a:spcBef>
                <a:spcPts val="0"/>
              </a:spcBef>
              <a:spcAft>
                <a:spcPts val="0"/>
              </a:spcAft>
              <a:buSzPts val="1200"/>
              <a:buNone/>
              <a:defRPr/>
            </a:lvl9pPr>
          </a:lstStyle>
          <a:p/>
        </p:txBody>
      </p:sp>
      <p:sp>
        <p:nvSpPr>
          <p:cNvPr id="569" name="Google Shape;569;p77"/>
          <p:cNvSpPr txBox="1"/>
          <p:nvPr>
            <p:ph idx="4" type="subTitle"/>
          </p:nvPr>
        </p:nvSpPr>
        <p:spPr>
          <a:xfrm>
            <a:off x="1676225" y="2960428"/>
            <a:ext cx="2715900" cy="4926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570" name="Google Shape;570;p77"/>
          <p:cNvSpPr txBox="1"/>
          <p:nvPr>
            <p:ph idx="5" type="subTitle"/>
          </p:nvPr>
        </p:nvSpPr>
        <p:spPr>
          <a:xfrm>
            <a:off x="5716375" y="1684050"/>
            <a:ext cx="2714400" cy="1091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a:lvl1pPr>
            <a:lvl2pPr lvl="1">
              <a:lnSpc>
                <a:spcPct val="100000"/>
              </a:lnSpc>
              <a:spcBef>
                <a:spcPts val="0"/>
              </a:spcBef>
              <a:spcAft>
                <a:spcPts val="0"/>
              </a:spcAft>
              <a:buSzPts val="1200"/>
              <a:buNone/>
              <a:defRPr/>
            </a:lvl2pPr>
            <a:lvl3pPr lvl="2">
              <a:lnSpc>
                <a:spcPct val="100000"/>
              </a:lnSpc>
              <a:spcBef>
                <a:spcPts val="0"/>
              </a:spcBef>
              <a:spcAft>
                <a:spcPts val="0"/>
              </a:spcAft>
              <a:buSzPts val="1200"/>
              <a:buNone/>
              <a:defRPr/>
            </a:lvl3pPr>
            <a:lvl4pPr lvl="3">
              <a:lnSpc>
                <a:spcPct val="100000"/>
              </a:lnSpc>
              <a:spcBef>
                <a:spcPts val="0"/>
              </a:spcBef>
              <a:spcAft>
                <a:spcPts val="0"/>
              </a:spcAft>
              <a:buSzPts val="1200"/>
              <a:buNone/>
              <a:defRPr/>
            </a:lvl4pPr>
            <a:lvl5pPr lvl="4">
              <a:lnSpc>
                <a:spcPct val="100000"/>
              </a:lnSpc>
              <a:spcBef>
                <a:spcPts val="0"/>
              </a:spcBef>
              <a:spcAft>
                <a:spcPts val="0"/>
              </a:spcAft>
              <a:buSzPts val="1200"/>
              <a:buNone/>
              <a:defRPr/>
            </a:lvl5pPr>
            <a:lvl6pPr lvl="5">
              <a:lnSpc>
                <a:spcPct val="100000"/>
              </a:lnSpc>
              <a:spcBef>
                <a:spcPts val="0"/>
              </a:spcBef>
              <a:spcAft>
                <a:spcPts val="0"/>
              </a:spcAft>
              <a:buSzPts val="1200"/>
              <a:buNone/>
              <a:defRPr/>
            </a:lvl6pPr>
            <a:lvl7pPr lvl="6">
              <a:lnSpc>
                <a:spcPct val="100000"/>
              </a:lnSpc>
              <a:spcBef>
                <a:spcPts val="0"/>
              </a:spcBef>
              <a:spcAft>
                <a:spcPts val="0"/>
              </a:spcAft>
              <a:buSzPts val="1200"/>
              <a:buNone/>
              <a:defRPr/>
            </a:lvl7pPr>
            <a:lvl8pPr lvl="7">
              <a:lnSpc>
                <a:spcPct val="100000"/>
              </a:lnSpc>
              <a:spcBef>
                <a:spcPts val="0"/>
              </a:spcBef>
              <a:spcAft>
                <a:spcPts val="0"/>
              </a:spcAft>
              <a:buSzPts val="1200"/>
              <a:buNone/>
              <a:defRPr/>
            </a:lvl8pPr>
            <a:lvl9pPr lvl="8">
              <a:lnSpc>
                <a:spcPct val="100000"/>
              </a:lnSpc>
              <a:spcBef>
                <a:spcPts val="0"/>
              </a:spcBef>
              <a:spcAft>
                <a:spcPts val="0"/>
              </a:spcAft>
              <a:buSzPts val="1200"/>
              <a:buNone/>
              <a:defRPr/>
            </a:lvl9pPr>
          </a:lstStyle>
          <a:p/>
        </p:txBody>
      </p:sp>
      <p:sp>
        <p:nvSpPr>
          <p:cNvPr id="571" name="Google Shape;571;p77"/>
          <p:cNvSpPr txBox="1"/>
          <p:nvPr>
            <p:ph idx="6" type="subTitle"/>
          </p:nvPr>
        </p:nvSpPr>
        <p:spPr>
          <a:xfrm>
            <a:off x="5716379" y="1209250"/>
            <a:ext cx="2714400" cy="4926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572" name="Google Shape;572;p77"/>
          <p:cNvSpPr txBox="1"/>
          <p:nvPr>
            <p:ph idx="7" type="subTitle"/>
          </p:nvPr>
        </p:nvSpPr>
        <p:spPr>
          <a:xfrm>
            <a:off x="5716375" y="3435225"/>
            <a:ext cx="2714400" cy="1091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a:lvl1pPr>
            <a:lvl2pPr lvl="1">
              <a:lnSpc>
                <a:spcPct val="100000"/>
              </a:lnSpc>
              <a:spcBef>
                <a:spcPts val="0"/>
              </a:spcBef>
              <a:spcAft>
                <a:spcPts val="0"/>
              </a:spcAft>
              <a:buSzPts val="1200"/>
              <a:buNone/>
              <a:defRPr/>
            </a:lvl2pPr>
            <a:lvl3pPr lvl="2">
              <a:lnSpc>
                <a:spcPct val="100000"/>
              </a:lnSpc>
              <a:spcBef>
                <a:spcPts val="0"/>
              </a:spcBef>
              <a:spcAft>
                <a:spcPts val="0"/>
              </a:spcAft>
              <a:buSzPts val="1200"/>
              <a:buNone/>
              <a:defRPr/>
            </a:lvl3pPr>
            <a:lvl4pPr lvl="3">
              <a:lnSpc>
                <a:spcPct val="100000"/>
              </a:lnSpc>
              <a:spcBef>
                <a:spcPts val="0"/>
              </a:spcBef>
              <a:spcAft>
                <a:spcPts val="0"/>
              </a:spcAft>
              <a:buSzPts val="1200"/>
              <a:buNone/>
              <a:defRPr/>
            </a:lvl4pPr>
            <a:lvl5pPr lvl="4">
              <a:lnSpc>
                <a:spcPct val="100000"/>
              </a:lnSpc>
              <a:spcBef>
                <a:spcPts val="0"/>
              </a:spcBef>
              <a:spcAft>
                <a:spcPts val="0"/>
              </a:spcAft>
              <a:buSzPts val="1200"/>
              <a:buNone/>
              <a:defRPr/>
            </a:lvl5pPr>
            <a:lvl6pPr lvl="5">
              <a:lnSpc>
                <a:spcPct val="100000"/>
              </a:lnSpc>
              <a:spcBef>
                <a:spcPts val="0"/>
              </a:spcBef>
              <a:spcAft>
                <a:spcPts val="0"/>
              </a:spcAft>
              <a:buSzPts val="1200"/>
              <a:buNone/>
              <a:defRPr/>
            </a:lvl6pPr>
            <a:lvl7pPr lvl="6">
              <a:lnSpc>
                <a:spcPct val="100000"/>
              </a:lnSpc>
              <a:spcBef>
                <a:spcPts val="0"/>
              </a:spcBef>
              <a:spcAft>
                <a:spcPts val="0"/>
              </a:spcAft>
              <a:buSzPts val="1200"/>
              <a:buNone/>
              <a:defRPr/>
            </a:lvl7pPr>
            <a:lvl8pPr lvl="7">
              <a:lnSpc>
                <a:spcPct val="100000"/>
              </a:lnSpc>
              <a:spcBef>
                <a:spcPts val="0"/>
              </a:spcBef>
              <a:spcAft>
                <a:spcPts val="0"/>
              </a:spcAft>
              <a:buSzPts val="1200"/>
              <a:buNone/>
              <a:defRPr/>
            </a:lvl8pPr>
            <a:lvl9pPr lvl="8">
              <a:lnSpc>
                <a:spcPct val="100000"/>
              </a:lnSpc>
              <a:spcBef>
                <a:spcPts val="0"/>
              </a:spcBef>
              <a:spcAft>
                <a:spcPts val="0"/>
              </a:spcAft>
              <a:buSzPts val="1200"/>
              <a:buNone/>
              <a:defRPr/>
            </a:lvl9pPr>
          </a:lstStyle>
          <a:p/>
        </p:txBody>
      </p:sp>
      <p:sp>
        <p:nvSpPr>
          <p:cNvPr id="573" name="Google Shape;573;p77"/>
          <p:cNvSpPr txBox="1"/>
          <p:nvPr>
            <p:ph idx="8" type="subTitle"/>
          </p:nvPr>
        </p:nvSpPr>
        <p:spPr>
          <a:xfrm>
            <a:off x="5716379" y="2960426"/>
            <a:ext cx="2714400" cy="4926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grpSp>
        <p:nvGrpSpPr>
          <p:cNvPr id="574" name="Google Shape;574;p77"/>
          <p:cNvGrpSpPr/>
          <p:nvPr/>
        </p:nvGrpSpPr>
        <p:grpSpPr>
          <a:xfrm>
            <a:off x="0" y="0"/>
            <a:ext cx="9144000" cy="5143650"/>
            <a:chOff x="0" y="0"/>
            <a:chExt cx="9144000" cy="5143650"/>
          </a:xfrm>
        </p:grpSpPr>
        <p:sp>
          <p:nvSpPr>
            <p:cNvPr id="575" name="Google Shape;575;p77"/>
            <p:cNvSpPr/>
            <p:nvPr/>
          </p:nvSpPr>
          <p:spPr>
            <a:xfrm>
              <a:off x="0" y="0"/>
              <a:ext cx="1670700" cy="291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77"/>
            <p:cNvSpPr/>
            <p:nvPr/>
          </p:nvSpPr>
          <p:spPr>
            <a:xfrm>
              <a:off x="8796300" y="1379250"/>
              <a:ext cx="347700" cy="3764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577" name="Shape 577"/>
        <p:cNvGrpSpPr/>
        <p:nvPr/>
      </p:nvGrpSpPr>
      <p:grpSpPr>
        <a:xfrm>
          <a:off x="0" y="0"/>
          <a:ext cx="0" cy="0"/>
          <a:chOff x="0" y="0"/>
          <a:chExt cx="0" cy="0"/>
        </a:xfrm>
      </p:grpSpPr>
      <p:sp>
        <p:nvSpPr>
          <p:cNvPr id="578" name="Google Shape;578;p78"/>
          <p:cNvSpPr txBox="1"/>
          <p:nvPr>
            <p:ph type="title"/>
          </p:nvPr>
        </p:nvSpPr>
        <p:spPr>
          <a:xfrm>
            <a:off x="713225" y="444725"/>
            <a:ext cx="7717500" cy="552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579" name="Google Shape;579;p78"/>
          <p:cNvSpPr txBox="1"/>
          <p:nvPr>
            <p:ph idx="1" type="subTitle"/>
          </p:nvPr>
        </p:nvSpPr>
        <p:spPr>
          <a:xfrm>
            <a:off x="713250" y="1887625"/>
            <a:ext cx="2238600" cy="923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nSpc>
                <a:spcPct val="100000"/>
              </a:lnSpc>
              <a:spcBef>
                <a:spcPts val="0"/>
              </a:spcBef>
              <a:spcAft>
                <a:spcPts val="0"/>
              </a:spcAft>
              <a:buSzPts val="1200"/>
              <a:buNone/>
              <a:defRPr/>
            </a:lvl2pPr>
            <a:lvl3pPr lvl="2">
              <a:lnSpc>
                <a:spcPct val="100000"/>
              </a:lnSpc>
              <a:spcBef>
                <a:spcPts val="0"/>
              </a:spcBef>
              <a:spcAft>
                <a:spcPts val="0"/>
              </a:spcAft>
              <a:buSzPts val="1200"/>
              <a:buNone/>
              <a:defRPr/>
            </a:lvl3pPr>
            <a:lvl4pPr lvl="3">
              <a:lnSpc>
                <a:spcPct val="100000"/>
              </a:lnSpc>
              <a:spcBef>
                <a:spcPts val="0"/>
              </a:spcBef>
              <a:spcAft>
                <a:spcPts val="0"/>
              </a:spcAft>
              <a:buSzPts val="1200"/>
              <a:buNone/>
              <a:defRPr/>
            </a:lvl4pPr>
            <a:lvl5pPr lvl="4">
              <a:lnSpc>
                <a:spcPct val="100000"/>
              </a:lnSpc>
              <a:spcBef>
                <a:spcPts val="0"/>
              </a:spcBef>
              <a:spcAft>
                <a:spcPts val="0"/>
              </a:spcAft>
              <a:buSzPts val="1200"/>
              <a:buNone/>
              <a:defRPr/>
            </a:lvl5pPr>
            <a:lvl6pPr lvl="5">
              <a:lnSpc>
                <a:spcPct val="100000"/>
              </a:lnSpc>
              <a:spcBef>
                <a:spcPts val="0"/>
              </a:spcBef>
              <a:spcAft>
                <a:spcPts val="0"/>
              </a:spcAft>
              <a:buSzPts val="1200"/>
              <a:buNone/>
              <a:defRPr/>
            </a:lvl6pPr>
            <a:lvl7pPr lvl="6">
              <a:lnSpc>
                <a:spcPct val="100000"/>
              </a:lnSpc>
              <a:spcBef>
                <a:spcPts val="0"/>
              </a:spcBef>
              <a:spcAft>
                <a:spcPts val="0"/>
              </a:spcAft>
              <a:buSzPts val="1200"/>
              <a:buNone/>
              <a:defRPr/>
            </a:lvl7pPr>
            <a:lvl8pPr lvl="7">
              <a:lnSpc>
                <a:spcPct val="100000"/>
              </a:lnSpc>
              <a:spcBef>
                <a:spcPts val="0"/>
              </a:spcBef>
              <a:spcAft>
                <a:spcPts val="0"/>
              </a:spcAft>
              <a:buSzPts val="1200"/>
              <a:buNone/>
              <a:defRPr/>
            </a:lvl8pPr>
            <a:lvl9pPr lvl="8">
              <a:lnSpc>
                <a:spcPct val="100000"/>
              </a:lnSpc>
              <a:spcBef>
                <a:spcPts val="0"/>
              </a:spcBef>
              <a:spcAft>
                <a:spcPts val="0"/>
              </a:spcAft>
              <a:buSzPts val="1200"/>
              <a:buNone/>
              <a:defRPr/>
            </a:lvl9pPr>
          </a:lstStyle>
          <a:p/>
        </p:txBody>
      </p:sp>
      <p:sp>
        <p:nvSpPr>
          <p:cNvPr id="580" name="Google Shape;580;p78"/>
          <p:cNvSpPr txBox="1"/>
          <p:nvPr>
            <p:ph idx="2" type="subTitle"/>
          </p:nvPr>
        </p:nvSpPr>
        <p:spPr>
          <a:xfrm>
            <a:off x="713250" y="1159675"/>
            <a:ext cx="2238600" cy="800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581" name="Google Shape;581;p78"/>
          <p:cNvSpPr txBox="1"/>
          <p:nvPr>
            <p:ph idx="3" type="subTitle"/>
          </p:nvPr>
        </p:nvSpPr>
        <p:spPr>
          <a:xfrm>
            <a:off x="6192150" y="1887625"/>
            <a:ext cx="2238600" cy="923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nSpc>
                <a:spcPct val="100000"/>
              </a:lnSpc>
              <a:spcBef>
                <a:spcPts val="0"/>
              </a:spcBef>
              <a:spcAft>
                <a:spcPts val="0"/>
              </a:spcAft>
              <a:buSzPts val="1200"/>
              <a:buNone/>
              <a:defRPr/>
            </a:lvl2pPr>
            <a:lvl3pPr lvl="2">
              <a:lnSpc>
                <a:spcPct val="100000"/>
              </a:lnSpc>
              <a:spcBef>
                <a:spcPts val="0"/>
              </a:spcBef>
              <a:spcAft>
                <a:spcPts val="0"/>
              </a:spcAft>
              <a:buSzPts val="1200"/>
              <a:buNone/>
              <a:defRPr/>
            </a:lvl3pPr>
            <a:lvl4pPr lvl="3">
              <a:lnSpc>
                <a:spcPct val="100000"/>
              </a:lnSpc>
              <a:spcBef>
                <a:spcPts val="0"/>
              </a:spcBef>
              <a:spcAft>
                <a:spcPts val="0"/>
              </a:spcAft>
              <a:buSzPts val="1200"/>
              <a:buNone/>
              <a:defRPr/>
            </a:lvl4pPr>
            <a:lvl5pPr lvl="4">
              <a:lnSpc>
                <a:spcPct val="100000"/>
              </a:lnSpc>
              <a:spcBef>
                <a:spcPts val="0"/>
              </a:spcBef>
              <a:spcAft>
                <a:spcPts val="0"/>
              </a:spcAft>
              <a:buSzPts val="1200"/>
              <a:buNone/>
              <a:defRPr/>
            </a:lvl5pPr>
            <a:lvl6pPr lvl="5">
              <a:lnSpc>
                <a:spcPct val="100000"/>
              </a:lnSpc>
              <a:spcBef>
                <a:spcPts val="0"/>
              </a:spcBef>
              <a:spcAft>
                <a:spcPts val="0"/>
              </a:spcAft>
              <a:buSzPts val="1200"/>
              <a:buNone/>
              <a:defRPr/>
            </a:lvl6pPr>
            <a:lvl7pPr lvl="6">
              <a:lnSpc>
                <a:spcPct val="100000"/>
              </a:lnSpc>
              <a:spcBef>
                <a:spcPts val="0"/>
              </a:spcBef>
              <a:spcAft>
                <a:spcPts val="0"/>
              </a:spcAft>
              <a:buSzPts val="1200"/>
              <a:buNone/>
              <a:defRPr/>
            </a:lvl7pPr>
            <a:lvl8pPr lvl="7">
              <a:lnSpc>
                <a:spcPct val="100000"/>
              </a:lnSpc>
              <a:spcBef>
                <a:spcPts val="0"/>
              </a:spcBef>
              <a:spcAft>
                <a:spcPts val="0"/>
              </a:spcAft>
              <a:buSzPts val="1200"/>
              <a:buNone/>
              <a:defRPr/>
            </a:lvl8pPr>
            <a:lvl9pPr lvl="8">
              <a:lnSpc>
                <a:spcPct val="100000"/>
              </a:lnSpc>
              <a:spcBef>
                <a:spcPts val="0"/>
              </a:spcBef>
              <a:spcAft>
                <a:spcPts val="0"/>
              </a:spcAft>
              <a:buSzPts val="1200"/>
              <a:buNone/>
              <a:defRPr/>
            </a:lvl9pPr>
          </a:lstStyle>
          <a:p/>
        </p:txBody>
      </p:sp>
      <p:sp>
        <p:nvSpPr>
          <p:cNvPr id="582" name="Google Shape;582;p78"/>
          <p:cNvSpPr txBox="1"/>
          <p:nvPr>
            <p:ph idx="4" type="subTitle"/>
          </p:nvPr>
        </p:nvSpPr>
        <p:spPr>
          <a:xfrm>
            <a:off x="6192150" y="1159675"/>
            <a:ext cx="2238600" cy="800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583" name="Google Shape;583;p78"/>
          <p:cNvSpPr txBox="1"/>
          <p:nvPr>
            <p:ph idx="5" type="subTitle"/>
          </p:nvPr>
        </p:nvSpPr>
        <p:spPr>
          <a:xfrm>
            <a:off x="3452700" y="1887625"/>
            <a:ext cx="2238600" cy="923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nSpc>
                <a:spcPct val="100000"/>
              </a:lnSpc>
              <a:spcBef>
                <a:spcPts val="0"/>
              </a:spcBef>
              <a:spcAft>
                <a:spcPts val="0"/>
              </a:spcAft>
              <a:buSzPts val="1200"/>
              <a:buNone/>
              <a:defRPr/>
            </a:lvl2pPr>
            <a:lvl3pPr lvl="2">
              <a:lnSpc>
                <a:spcPct val="100000"/>
              </a:lnSpc>
              <a:spcBef>
                <a:spcPts val="0"/>
              </a:spcBef>
              <a:spcAft>
                <a:spcPts val="0"/>
              </a:spcAft>
              <a:buSzPts val="1200"/>
              <a:buNone/>
              <a:defRPr/>
            </a:lvl3pPr>
            <a:lvl4pPr lvl="3">
              <a:lnSpc>
                <a:spcPct val="100000"/>
              </a:lnSpc>
              <a:spcBef>
                <a:spcPts val="0"/>
              </a:spcBef>
              <a:spcAft>
                <a:spcPts val="0"/>
              </a:spcAft>
              <a:buSzPts val="1200"/>
              <a:buNone/>
              <a:defRPr/>
            </a:lvl4pPr>
            <a:lvl5pPr lvl="4">
              <a:lnSpc>
                <a:spcPct val="100000"/>
              </a:lnSpc>
              <a:spcBef>
                <a:spcPts val="0"/>
              </a:spcBef>
              <a:spcAft>
                <a:spcPts val="0"/>
              </a:spcAft>
              <a:buSzPts val="1200"/>
              <a:buNone/>
              <a:defRPr/>
            </a:lvl5pPr>
            <a:lvl6pPr lvl="5">
              <a:lnSpc>
                <a:spcPct val="100000"/>
              </a:lnSpc>
              <a:spcBef>
                <a:spcPts val="0"/>
              </a:spcBef>
              <a:spcAft>
                <a:spcPts val="0"/>
              </a:spcAft>
              <a:buSzPts val="1200"/>
              <a:buNone/>
              <a:defRPr/>
            </a:lvl6pPr>
            <a:lvl7pPr lvl="6">
              <a:lnSpc>
                <a:spcPct val="100000"/>
              </a:lnSpc>
              <a:spcBef>
                <a:spcPts val="0"/>
              </a:spcBef>
              <a:spcAft>
                <a:spcPts val="0"/>
              </a:spcAft>
              <a:buSzPts val="1200"/>
              <a:buNone/>
              <a:defRPr/>
            </a:lvl7pPr>
            <a:lvl8pPr lvl="7">
              <a:lnSpc>
                <a:spcPct val="100000"/>
              </a:lnSpc>
              <a:spcBef>
                <a:spcPts val="0"/>
              </a:spcBef>
              <a:spcAft>
                <a:spcPts val="0"/>
              </a:spcAft>
              <a:buSzPts val="1200"/>
              <a:buNone/>
              <a:defRPr/>
            </a:lvl8pPr>
            <a:lvl9pPr lvl="8">
              <a:lnSpc>
                <a:spcPct val="100000"/>
              </a:lnSpc>
              <a:spcBef>
                <a:spcPts val="0"/>
              </a:spcBef>
              <a:spcAft>
                <a:spcPts val="0"/>
              </a:spcAft>
              <a:buSzPts val="1200"/>
              <a:buNone/>
              <a:defRPr/>
            </a:lvl9pPr>
          </a:lstStyle>
          <a:p/>
        </p:txBody>
      </p:sp>
      <p:sp>
        <p:nvSpPr>
          <p:cNvPr id="584" name="Google Shape;584;p78"/>
          <p:cNvSpPr txBox="1"/>
          <p:nvPr>
            <p:ph idx="6" type="subTitle"/>
          </p:nvPr>
        </p:nvSpPr>
        <p:spPr>
          <a:xfrm>
            <a:off x="3452700" y="1159675"/>
            <a:ext cx="2238600" cy="800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585" name="Google Shape;585;p78"/>
          <p:cNvSpPr txBox="1"/>
          <p:nvPr>
            <p:ph idx="7" type="subTitle"/>
          </p:nvPr>
        </p:nvSpPr>
        <p:spPr>
          <a:xfrm>
            <a:off x="713250" y="3666200"/>
            <a:ext cx="2238600" cy="923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nSpc>
                <a:spcPct val="100000"/>
              </a:lnSpc>
              <a:spcBef>
                <a:spcPts val="0"/>
              </a:spcBef>
              <a:spcAft>
                <a:spcPts val="0"/>
              </a:spcAft>
              <a:buSzPts val="1200"/>
              <a:buNone/>
              <a:defRPr/>
            </a:lvl2pPr>
            <a:lvl3pPr lvl="2">
              <a:lnSpc>
                <a:spcPct val="100000"/>
              </a:lnSpc>
              <a:spcBef>
                <a:spcPts val="0"/>
              </a:spcBef>
              <a:spcAft>
                <a:spcPts val="0"/>
              </a:spcAft>
              <a:buSzPts val="1200"/>
              <a:buNone/>
              <a:defRPr/>
            </a:lvl3pPr>
            <a:lvl4pPr lvl="3">
              <a:lnSpc>
                <a:spcPct val="100000"/>
              </a:lnSpc>
              <a:spcBef>
                <a:spcPts val="0"/>
              </a:spcBef>
              <a:spcAft>
                <a:spcPts val="0"/>
              </a:spcAft>
              <a:buSzPts val="1200"/>
              <a:buNone/>
              <a:defRPr/>
            </a:lvl4pPr>
            <a:lvl5pPr lvl="4">
              <a:lnSpc>
                <a:spcPct val="100000"/>
              </a:lnSpc>
              <a:spcBef>
                <a:spcPts val="0"/>
              </a:spcBef>
              <a:spcAft>
                <a:spcPts val="0"/>
              </a:spcAft>
              <a:buSzPts val="1200"/>
              <a:buNone/>
              <a:defRPr/>
            </a:lvl5pPr>
            <a:lvl6pPr lvl="5">
              <a:lnSpc>
                <a:spcPct val="100000"/>
              </a:lnSpc>
              <a:spcBef>
                <a:spcPts val="0"/>
              </a:spcBef>
              <a:spcAft>
                <a:spcPts val="0"/>
              </a:spcAft>
              <a:buSzPts val="1200"/>
              <a:buNone/>
              <a:defRPr/>
            </a:lvl6pPr>
            <a:lvl7pPr lvl="6">
              <a:lnSpc>
                <a:spcPct val="100000"/>
              </a:lnSpc>
              <a:spcBef>
                <a:spcPts val="0"/>
              </a:spcBef>
              <a:spcAft>
                <a:spcPts val="0"/>
              </a:spcAft>
              <a:buSzPts val="1200"/>
              <a:buNone/>
              <a:defRPr/>
            </a:lvl7pPr>
            <a:lvl8pPr lvl="7">
              <a:lnSpc>
                <a:spcPct val="100000"/>
              </a:lnSpc>
              <a:spcBef>
                <a:spcPts val="0"/>
              </a:spcBef>
              <a:spcAft>
                <a:spcPts val="0"/>
              </a:spcAft>
              <a:buSzPts val="1200"/>
              <a:buNone/>
              <a:defRPr/>
            </a:lvl8pPr>
            <a:lvl9pPr lvl="8">
              <a:lnSpc>
                <a:spcPct val="100000"/>
              </a:lnSpc>
              <a:spcBef>
                <a:spcPts val="0"/>
              </a:spcBef>
              <a:spcAft>
                <a:spcPts val="0"/>
              </a:spcAft>
              <a:buSzPts val="1200"/>
              <a:buNone/>
              <a:defRPr/>
            </a:lvl9pPr>
          </a:lstStyle>
          <a:p/>
        </p:txBody>
      </p:sp>
      <p:sp>
        <p:nvSpPr>
          <p:cNvPr id="586" name="Google Shape;586;p78"/>
          <p:cNvSpPr txBox="1"/>
          <p:nvPr>
            <p:ph idx="8" type="subTitle"/>
          </p:nvPr>
        </p:nvSpPr>
        <p:spPr>
          <a:xfrm>
            <a:off x="713250" y="2938250"/>
            <a:ext cx="2238600" cy="800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587" name="Google Shape;587;p78"/>
          <p:cNvSpPr txBox="1"/>
          <p:nvPr>
            <p:ph idx="9" type="subTitle"/>
          </p:nvPr>
        </p:nvSpPr>
        <p:spPr>
          <a:xfrm>
            <a:off x="6192150" y="3666200"/>
            <a:ext cx="2238600" cy="923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nSpc>
                <a:spcPct val="100000"/>
              </a:lnSpc>
              <a:spcBef>
                <a:spcPts val="0"/>
              </a:spcBef>
              <a:spcAft>
                <a:spcPts val="0"/>
              </a:spcAft>
              <a:buSzPts val="1200"/>
              <a:buNone/>
              <a:defRPr/>
            </a:lvl2pPr>
            <a:lvl3pPr lvl="2">
              <a:lnSpc>
                <a:spcPct val="100000"/>
              </a:lnSpc>
              <a:spcBef>
                <a:spcPts val="0"/>
              </a:spcBef>
              <a:spcAft>
                <a:spcPts val="0"/>
              </a:spcAft>
              <a:buSzPts val="1200"/>
              <a:buNone/>
              <a:defRPr/>
            </a:lvl3pPr>
            <a:lvl4pPr lvl="3">
              <a:lnSpc>
                <a:spcPct val="100000"/>
              </a:lnSpc>
              <a:spcBef>
                <a:spcPts val="0"/>
              </a:spcBef>
              <a:spcAft>
                <a:spcPts val="0"/>
              </a:spcAft>
              <a:buSzPts val="1200"/>
              <a:buNone/>
              <a:defRPr/>
            </a:lvl4pPr>
            <a:lvl5pPr lvl="4">
              <a:lnSpc>
                <a:spcPct val="100000"/>
              </a:lnSpc>
              <a:spcBef>
                <a:spcPts val="0"/>
              </a:spcBef>
              <a:spcAft>
                <a:spcPts val="0"/>
              </a:spcAft>
              <a:buSzPts val="1200"/>
              <a:buNone/>
              <a:defRPr/>
            </a:lvl5pPr>
            <a:lvl6pPr lvl="5">
              <a:lnSpc>
                <a:spcPct val="100000"/>
              </a:lnSpc>
              <a:spcBef>
                <a:spcPts val="0"/>
              </a:spcBef>
              <a:spcAft>
                <a:spcPts val="0"/>
              </a:spcAft>
              <a:buSzPts val="1200"/>
              <a:buNone/>
              <a:defRPr/>
            </a:lvl6pPr>
            <a:lvl7pPr lvl="6">
              <a:lnSpc>
                <a:spcPct val="100000"/>
              </a:lnSpc>
              <a:spcBef>
                <a:spcPts val="0"/>
              </a:spcBef>
              <a:spcAft>
                <a:spcPts val="0"/>
              </a:spcAft>
              <a:buSzPts val="1200"/>
              <a:buNone/>
              <a:defRPr/>
            </a:lvl7pPr>
            <a:lvl8pPr lvl="7">
              <a:lnSpc>
                <a:spcPct val="100000"/>
              </a:lnSpc>
              <a:spcBef>
                <a:spcPts val="0"/>
              </a:spcBef>
              <a:spcAft>
                <a:spcPts val="0"/>
              </a:spcAft>
              <a:buSzPts val="1200"/>
              <a:buNone/>
              <a:defRPr/>
            </a:lvl8pPr>
            <a:lvl9pPr lvl="8">
              <a:lnSpc>
                <a:spcPct val="100000"/>
              </a:lnSpc>
              <a:spcBef>
                <a:spcPts val="0"/>
              </a:spcBef>
              <a:spcAft>
                <a:spcPts val="0"/>
              </a:spcAft>
              <a:buSzPts val="1200"/>
              <a:buNone/>
              <a:defRPr/>
            </a:lvl9pPr>
          </a:lstStyle>
          <a:p/>
        </p:txBody>
      </p:sp>
      <p:sp>
        <p:nvSpPr>
          <p:cNvPr id="588" name="Google Shape;588;p78"/>
          <p:cNvSpPr txBox="1"/>
          <p:nvPr>
            <p:ph idx="13" type="subTitle"/>
          </p:nvPr>
        </p:nvSpPr>
        <p:spPr>
          <a:xfrm>
            <a:off x="6192150" y="2938250"/>
            <a:ext cx="2238600" cy="800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589" name="Google Shape;589;p78"/>
          <p:cNvSpPr txBox="1"/>
          <p:nvPr>
            <p:ph idx="14" type="subTitle"/>
          </p:nvPr>
        </p:nvSpPr>
        <p:spPr>
          <a:xfrm>
            <a:off x="3452700" y="3666200"/>
            <a:ext cx="2238600" cy="923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nSpc>
                <a:spcPct val="100000"/>
              </a:lnSpc>
              <a:spcBef>
                <a:spcPts val="0"/>
              </a:spcBef>
              <a:spcAft>
                <a:spcPts val="0"/>
              </a:spcAft>
              <a:buSzPts val="1200"/>
              <a:buNone/>
              <a:defRPr/>
            </a:lvl2pPr>
            <a:lvl3pPr lvl="2">
              <a:lnSpc>
                <a:spcPct val="100000"/>
              </a:lnSpc>
              <a:spcBef>
                <a:spcPts val="0"/>
              </a:spcBef>
              <a:spcAft>
                <a:spcPts val="0"/>
              </a:spcAft>
              <a:buSzPts val="1200"/>
              <a:buNone/>
              <a:defRPr/>
            </a:lvl3pPr>
            <a:lvl4pPr lvl="3">
              <a:lnSpc>
                <a:spcPct val="100000"/>
              </a:lnSpc>
              <a:spcBef>
                <a:spcPts val="0"/>
              </a:spcBef>
              <a:spcAft>
                <a:spcPts val="0"/>
              </a:spcAft>
              <a:buSzPts val="1200"/>
              <a:buNone/>
              <a:defRPr/>
            </a:lvl4pPr>
            <a:lvl5pPr lvl="4">
              <a:lnSpc>
                <a:spcPct val="100000"/>
              </a:lnSpc>
              <a:spcBef>
                <a:spcPts val="0"/>
              </a:spcBef>
              <a:spcAft>
                <a:spcPts val="0"/>
              </a:spcAft>
              <a:buSzPts val="1200"/>
              <a:buNone/>
              <a:defRPr/>
            </a:lvl5pPr>
            <a:lvl6pPr lvl="5">
              <a:lnSpc>
                <a:spcPct val="100000"/>
              </a:lnSpc>
              <a:spcBef>
                <a:spcPts val="0"/>
              </a:spcBef>
              <a:spcAft>
                <a:spcPts val="0"/>
              </a:spcAft>
              <a:buSzPts val="1200"/>
              <a:buNone/>
              <a:defRPr/>
            </a:lvl6pPr>
            <a:lvl7pPr lvl="6">
              <a:lnSpc>
                <a:spcPct val="100000"/>
              </a:lnSpc>
              <a:spcBef>
                <a:spcPts val="0"/>
              </a:spcBef>
              <a:spcAft>
                <a:spcPts val="0"/>
              </a:spcAft>
              <a:buSzPts val="1200"/>
              <a:buNone/>
              <a:defRPr/>
            </a:lvl7pPr>
            <a:lvl8pPr lvl="7">
              <a:lnSpc>
                <a:spcPct val="100000"/>
              </a:lnSpc>
              <a:spcBef>
                <a:spcPts val="0"/>
              </a:spcBef>
              <a:spcAft>
                <a:spcPts val="0"/>
              </a:spcAft>
              <a:buSzPts val="1200"/>
              <a:buNone/>
              <a:defRPr/>
            </a:lvl8pPr>
            <a:lvl9pPr lvl="8">
              <a:lnSpc>
                <a:spcPct val="100000"/>
              </a:lnSpc>
              <a:spcBef>
                <a:spcPts val="0"/>
              </a:spcBef>
              <a:spcAft>
                <a:spcPts val="0"/>
              </a:spcAft>
              <a:buSzPts val="1200"/>
              <a:buNone/>
              <a:defRPr/>
            </a:lvl9pPr>
          </a:lstStyle>
          <a:p/>
        </p:txBody>
      </p:sp>
      <p:sp>
        <p:nvSpPr>
          <p:cNvPr id="590" name="Google Shape;590;p78"/>
          <p:cNvSpPr txBox="1"/>
          <p:nvPr>
            <p:ph idx="15" type="subTitle"/>
          </p:nvPr>
        </p:nvSpPr>
        <p:spPr>
          <a:xfrm>
            <a:off x="3452700" y="2938250"/>
            <a:ext cx="2238600" cy="800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grpSp>
        <p:nvGrpSpPr>
          <p:cNvPr id="591" name="Google Shape;591;p78"/>
          <p:cNvGrpSpPr/>
          <p:nvPr/>
        </p:nvGrpSpPr>
        <p:grpSpPr>
          <a:xfrm>
            <a:off x="0" y="0"/>
            <a:ext cx="9144100" cy="5143625"/>
            <a:chOff x="0" y="0"/>
            <a:chExt cx="9144100" cy="5143625"/>
          </a:xfrm>
        </p:grpSpPr>
        <p:sp>
          <p:nvSpPr>
            <p:cNvPr id="592" name="Google Shape;592;p78"/>
            <p:cNvSpPr/>
            <p:nvPr/>
          </p:nvSpPr>
          <p:spPr>
            <a:xfrm>
              <a:off x="0" y="0"/>
              <a:ext cx="347700" cy="2673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78"/>
            <p:cNvSpPr/>
            <p:nvPr/>
          </p:nvSpPr>
          <p:spPr>
            <a:xfrm>
              <a:off x="0" y="0"/>
              <a:ext cx="713100" cy="539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78"/>
            <p:cNvSpPr/>
            <p:nvPr/>
          </p:nvSpPr>
          <p:spPr>
            <a:xfrm>
              <a:off x="3632800" y="4876025"/>
              <a:ext cx="5511300" cy="267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8">
    <p:spTree>
      <p:nvGrpSpPr>
        <p:cNvPr id="595" name="Shape 595"/>
        <p:cNvGrpSpPr/>
        <p:nvPr/>
      </p:nvGrpSpPr>
      <p:grpSpPr>
        <a:xfrm>
          <a:off x="0" y="0"/>
          <a:ext cx="0" cy="0"/>
          <a:chOff x="0" y="0"/>
          <a:chExt cx="0" cy="0"/>
        </a:xfrm>
      </p:grpSpPr>
      <p:sp>
        <p:nvSpPr>
          <p:cNvPr id="596" name="Google Shape;596;p79"/>
          <p:cNvSpPr txBox="1"/>
          <p:nvPr>
            <p:ph type="title"/>
          </p:nvPr>
        </p:nvSpPr>
        <p:spPr>
          <a:xfrm>
            <a:off x="4869450" y="690875"/>
            <a:ext cx="3336600" cy="1031400"/>
          </a:xfrm>
          <a:prstGeom prst="rect">
            <a:avLst/>
          </a:prstGeom>
        </p:spPr>
        <p:txBody>
          <a:bodyPr anchorCtr="0" anchor="t" bIns="91425" lIns="91425" spcFirstLastPara="1" rIns="91425" wrap="square" tIns="91425">
            <a:noAutofit/>
          </a:bodyPr>
          <a:lstStyle>
            <a:lvl1pPr lvl="0">
              <a:spcBef>
                <a:spcPts val="0"/>
              </a:spcBef>
              <a:spcAft>
                <a:spcPts val="0"/>
              </a:spcAft>
              <a:buSzPts val="7200"/>
              <a:buNone/>
              <a:defRPr sz="5500"/>
            </a:lvl1pPr>
            <a:lvl2pPr lvl="1">
              <a:spcBef>
                <a:spcPts val="0"/>
              </a:spcBef>
              <a:spcAft>
                <a:spcPts val="0"/>
              </a:spcAft>
              <a:buSzPts val="7200"/>
              <a:buNone/>
              <a:defRPr sz="7200"/>
            </a:lvl2pPr>
            <a:lvl3pPr lvl="2">
              <a:spcBef>
                <a:spcPts val="0"/>
              </a:spcBef>
              <a:spcAft>
                <a:spcPts val="0"/>
              </a:spcAft>
              <a:buSzPts val="7200"/>
              <a:buNone/>
              <a:defRPr sz="7200"/>
            </a:lvl3pPr>
            <a:lvl4pPr lvl="3">
              <a:spcBef>
                <a:spcPts val="0"/>
              </a:spcBef>
              <a:spcAft>
                <a:spcPts val="0"/>
              </a:spcAft>
              <a:buSzPts val="7200"/>
              <a:buNone/>
              <a:defRPr sz="7200"/>
            </a:lvl4pPr>
            <a:lvl5pPr lvl="4">
              <a:spcBef>
                <a:spcPts val="0"/>
              </a:spcBef>
              <a:spcAft>
                <a:spcPts val="0"/>
              </a:spcAft>
              <a:buSzPts val="7200"/>
              <a:buNone/>
              <a:defRPr sz="7200"/>
            </a:lvl5pPr>
            <a:lvl6pPr lvl="5">
              <a:spcBef>
                <a:spcPts val="0"/>
              </a:spcBef>
              <a:spcAft>
                <a:spcPts val="0"/>
              </a:spcAft>
              <a:buSzPts val="7200"/>
              <a:buNone/>
              <a:defRPr sz="7200"/>
            </a:lvl6pPr>
            <a:lvl7pPr lvl="6">
              <a:spcBef>
                <a:spcPts val="0"/>
              </a:spcBef>
              <a:spcAft>
                <a:spcPts val="0"/>
              </a:spcAft>
              <a:buSzPts val="7200"/>
              <a:buNone/>
              <a:defRPr sz="7200"/>
            </a:lvl7pPr>
            <a:lvl8pPr lvl="7">
              <a:spcBef>
                <a:spcPts val="0"/>
              </a:spcBef>
              <a:spcAft>
                <a:spcPts val="0"/>
              </a:spcAft>
              <a:buSzPts val="7200"/>
              <a:buNone/>
              <a:defRPr sz="7200"/>
            </a:lvl8pPr>
            <a:lvl9pPr lvl="8">
              <a:spcBef>
                <a:spcPts val="0"/>
              </a:spcBef>
              <a:spcAft>
                <a:spcPts val="0"/>
              </a:spcAft>
              <a:buSzPts val="7200"/>
              <a:buNone/>
              <a:defRPr sz="7200"/>
            </a:lvl9pPr>
          </a:lstStyle>
          <a:p/>
        </p:txBody>
      </p:sp>
      <p:sp>
        <p:nvSpPr>
          <p:cNvPr id="597" name="Google Shape;597;p79"/>
          <p:cNvSpPr txBox="1"/>
          <p:nvPr>
            <p:ph idx="1" type="subTitle"/>
          </p:nvPr>
        </p:nvSpPr>
        <p:spPr>
          <a:xfrm>
            <a:off x="4869461" y="2427126"/>
            <a:ext cx="3336600" cy="8313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650"/>
              <a:buNone/>
              <a:defRPr b="1" sz="1400"/>
            </a:lvl1pPr>
            <a:lvl2pPr lvl="1" algn="ctr">
              <a:lnSpc>
                <a:spcPct val="100000"/>
              </a:lnSpc>
              <a:spcBef>
                <a:spcPts val="0"/>
              </a:spcBef>
              <a:spcAft>
                <a:spcPts val="0"/>
              </a:spcAft>
              <a:buSzPts val="1650"/>
              <a:buNone/>
              <a:defRPr b="1" sz="1650"/>
            </a:lvl2pPr>
            <a:lvl3pPr lvl="2" algn="ctr">
              <a:lnSpc>
                <a:spcPct val="100000"/>
              </a:lnSpc>
              <a:spcBef>
                <a:spcPts val="0"/>
              </a:spcBef>
              <a:spcAft>
                <a:spcPts val="0"/>
              </a:spcAft>
              <a:buSzPts val="1650"/>
              <a:buNone/>
              <a:defRPr b="1" sz="1650"/>
            </a:lvl3pPr>
            <a:lvl4pPr lvl="3" algn="ctr">
              <a:lnSpc>
                <a:spcPct val="100000"/>
              </a:lnSpc>
              <a:spcBef>
                <a:spcPts val="0"/>
              </a:spcBef>
              <a:spcAft>
                <a:spcPts val="0"/>
              </a:spcAft>
              <a:buSzPts val="1650"/>
              <a:buNone/>
              <a:defRPr b="1" sz="1650"/>
            </a:lvl4pPr>
            <a:lvl5pPr lvl="4" algn="ctr">
              <a:lnSpc>
                <a:spcPct val="100000"/>
              </a:lnSpc>
              <a:spcBef>
                <a:spcPts val="0"/>
              </a:spcBef>
              <a:spcAft>
                <a:spcPts val="0"/>
              </a:spcAft>
              <a:buSzPts val="1650"/>
              <a:buNone/>
              <a:defRPr b="1" sz="1650"/>
            </a:lvl5pPr>
            <a:lvl6pPr lvl="5" algn="ctr">
              <a:lnSpc>
                <a:spcPct val="100000"/>
              </a:lnSpc>
              <a:spcBef>
                <a:spcPts val="0"/>
              </a:spcBef>
              <a:spcAft>
                <a:spcPts val="0"/>
              </a:spcAft>
              <a:buSzPts val="1650"/>
              <a:buNone/>
              <a:defRPr b="1" sz="1650"/>
            </a:lvl6pPr>
            <a:lvl7pPr lvl="6" algn="ctr">
              <a:lnSpc>
                <a:spcPct val="100000"/>
              </a:lnSpc>
              <a:spcBef>
                <a:spcPts val="0"/>
              </a:spcBef>
              <a:spcAft>
                <a:spcPts val="0"/>
              </a:spcAft>
              <a:buSzPts val="1650"/>
              <a:buNone/>
              <a:defRPr b="1" sz="1650"/>
            </a:lvl7pPr>
            <a:lvl8pPr lvl="7" algn="ctr">
              <a:lnSpc>
                <a:spcPct val="100000"/>
              </a:lnSpc>
              <a:spcBef>
                <a:spcPts val="0"/>
              </a:spcBef>
              <a:spcAft>
                <a:spcPts val="0"/>
              </a:spcAft>
              <a:buSzPts val="1650"/>
              <a:buNone/>
              <a:defRPr b="1" sz="1650"/>
            </a:lvl8pPr>
            <a:lvl9pPr lvl="8" algn="ctr">
              <a:lnSpc>
                <a:spcPct val="100000"/>
              </a:lnSpc>
              <a:spcBef>
                <a:spcPts val="0"/>
              </a:spcBef>
              <a:spcAft>
                <a:spcPts val="0"/>
              </a:spcAft>
              <a:buSzPts val="1650"/>
              <a:buNone/>
              <a:defRPr b="1" sz="1650"/>
            </a:lvl9pPr>
          </a:lstStyle>
          <a:p/>
        </p:txBody>
      </p:sp>
      <p:sp>
        <p:nvSpPr>
          <p:cNvPr id="598" name="Google Shape;598;p79"/>
          <p:cNvSpPr txBox="1"/>
          <p:nvPr>
            <p:ph idx="2" type="subTitle"/>
          </p:nvPr>
        </p:nvSpPr>
        <p:spPr>
          <a:xfrm>
            <a:off x="4869450" y="3951875"/>
            <a:ext cx="3336600" cy="3540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000"/>
              <a:buNone/>
              <a:defRPr sz="1100"/>
            </a:lvl1pPr>
            <a:lvl2pPr lvl="1" algn="ctr">
              <a:lnSpc>
                <a:spcPct val="100000"/>
              </a:lnSpc>
              <a:spcBef>
                <a:spcPts val="0"/>
              </a:spcBef>
              <a:spcAft>
                <a:spcPts val="0"/>
              </a:spcAft>
              <a:buSzPts val="1000"/>
              <a:buNone/>
              <a:defRPr b="1" sz="1000"/>
            </a:lvl2pPr>
            <a:lvl3pPr lvl="2" algn="ctr">
              <a:lnSpc>
                <a:spcPct val="100000"/>
              </a:lnSpc>
              <a:spcBef>
                <a:spcPts val="0"/>
              </a:spcBef>
              <a:spcAft>
                <a:spcPts val="0"/>
              </a:spcAft>
              <a:buSzPts val="1000"/>
              <a:buNone/>
              <a:defRPr b="1" sz="1000"/>
            </a:lvl3pPr>
            <a:lvl4pPr lvl="3" algn="ctr">
              <a:lnSpc>
                <a:spcPct val="100000"/>
              </a:lnSpc>
              <a:spcBef>
                <a:spcPts val="0"/>
              </a:spcBef>
              <a:spcAft>
                <a:spcPts val="0"/>
              </a:spcAft>
              <a:buSzPts val="1000"/>
              <a:buNone/>
              <a:defRPr b="1" sz="1000"/>
            </a:lvl4pPr>
            <a:lvl5pPr lvl="4" algn="ctr">
              <a:lnSpc>
                <a:spcPct val="100000"/>
              </a:lnSpc>
              <a:spcBef>
                <a:spcPts val="0"/>
              </a:spcBef>
              <a:spcAft>
                <a:spcPts val="0"/>
              </a:spcAft>
              <a:buSzPts val="1000"/>
              <a:buNone/>
              <a:defRPr b="1" sz="1000"/>
            </a:lvl5pPr>
            <a:lvl6pPr lvl="5" algn="ctr">
              <a:lnSpc>
                <a:spcPct val="100000"/>
              </a:lnSpc>
              <a:spcBef>
                <a:spcPts val="0"/>
              </a:spcBef>
              <a:spcAft>
                <a:spcPts val="0"/>
              </a:spcAft>
              <a:buSzPts val="1000"/>
              <a:buNone/>
              <a:defRPr b="1" sz="1000"/>
            </a:lvl6pPr>
            <a:lvl7pPr lvl="6" algn="ctr">
              <a:lnSpc>
                <a:spcPct val="100000"/>
              </a:lnSpc>
              <a:spcBef>
                <a:spcPts val="0"/>
              </a:spcBef>
              <a:spcAft>
                <a:spcPts val="0"/>
              </a:spcAft>
              <a:buSzPts val="1000"/>
              <a:buNone/>
              <a:defRPr b="1" sz="1000"/>
            </a:lvl7pPr>
            <a:lvl8pPr lvl="7" algn="ctr">
              <a:lnSpc>
                <a:spcPct val="100000"/>
              </a:lnSpc>
              <a:spcBef>
                <a:spcPts val="0"/>
              </a:spcBef>
              <a:spcAft>
                <a:spcPts val="0"/>
              </a:spcAft>
              <a:buSzPts val="1000"/>
              <a:buNone/>
              <a:defRPr b="1" sz="1000"/>
            </a:lvl8pPr>
            <a:lvl9pPr lvl="8" algn="ctr">
              <a:lnSpc>
                <a:spcPct val="100000"/>
              </a:lnSpc>
              <a:spcBef>
                <a:spcPts val="0"/>
              </a:spcBef>
              <a:spcAft>
                <a:spcPts val="0"/>
              </a:spcAft>
              <a:buSzPts val="1000"/>
              <a:buNone/>
              <a:defRPr b="1" sz="1000"/>
            </a:lvl9pPr>
          </a:lstStyle>
          <a:p/>
        </p:txBody>
      </p:sp>
      <p:grpSp>
        <p:nvGrpSpPr>
          <p:cNvPr id="599" name="Google Shape;599;p79"/>
          <p:cNvGrpSpPr/>
          <p:nvPr/>
        </p:nvGrpSpPr>
        <p:grpSpPr>
          <a:xfrm>
            <a:off x="3927875" y="0"/>
            <a:ext cx="5216100" cy="5143625"/>
            <a:chOff x="3927875" y="0"/>
            <a:chExt cx="5216100" cy="5143625"/>
          </a:xfrm>
        </p:grpSpPr>
        <p:sp>
          <p:nvSpPr>
            <p:cNvPr id="600" name="Google Shape;600;p79"/>
            <p:cNvSpPr/>
            <p:nvPr/>
          </p:nvSpPr>
          <p:spPr>
            <a:xfrm>
              <a:off x="3927875" y="4876025"/>
              <a:ext cx="5216100" cy="267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79"/>
            <p:cNvSpPr/>
            <p:nvPr/>
          </p:nvSpPr>
          <p:spPr>
            <a:xfrm flipH="1">
              <a:off x="6537775" y="0"/>
              <a:ext cx="2606100" cy="294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79"/>
            <p:cNvSpPr/>
            <p:nvPr/>
          </p:nvSpPr>
          <p:spPr>
            <a:xfrm flipH="1">
              <a:off x="8430775" y="0"/>
              <a:ext cx="713100" cy="5394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3" name="Google Shape;603;p79"/>
          <p:cNvSpPr txBox="1"/>
          <p:nvPr/>
        </p:nvSpPr>
        <p:spPr>
          <a:xfrm>
            <a:off x="4869461" y="3253299"/>
            <a:ext cx="3336600" cy="69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018"/>
              <a:buNone/>
            </a:pPr>
            <a:r>
              <a:rPr lang="en" sz="1100">
                <a:solidFill>
                  <a:schemeClr val="dk1"/>
                </a:solidFill>
                <a:latin typeface="Lato"/>
                <a:ea typeface="Lato"/>
                <a:cs typeface="Lato"/>
                <a:sym typeface="Lato"/>
              </a:rPr>
              <a:t>Credits: This presentation template was created by </a:t>
            </a:r>
            <a:r>
              <a:rPr b="1" lang="en" sz="1100" u="sng">
                <a:solidFill>
                  <a:schemeClr val="dk1"/>
                </a:solidFill>
                <a:latin typeface="Lato"/>
                <a:ea typeface="Lato"/>
                <a:cs typeface="Lato"/>
                <a:sym typeface="Lato"/>
                <a:hlinkClick r:id="rId2">
                  <a:extLst>
                    <a:ext uri="{A12FA001-AC4F-418D-AE19-62706E023703}">
                      <ahyp:hlinkClr val="tx"/>
                    </a:ext>
                  </a:extLst>
                </a:hlinkClick>
              </a:rPr>
              <a:t>Slidesgo</a:t>
            </a:r>
            <a:r>
              <a:rPr lang="en" sz="1100">
                <a:solidFill>
                  <a:schemeClr val="dk1"/>
                </a:solidFill>
                <a:latin typeface="Lato"/>
                <a:ea typeface="Lato"/>
                <a:cs typeface="Lato"/>
                <a:sym typeface="Lato"/>
              </a:rPr>
              <a:t>, including icons by </a:t>
            </a:r>
            <a:r>
              <a:rPr b="1" lang="en" sz="1100" u="sng">
                <a:solidFill>
                  <a:schemeClr val="dk1"/>
                </a:solidFill>
                <a:latin typeface="Lato"/>
                <a:ea typeface="Lato"/>
                <a:cs typeface="Lato"/>
                <a:sym typeface="Lato"/>
                <a:hlinkClick r:id="rId3">
                  <a:extLst>
                    <a:ext uri="{A12FA001-AC4F-418D-AE19-62706E023703}">
                      <ahyp:hlinkClr val="tx"/>
                    </a:ext>
                  </a:extLst>
                </a:hlinkClick>
              </a:rPr>
              <a:t>Flaticon</a:t>
            </a:r>
            <a:r>
              <a:rPr lang="en" sz="1100">
                <a:solidFill>
                  <a:schemeClr val="dk1"/>
                </a:solidFill>
                <a:latin typeface="Lato"/>
                <a:ea typeface="Lato"/>
                <a:cs typeface="Lato"/>
                <a:sym typeface="Lato"/>
              </a:rPr>
              <a:t>, and infographics &amp; images by </a:t>
            </a:r>
            <a:r>
              <a:rPr b="1" lang="en" sz="1100" u="sng">
                <a:solidFill>
                  <a:schemeClr val="dk1"/>
                </a:solidFill>
                <a:latin typeface="Lato"/>
                <a:ea typeface="Lato"/>
                <a:cs typeface="Lato"/>
                <a:sym typeface="Lato"/>
                <a:hlinkClick r:id="rId4">
                  <a:extLst>
                    <a:ext uri="{A12FA001-AC4F-418D-AE19-62706E023703}">
                      <ahyp:hlinkClr val="tx"/>
                    </a:ext>
                  </a:extLst>
                </a:hlinkClick>
              </a:rPr>
              <a:t>Freepik</a:t>
            </a:r>
            <a:r>
              <a:rPr lang="en" sz="1100">
                <a:solidFill>
                  <a:schemeClr val="dk1"/>
                </a:solidFill>
                <a:latin typeface="Lato"/>
                <a:ea typeface="Lato"/>
                <a:cs typeface="Lato"/>
                <a:sym typeface="Lato"/>
              </a:rPr>
              <a:t>.</a:t>
            </a:r>
            <a:endParaRPr sz="1100">
              <a:solidFill>
                <a:schemeClr val="dk1"/>
              </a:solidFill>
              <a:latin typeface="Lato"/>
              <a:ea typeface="Lato"/>
              <a:cs typeface="Lato"/>
              <a:sym typeface="Lato"/>
            </a:endParaRPr>
          </a:p>
        </p:txBody>
      </p:sp>
      <p:sp>
        <p:nvSpPr>
          <p:cNvPr id="604" name="Google Shape;604;p79"/>
          <p:cNvSpPr/>
          <p:nvPr>
            <p:ph idx="3" type="pic"/>
          </p:nvPr>
        </p:nvSpPr>
        <p:spPr>
          <a:xfrm>
            <a:off x="0" y="539500"/>
            <a:ext cx="3931500" cy="4604100"/>
          </a:xfrm>
          <a:prstGeom prst="rect">
            <a:avLst/>
          </a:prstGeom>
          <a:noFill/>
          <a:ln>
            <a:noFill/>
          </a:ln>
        </p:spPr>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605" name="Shape 605"/>
        <p:cNvGrpSpPr/>
        <p:nvPr/>
      </p:nvGrpSpPr>
      <p:grpSpPr>
        <a:xfrm>
          <a:off x="0" y="0"/>
          <a:ext cx="0" cy="0"/>
          <a:chOff x="0" y="0"/>
          <a:chExt cx="0" cy="0"/>
        </a:xfrm>
      </p:grpSpPr>
      <p:grpSp>
        <p:nvGrpSpPr>
          <p:cNvPr id="606" name="Google Shape;606;p80"/>
          <p:cNvGrpSpPr/>
          <p:nvPr/>
        </p:nvGrpSpPr>
        <p:grpSpPr>
          <a:xfrm>
            <a:off x="0" y="0"/>
            <a:ext cx="9144000" cy="5143600"/>
            <a:chOff x="0" y="0"/>
            <a:chExt cx="9144000" cy="5143600"/>
          </a:xfrm>
        </p:grpSpPr>
        <p:sp>
          <p:nvSpPr>
            <p:cNvPr id="607" name="Google Shape;607;p80"/>
            <p:cNvSpPr/>
            <p:nvPr/>
          </p:nvSpPr>
          <p:spPr>
            <a:xfrm>
              <a:off x="8796300" y="3711150"/>
              <a:ext cx="347700" cy="1432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80"/>
            <p:cNvSpPr/>
            <p:nvPr/>
          </p:nvSpPr>
          <p:spPr>
            <a:xfrm>
              <a:off x="0" y="4876000"/>
              <a:ext cx="3990600" cy="267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80"/>
            <p:cNvSpPr/>
            <p:nvPr/>
          </p:nvSpPr>
          <p:spPr>
            <a:xfrm>
              <a:off x="0" y="0"/>
              <a:ext cx="347700" cy="206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10">
    <p:spTree>
      <p:nvGrpSpPr>
        <p:cNvPr id="610" name="Shape 610"/>
        <p:cNvGrpSpPr/>
        <p:nvPr/>
      </p:nvGrpSpPr>
      <p:grpSpPr>
        <a:xfrm>
          <a:off x="0" y="0"/>
          <a:ext cx="0" cy="0"/>
          <a:chOff x="0" y="0"/>
          <a:chExt cx="0" cy="0"/>
        </a:xfrm>
      </p:grpSpPr>
      <p:grpSp>
        <p:nvGrpSpPr>
          <p:cNvPr id="611" name="Google Shape;611;p81"/>
          <p:cNvGrpSpPr/>
          <p:nvPr/>
        </p:nvGrpSpPr>
        <p:grpSpPr>
          <a:xfrm flipH="1">
            <a:off x="8430775" y="0"/>
            <a:ext cx="713100" cy="5143475"/>
            <a:chOff x="0" y="0"/>
            <a:chExt cx="713100" cy="5143475"/>
          </a:xfrm>
        </p:grpSpPr>
        <p:sp>
          <p:nvSpPr>
            <p:cNvPr id="612" name="Google Shape;612;p81"/>
            <p:cNvSpPr/>
            <p:nvPr/>
          </p:nvSpPr>
          <p:spPr>
            <a:xfrm>
              <a:off x="0" y="0"/>
              <a:ext cx="347700" cy="4608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81"/>
            <p:cNvSpPr/>
            <p:nvPr/>
          </p:nvSpPr>
          <p:spPr>
            <a:xfrm>
              <a:off x="0" y="4608575"/>
              <a:ext cx="713100" cy="534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17" name="Shape 617"/>
        <p:cNvGrpSpPr/>
        <p:nvPr/>
      </p:nvGrpSpPr>
      <p:grpSpPr>
        <a:xfrm>
          <a:off x="0" y="0"/>
          <a:ext cx="0" cy="0"/>
          <a:chOff x="0" y="0"/>
          <a:chExt cx="0" cy="0"/>
        </a:xfrm>
      </p:grpSpPr>
      <p:sp>
        <p:nvSpPr>
          <p:cNvPr id="618" name="Google Shape;618;p83"/>
          <p:cNvSpPr txBox="1"/>
          <p:nvPr>
            <p:ph type="ctrTitle"/>
          </p:nvPr>
        </p:nvSpPr>
        <p:spPr>
          <a:xfrm>
            <a:off x="713225" y="1039488"/>
            <a:ext cx="3786300" cy="2232000"/>
          </a:xfrm>
          <a:prstGeom prst="rect">
            <a:avLst/>
          </a:prstGeom>
        </p:spPr>
        <p:txBody>
          <a:bodyPr anchorCtr="0" anchor="b" bIns="91425" lIns="91425" spcFirstLastPara="1" rIns="91425" wrap="square" tIns="91425">
            <a:noAutofit/>
          </a:bodyPr>
          <a:lstStyle>
            <a:lvl1pPr lvl="0">
              <a:spcBef>
                <a:spcPts val="0"/>
              </a:spcBef>
              <a:spcAft>
                <a:spcPts val="0"/>
              </a:spcAft>
              <a:buSzPts val="4700"/>
              <a:buNone/>
              <a:defRPr sz="4200"/>
            </a:lvl1pPr>
            <a:lvl2pPr lvl="1" algn="l">
              <a:spcBef>
                <a:spcPts val="0"/>
              </a:spcBef>
              <a:spcAft>
                <a:spcPts val="0"/>
              </a:spcAft>
              <a:buSzPts val="4700"/>
              <a:buNone/>
              <a:defRPr sz="4700"/>
            </a:lvl2pPr>
            <a:lvl3pPr lvl="2" algn="l">
              <a:spcBef>
                <a:spcPts val="0"/>
              </a:spcBef>
              <a:spcAft>
                <a:spcPts val="0"/>
              </a:spcAft>
              <a:buSzPts val="4700"/>
              <a:buNone/>
              <a:defRPr sz="4700"/>
            </a:lvl3pPr>
            <a:lvl4pPr lvl="3" algn="l">
              <a:spcBef>
                <a:spcPts val="0"/>
              </a:spcBef>
              <a:spcAft>
                <a:spcPts val="0"/>
              </a:spcAft>
              <a:buSzPts val="4700"/>
              <a:buNone/>
              <a:defRPr sz="4700"/>
            </a:lvl4pPr>
            <a:lvl5pPr lvl="4" algn="l">
              <a:spcBef>
                <a:spcPts val="0"/>
              </a:spcBef>
              <a:spcAft>
                <a:spcPts val="0"/>
              </a:spcAft>
              <a:buSzPts val="4700"/>
              <a:buNone/>
              <a:defRPr sz="4700"/>
            </a:lvl5pPr>
            <a:lvl6pPr lvl="5" algn="l">
              <a:spcBef>
                <a:spcPts val="0"/>
              </a:spcBef>
              <a:spcAft>
                <a:spcPts val="0"/>
              </a:spcAft>
              <a:buSzPts val="4700"/>
              <a:buNone/>
              <a:defRPr sz="4700"/>
            </a:lvl6pPr>
            <a:lvl7pPr lvl="6" algn="l">
              <a:spcBef>
                <a:spcPts val="0"/>
              </a:spcBef>
              <a:spcAft>
                <a:spcPts val="0"/>
              </a:spcAft>
              <a:buSzPts val="4700"/>
              <a:buNone/>
              <a:defRPr sz="4700"/>
            </a:lvl7pPr>
            <a:lvl8pPr lvl="7" algn="l">
              <a:spcBef>
                <a:spcPts val="0"/>
              </a:spcBef>
              <a:spcAft>
                <a:spcPts val="0"/>
              </a:spcAft>
              <a:buSzPts val="4700"/>
              <a:buNone/>
              <a:defRPr sz="4700"/>
            </a:lvl8pPr>
            <a:lvl9pPr lvl="8" algn="l">
              <a:spcBef>
                <a:spcPts val="0"/>
              </a:spcBef>
              <a:spcAft>
                <a:spcPts val="0"/>
              </a:spcAft>
              <a:buSzPts val="4700"/>
              <a:buNone/>
              <a:defRPr sz="4700"/>
            </a:lvl9pPr>
          </a:lstStyle>
          <a:p/>
        </p:txBody>
      </p:sp>
      <p:sp>
        <p:nvSpPr>
          <p:cNvPr id="619" name="Google Shape;619;p83"/>
          <p:cNvSpPr txBox="1"/>
          <p:nvPr>
            <p:ph idx="1" type="subTitle"/>
          </p:nvPr>
        </p:nvSpPr>
        <p:spPr>
          <a:xfrm>
            <a:off x="856025" y="3439188"/>
            <a:ext cx="3500700" cy="400200"/>
          </a:xfrm>
          <a:prstGeom prst="rect">
            <a:avLst/>
          </a:prstGeom>
          <a:solidFill>
            <a:schemeClr val="dk2"/>
          </a:solidFill>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nSpc>
                <a:spcPct val="100000"/>
              </a:lnSpc>
              <a:spcBef>
                <a:spcPts val="0"/>
              </a:spcBef>
              <a:spcAft>
                <a:spcPts val="0"/>
              </a:spcAft>
              <a:buSzPts val="1400"/>
              <a:buNone/>
              <a:defRPr sz="1400"/>
            </a:lvl2pPr>
            <a:lvl3pPr lvl="2">
              <a:lnSpc>
                <a:spcPct val="100000"/>
              </a:lnSpc>
              <a:spcBef>
                <a:spcPts val="0"/>
              </a:spcBef>
              <a:spcAft>
                <a:spcPts val="0"/>
              </a:spcAft>
              <a:buSzPts val="1400"/>
              <a:buNone/>
              <a:defRPr sz="1400"/>
            </a:lvl3pPr>
            <a:lvl4pPr lvl="3">
              <a:lnSpc>
                <a:spcPct val="100000"/>
              </a:lnSpc>
              <a:spcBef>
                <a:spcPts val="0"/>
              </a:spcBef>
              <a:spcAft>
                <a:spcPts val="0"/>
              </a:spcAft>
              <a:buSzPts val="1400"/>
              <a:buNone/>
              <a:defRPr sz="1400"/>
            </a:lvl4pPr>
            <a:lvl5pPr lvl="4">
              <a:lnSpc>
                <a:spcPct val="100000"/>
              </a:lnSpc>
              <a:spcBef>
                <a:spcPts val="0"/>
              </a:spcBef>
              <a:spcAft>
                <a:spcPts val="0"/>
              </a:spcAft>
              <a:buSzPts val="1400"/>
              <a:buNone/>
              <a:defRPr sz="1400"/>
            </a:lvl5pPr>
            <a:lvl6pPr lvl="5">
              <a:lnSpc>
                <a:spcPct val="100000"/>
              </a:lnSpc>
              <a:spcBef>
                <a:spcPts val="0"/>
              </a:spcBef>
              <a:spcAft>
                <a:spcPts val="0"/>
              </a:spcAft>
              <a:buSzPts val="1400"/>
              <a:buNone/>
              <a:defRPr sz="1400"/>
            </a:lvl6pPr>
            <a:lvl7pPr lvl="6">
              <a:lnSpc>
                <a:spcPct val="100000"/>
              </a:lnSpc>
              <a:spcBef>
                <a:spcPts val="0"/>
              </a:spcBef>
              <a:spcAft>
                <a:spcPts val="0"/>
              </a:spcAft>
              <a:buSzPts val="1400"/>
              <a:buNone/>
              <a:defRPr sz="1400"/>
            </a:lvl7pPr>
            <a:lvl8pPr lvl="7">
              <a:lnSpc>
                <a:spcPct val="100000"/>
              </a:lnSpc>
              <a:spcBef>
                <a:spcPts val="0"/>
              </a:spcBef>
              <a:spcAft>
                <a:spcPts val="0"/>
              </a:spcAft>
              <a:buSzPts val="1400"/>
              <a:buNone/>
              <a:defRPr sz="1400"/>
            </a:lvl8pPr>
            <a:lvl9pPr lvl="8">
              <a:lnSpc>
                <a:spcPct val="100000"/>
              </a:lnSpc>
              <a:spcBef>
                <a:spcPts val="0"/>
              </a:spcBef>
              <a:spcAft>
                <a:spcPts val="0"/>
              </a:spcAft>
              <a:buSzPts val="1400"/>
              <a:buNone/>
              <a:defRPr sz="1400"/>
            </a:lvl9pPr>
          </a:lstStyle>
          <a:p/>
        </p:txBody>
      </p:sp>
      <p:sp>
        <p:nvSpPr>
          <p:cNvPr id="620" name="Google Shape;620;p83"/>
          <p:cNvSpPr/>
          <p:nvPr>
            <p:ph idx="2" type="pic"/>
          </p:nvPr>
        </p:nvSpPr>
        <p:spPr>
          <a:xfrm>
            <a:off x="5212625" y="539500"/>
            <a:ext cx="3931500" cy="4604100"/>
          </a:xfrm>
          <a:prstGeom prst="rect">
            <a:avLst/>
          </a:prstGeom>
          <a:noFill/>
          <a:ln>
            <a:noFill/>
          </a:ln>
        </p:spPr>
      </p:sp>
      <p:grpSp>
        <p:nvGrpSpPr>
          <p:cNvPr id="621" name="Google Shape;621;p83"/>
          <p:cNvGrpSpPr/>
          <p:nvPr/>
        </p:nvGrpSpPr>
        <p:grpSpPr>
          <a:xfrm>
            <a:off x="0" y="0"/>
            <a:ext cx="5212500" cy="5143625"/>
            <a:chOff x="0" y="0"/>
            <a:chExt cx="5212500" cy="5143625"/>
          </a:xfrm>
        </p:grpSpPr>
        <p:sp>
          <p:nvSpPr>
            <p:cNvPr id="622" name="Google Shape;622;p83"/>
            <p:cNvSpPr/>
            <p:nvPr/>
          </p:nvSpPr>
          <p:spPr>
            <a:xfrm>
              <a:off x="0" y="0"/>
              <a:ext cx="713100" cy="539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83"/>
            <p:cNvSpPr/>
            <p:nvPr/>
          </p:nvSpPr>
          <p:spPr>
            <a:xfrm>
              <a:off x="0" y="4876025"/>
              <a:ext cx="5212500" cy="267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83"/>
            <p:cNvSpPr/>
            <p:nvPr/>
          </p:nvSpPr>
          <p:spPr>
            <a:xfrm>
              <a:off x="713100" y="0"/>
              <a:ext cx="3643500" cy="291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25" name="Shape 625"/>
        <p:cNvGrpSpPr/>
        <p:nvPr/>
      </p:nvGrpSpPr>
      <p:grpSpPr>
        <a:xfrm>
          <a:off x="0" y="0"/>
          <a:ext cx="0" cy="0"/>
          <a:chOff x="0" y="0"/>
          <a:chExt cx="0" cy="0"/>
        </a:xfrm>
      </p:grpSpPr>
      <p:sp>
        <p:nvSpPr>
          <p:cNvPr id="626" name="Google Shape;626;p84"/>
          <p:cNvSpPr txBox="1"/>
          <p:nvPr>
            <p:ph type="title"/>
          </p:nvPr>
        </p:nvSpPr>
        <p:spPr>
          <a:xfrm>
            <a:off x="1109250" y="2340800"/>
            <a:ext cx="3705900" cy="1877700"/>
          </a:xfrm>
          <a:prstGeom prst="rect">
            <a:avLst/>
          </a:prstGeom>
        </p:spPr>
        <p:txBody>
          <a:bodyPr anchorCtr="0" anchor="t" bIns="91425" lIns="91425" spcFirstLastPara="1" rIns="91425" wrap="square" tIns="91425">
            <a:noAutofit/>
          </a:bodyPr>
          <a:lstStyle>
            <a:lvl1pPr lvl="0" algn="l">
              <a:spcBef>
                <a:spcPts val="0"/>
              </a:spcBef>
              <a:spcAft>
                <a:spcPts val="0"/>
              </a:spcAft>
              <a:buSzPts val="4500"/>
              <a:buNone/>
              <a:defRPr sz="5500"/>
            </a:lvl1pPr>
            <a:lvl2pPr lvl="1" algn="r">
              <a:spcBef>
                <a:spcPts val="0"/>
              </a:spcBef>
              <a:spcAft>
                <a:spcPts val="0"/>
              </a:spcAft>
              <a:buSzPts val="4500"/>
              <a:buNone/>
              <a:defRPr sz="4500"/>
            </a:lvl2pPr>
            <a:lvl3pPr lvl="2" algn="r">
              <a:spcBef>
                <a:spcPts val="0"/>
              </a:spcBef>
              <a:spcAft>
                <a:spcPts val="0"/>
              </a:spcAft>
              <a:buSzPts val="4500"/>
              <a:buNone/>
              <a:defRPr sz="4500"/>
            </a:lvl3pPr>
            <a:lvl4pPr lvl="3" algn="r">
              <a:spcBef>
                <a:spcPts val="0"/>
              </a:spcBef>
              <a:spcAft>
                <a:spcPts val="0"/>
              </a:spcAft>
              <a:buSzPts val="4500"/>
              <a:buNone/>
              <a:defRPr sz="4500"/>
            </a:lvl4pPr>
            <a:lvl5pPr lvl="4" algn="r">
              <a:spcBef>
                <a:spcPts val="0"/>
              </a:spcBef>
              <a:spcAft>
                <a:spcPts val="0"/>
              </a:spcAft>
              <a:buSzPts val="4500"/>
              <a:buNone/>
              <a:defRPr sz="4500"/>
            </a:lvl5pPr>
            <a:lvl6pPr lvl="5" algn="r">
              <a:spcBef>
                <a:spcPts val="0"/>
              </a:spcBef>
              <a:spcAft>
                <a:spcPts val="0"/>
              </a:spcAft>
              <a:buSzPts val="4500"/>
              <a:buNone/>
              <a:defRPr sz="4500"/>
            </a:lvl6pPr>
            <a:lvl7pPr lvl="6" algn="r">
              <a:spcBef>
                <a:spcPts val="0"/>
              </a:spcBef>
              <a:spcAft>
                <a:spcPts val="0"/>
              </a:spcAft>
              <a:buSzPts val="4500"/>
              <a:buNone/>
              <a:defRPr sz="4500"/>
            </a:lvl7pPr>
            <a:lvl8pPr lvl="7" algn="r">
              <a:spcBef>
                <a:spcPts val="0"/>
              </a:spcBef>
              <a:spcAft>
                <a:spcPts val="0"/>
              </a:spcAft>
              <a:buSzPts val="4500"/>
              <a:buNone/>
              <a:defRPr sz="4500"/>
            </a:lvl8pPr>
            <a:lvl9pPr lvl="8" algn="r">
              <a:spcBef>
                <a:spcPts val="0"/>
              </a:spcBef>
              <a:spcAft>
                <a:spcPts val="0"/>
              </a:spcAft>
              <a:buSzPts val="4500"/>
              <a:buNone/>
              <a:defRPr sz="4500"/>
            </a:lvl9pPr>
          </a:lstStyle>
          <a:p/>
        </p:txBody>
      </p:sp>
      <p:sp>
        <p:nvSpPr>
          <p:cNvPr id="627" name="Google Shape;627;p84"/>
          <p:cNvSpPr txBox="1"/>
          <p:nvPr>
            <p:ph hasCustomPrompt="1" idx="2" type="title"/>
          </p:nvPr>
        </p:nvSpPr>
        <p:spPr>
          <a:xfrm>
            <a:off x="1251025" y="1200900"/>
            <a:ext cx="1101300" cy="1027800"/>
          </a:xfrm>
          <a:prstGeom prst="rect">
            <a:avLst/>
          </a:prstGeom>
          <a:solidFill>
            <a:schemeClr val="dk2"/>
          </a:solidFill>
        </p:spPr>
        <p:txBody>
          <a:bodyPr anchorCtr="0" anchor="ctr" bIns="91425" lIns="91425" spcFirstLastPara="1" rIns="91425" wrap="square" tIns="91425">
            <a:noAutofit/>
          </a:bodyPr>
          <a:lstStyle>
            <a:lvl1pPr lvl="0">
              <a:spcBef>
                <a:spcPts val="0"/>
              </a:spcBef>
              <a:spcAft>
                <a:spcPts val="0"/>
              </a:spcAft>
              <a:buSzPts val="5300"/>
              <a:buNone/>
              <a:defRPr sz="5000"/>
            </a:lvl1pPr>
            <a:lvl2pPr lvl="1" algn="ctr">
              <a:spcBef>
                <a:spcPts val="0"/>
              </a:spcBef>
              <a:spcAft>
                <a:spcPts val="0"/>
              </a:spcAft>
              <a:buSzPts val="5300"/>
              <a:buNone/>
              <a:defRPr sz="5300"/>
            </a:lvl2pPr>
            <a:lvl3pPr lvl="2" algn="ctr">
              <a:spcBef>
                <a:spcPts val="0"/>
              </a:spcBef>
              <a:spcAft>
                <a:spcPts val="0"/>
              </a:spcAft>
              <a:buSzPts val="5300"/>
              <a:buNone/>
              <a:defRPr sz="5300"/>
            </a:lvl3pPr>
            <a:lvl4pPr lvl="3" algn="ctr">
              <a:spcBef>
                <a:spcPts val="0"/>
              </a:spcBef>
              <a:spcAft>
                <a:spcPts val="0"/>
              </a:spcAft>
              <a:buSzPts val="5300"/>
              <a:buNone/>
              <a:defRPr sz="5300"/>
            </a:lvl4pPr>
            <a:lvl5pPr lvl="4" algn="ctr">
              <a:spcBef>
                <a:spcPts val="0"/>
              </a:spcBef>
              <a:spcAft>
                <a:spcPts val="0"/>
              </a:spcAft>
              <a:buSzPts val="5300"/>
              <a:buNone/>
              <a:defRPr sz="5300"/>
            </a:lvl5pPr>
            <a:lvl6pPr lvl="5" algn="ctr">
              <a:spcBef>
                <a:spcPts val="0"/>
              </a:spcBef>
              <a:spcAft>
                <a:spcPts val="0"/>
              </a:spcAft>
              <a:buSzPts val="5300"/>
              <a:buNone/>
              <a:defRPr sz="5300"/>
            </a:lvl6pPr>
            <a:lvl7pPr lvl="6" algn="ctr">
              <a:spcBef>
                <a:spcPts val="0"/>
              </a:spcBef>
              <a:spcAft>
                <a:spcPts val="0"/>
              </a:spcAft>
              <a:buSzPts val="5300"/>
              <a:buNone/>
              <a:defRPr sz="5300"/>
            </a:lvl7pPr>
            <a:lvl8pPr lvl="7" algn="ctr">
              <a:spcBef>
                <a:spcPts val="0"/>
              </a:spcBef>
              <a:spcAft>
                <a:spcPts val="0"/>
              </a:spcAft>
              <a:buSzPts val="5300"/>
              <a:buNone/>
              <a:defRPr sz="5300"/>
            </a:lvl8pPr>
            <a:lvl9pPr lvl="8" algn="ctr">
              <a:spcBef>
                <a:spcPts val="0"/>
              </a:spcBef>
              <a:spcAft>
                <a:spcPts val="0"/>
              </a:spcAft>
              <a:buSzPts val="5300"/>
              <a:buNone/>
              <a:defRPr sz="5300"/>
            </a:lvl9pPr>
          </a:lstStyle>
          <a:p>
            <a:r>
              <a:t>xx%</a:t>
            </a:r>
          </a:p>
        </p:txBody>
      </p:sp>
      <p:sp>
        <p:nvSpPr>
          <p:cNvPr id="628" name="Google Shape;628;p84"/>
          <p:cNvSpPr/>
          <p:nvPr>
            <p:ph idx="3" type="pic"/>
          </p:nvPr>
        </p:nvSpPr>
        <p:spPr>
          <a:xfrm>
            <a:off x="5212625" y="535100"/>
            <a:ext cx="3931500" cy="4608600"/>
          </a:xfrm>
          <a:prstGeom prst="rect">
            <a:avLst/>
          </a:prstGeom>
          <a:noFill/>
          <a:ln>
            <a:noFill/>
          </a:ln>
        </p:spPr>
      </p:sp>
      <p:grpSp>
        <p:nvGrpSpPr>
          <p:cNvPr id="629" name="Google Shape;629;p84"/>
          <p:cNvGrpSpPr/>
          <p:nvPr/>
        </p:nvGrpSpPr>
        <p:grpSpPr>
          <a:xfrm>
            <a:off x="0" y="0"/>
            <a:ext cx="713100" cy="5143475"/>
            <a:chOff x="0" y="0"/>
            <a:chExt cx="713100" cy="5143475"/>
          </a:xfrm>
        </p:grpSpPr>
        <p:sp>
          <p:nvSpPr>
            <p:cNvPr id="630" name="Google Shape;630;p84"/>
            <p:cNvSpPr/>
            <p:nvPr/>
          </p:nvSpPr>
          <p:spPr>
            <a:xfrm>
              <a:off x="0" y="0"/>
              <a:ext cx="347700" cy="4608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84"/>
            <p:cNvSpPr/>
            <p:nvPr/>
          </p:nvSpPr>
          <p:spPr>
            <a:xfrm>
              <a:off x="0" y="4608575"/>
              <a:ext cx="713100" cy="534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32" name="Shape 632"/>
        <p:cNvGrpSpPr/>
        <p:nvPr/>
      </p:nvGrpSpPr>
      <p:grpSpPr>
        <a:xfrm>
          <a:off x="0" y="0"/>
          <a:ext cx="0" cy="0"/>
          <a:chOff x="0" y="0"/>
          <a:chExt cx="0" cy="0"/>
        </a:xfrm>
      </p:grpSpPr>
      <p:sp>
        <p:nvSpPr>
          <p:cNvPr id="633" name="Google Shape;633;p85"/>
          <p:cNvSpPr txBox="1"/>
          <p:nvPr>
            <p:ph type="title"/>
          </p:nvPr>
        </p:nvSpPr>
        <p:spPr>
          <a:xfrm>
            <a:off x="713225" y="444725"/>
            <a:ext cx="7717500" cy="552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634" name="Google Shape;634;p85"/>
          <p:cNvSpPr txBox="1"/>
          <p:nvPr>
            <p:ph idx="1" type="body"/>
          </p:nvPr>
        </p:nvSpPr>
        <p:spPr>
          <a:xfrm>
            <a:off x="1595250" y="1129750"/>
            <a:ext cx="5953500" cy="3295500"/>
          </a:xfrm>
          <a:prstGeom prst="rect">
            <a:avLst/>
          </a:prstGeom>
        </p:spPr>
        <p:txBody>
          <a:bodyPr anchorCtr="0" anchor="t" bIns="91425" lIns="91425" spcFirstLastPara="1" rIns="91425" wrap="square" tIns="91425">
            <a:noAutofit/>
          </a:bodyPr>
          <a:lstStyle>
            <a:lvl1pPr indent="-311150" lvl="0" marL="457200">
              <a:lnSpc>
                <a:spcPct val="100000"/>
              </a:lnSpc>
              <a:spcBef>
                <a:spcPts val="0"/>
              </a:spcBef>
              <a:spcAft>
                <a:spcPts val="0"/>
              </a:spcAft>
              <a:buClr>
                <a:schemeClr val="dk2"/>
              </a:buClr>
              <a:buSzPts val="1300"/>
              <a:buChar char="■"/>
              <a:defRPr sz="1200"/>
            </a:lvl1pPr>
            <a:lvl2pPr indent="-304800" lvl="1" marL="914400">
              <a:lnSpc>
                <a:spcPct val="100000"/>
              </a:lnSpc>
              <a:spcBef>
                <a:spcPts val="0"/>
              </a:spcBef>
              <a:spcAft>
                <a:spcPts val="0"/>
              </a:spcAft>
              <a:buSzPts val="1200"/>
              <a:buChar char="○"/>
              <a:defRPr sz="1200"/>
            </a:lvl2pPr>
            <a:lvl3pPr indent="-304800" lvl="2" marL="1371600">
              <a:lnSpc>
                <a:spcPct val="100000"/>
              </a:lnSpc>
              <a:spcBef>
                <a:spcPts val="1600"/>
              </a:spcBef>
              <a:spcAft>
                <a:spcPts val="0"/>
              </a:spcAft>
              <a:buSzPts val="1200"/>
              <a:buChar char="■"/>
              <a:defRPr sz="1200"/>
            </a:lvl3pPr>
            <a:lvl4pPr indent="-304800" lvl="3" marL="1828800">
              <a:lnSpc>
                <a:spcPct val="100000"/>
              </a:lnSpc>
              <a:spcBef>
                <a:spcPts val="1600"/>
              </a:spcBef>
              <a:spcAft>
                <a:spcPts val="0"/>
              </a:spcAft>
              <a:buSzPts val="1200"/>
              <a:buChar char="●"/>
              <a:defRPr sz="1200"/>
            </a:lvl4pPr>
            <a:lvl5pPr indent="-304800" lvl="4" marL="2286000">
              <a:lnSpc>
                <a:spcPct val="100000"/>
              </a:lnSpc>
              <a:spcBef>
                <a:spcPts val="1600"/>
              </a:spcBef>
              <a:spcAft>
                <a:spcPts val="0"/>
              </a:spcAft>
              <a:buSzPts val="1200"/>
              <a:buChar char="○"/>
              <a:defRPr sz="1200"/>
            </a:lvl5pPr>
            <a:lvl6pPr indent="-304800" lvl="5" marL="2743200">
              <a:lnSpc>
                <a:spcPct val="100000"/>
              </a:lnSpc>
              <a:spcBef>
                <a:spcPts val="1600"/>
              </a:spcBef>
              <a:spcAft>
                <a:spcPts val="0"/>
              </a:spcAft>
              <a:buSzPts val="1200"/>
              <a:buChar char="■"/>
              <a:defRPr sz="1200"/>
            </a:lvl6pPr>
            <a:lvl7pPr indent="-304800" lvl="6" marL="3200400">
              <a:lnSpc>
                <a:spcPct val="100000"/>
              </a:lnSpc>
              <a:spcBef>
                <a:spcPts val="1600"/>
              </a:spcBef>
              <a:spcAft>
                <a:spcPts val="0"/>
              </a:spcAft>
              <a:buSzPts val="1200"/>
              <a:buChar char="●"/>
              <a:defRPr sz="1200"/>
            </a:lvl7pPr>
            <a:lvl8pPr indent="-304800" lvl="7" marL="3657600">
              <a:lnSpc>
                <a:spcPct val="100000"/>
              </a:lnSpc>
              <a:spcBef>
                <a:spcPts val="1600"/>
              </a:spcBef>
              <a:spcAft>
                <a:spcPts val="0"/>
              </a:spcAft>
              <a:buSzPts val="1200"/>
              <a:buChar char="○"/>
              <a:defRPr sz="1200"/>
            </a:lvl8pPr>
            <a:lvl9pPr indent="-304800" lvl="8" marL="4114800">
              <a:lnSpc>
                <a:spcPct val="100000"/>
              </a:lnSpc>
              <a:spcBef>
                <a:spcPts val="1600"/>
              </a:spcBef>
              <a:spcAft>
                <a:spcPts val="1600"/>
              </a:spcAft>
              <a:buSzPts val="1200"/>
              <a:buChar char="■"/>
              <a:defRPr sz="1200"/>
            </a:lvl9pPr>
          </a:lstStyle>
          <a:p/>
        </p:txBody>
      </p:sp>
      <p:grpSp>
        <p:nvGrpSpPr>
          <p:cNvPr id="635" name="Google Shape;635;p85"/>
          <p:cNvGrpSpPr/>
          <p:nvPr/>
        </p:nvGrpSpPr>
        <p:grpSpPr>
          <a:xfrm flipH="1">
            <a:off x="0" y="0"/>
            <a:ext cx="9144125" cy="5143625"/>
            <a:chOff x="0" y="0"/>
            <a:chExt cx="9144125" cy="5143625"/>
          </a:xfrm>
        </p:grpSpPr>
        <p:sp>
          <p:nvSpPr>
            <p:cNvPr id="636" name="Google Shape;636;p85"/>
            <p:cNvSpPr/>
            <p:nvPr/>
          </p:nvSpPr>
          <p:spPr>
            <a:xfrm>
              <a:off x="0" y="4608600"/>
              <a:ext cx="713100" cy="534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85"/>
            <p:cNvSpPr/>
            <p:nvPr/>
          </p:nvSpPr>
          <p:spPr>
            <a:xfrm>
              <a:off x="8796300" y="0"/>
              <a:ext cx="347700" cy="534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85"/>
            <p:cNvSpPr/>
            <p:nvPr/>
          </p:nvSpPr>
          <p:spPr>
            <a:xfrm>
              <a:off x="713225" y="4876025"/>
              <a:ext cx="8430900" cy="267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39" name="Shape 639"/>
        <p:cNvGrpSpPr/>
        <p:nvPr/>
      </p:nvGrpSpPr>
      <p:grpSpPr>
        <a:xfrm>
          <a:off x="0" y="0"/>
          <a:ext cx="0" cy="0"/>
          <a:chOff x="0" y="0"/>
          <a:chExt cx="0" cy="0"/>
        </a:xfrm>
      </p:grpSpPr>
      <p:sp>
        <p:nvSpPr>
          <p:cNvPr id="640" name="Google Shape;640;p86"/>
          <p:cNvSpPr txBox="1"/>
          <p:nvPr>
            <p:ph type="title"/>
          </p:nvPr>
        </p:nvSpPr>
        <p:spPr>
          <a:xfrm>
            <a:off x="713225" y="444725"/>
            <a:ext cx="7717500" cy="552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641" name="Google Shape;641;p86"/>
          <p:cNvSpPr txBox="1"/>
          <p:nvPr>
            <p:ph idx="1" type="subTitle"/>
          </p:nvPr>
        </p:nvSpPr>
        <p:spPr>
          <a:xfrm>
            <a:off x="3264850" y="1803700"/>
            <a:ext cx="3931500" cy="923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642" name="Google Shape;642;p86"/>
          <p:cNvSpPr txBox="1"/>
          <p:nvPr>
            <p:ph idx="2" type="subTitle"/>
          </p:nvPr>
        </p:nvSpPr>
        <p:spPr>
          <a:xfrm>
            <a:off x="3264850" y="1328900"/>
            <a:ext cx="3931500" cy="523200"/>
          </a:xfrm>
          <a:prstGeom prst="rect">
            <a:avLst/>
          </a:prstGeom>
        </p:spPr>
        <p:txBody>
          <a:bodyPr anchorCtr="0" anchor="b" bIns="91425" lIns="91425" spcFirstLastPara="1" rIns="91425" wrap="square" tIns="91425">
            <a:noAutofit/>
          </a:bodyPr>
          <a:lstStyle>
            <a:lvl1pPr lvl="0">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643" name="Google Shape;643;p86"/>
          <p:cNvSpPr txBox="1"/>
          <p:nvPr>
            <p:ph idx="3" type="subTitle"/>
          </p:nvPr>
        </p:nvSpPr>
        <p:spPr>
          <a:xfrm>
            <a:off x="3264850" y="3492780"/>
            <a:ext cx="3931500" cy="923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644" name="Google Shape;644;p86"/>
          <p:cNvSpPr txBox="1"/>
          <p:nvPr>
            <p:ph idx="4" type="subTitle"/>
          </p:nvPr>
        </p:nvSpPr>
        <p:spPr>
          <a:xfrm>
            <a:off x="3264851" y="3017980"/>
            <a:ext cx="3931500" cy="523200"/>
          </a:xfrm>
          <a:prstGeom prst="rect">
            <a:avLst/>
          </a:prstGeom>
        </p:spPr>
        <p:txBody>
          <a:bodyPr anchorCtr="0" anchor="b" bIns="91425" lIns="91425" spcFirstLastPara="1" rIns="91425" wrap="square" tIns="91425">
            <a:noAutofit/>
          </a:bodyPr>
          <a:lstStyle>
            <a:lvl1pPr lvl="0">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grpSp>
        <p:nvGrpSpPr>
          <p:cNvPr id="645" name="Google Shape;645;p86"/>
          <p:cNvGrpSpPr/>
          <p:nvPr/>
        </p:nvGrpSpPr>
        <p:grpSpPr>
          <a:xfrm>
            <a:off x="0" y="0"/>
            <a:ext cx="9144000" cy="5143625"/>
            <a:chOff x="0" y="0"/>
            <a:chExt cx="9144000" cy="5143625"/>
          </a:xfrm>
        </p:grpSpPr>
        <p:sp>
          <p:nvSpPr>
            <p:cNvPr id="646" name="Google Shape;646;p86"/>
            <p:cNvSpPr/>
            <p:nvPr/>
          </p:nvSpPr>
          <p:spPr>
            <a:xfrm>
              <a:off x="0" y="4876025"/>
              <a:ext cx="8257200" cy="267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86"/>
            <p:cNvSpPr/>
            <p:nvPr/>
          </p:nvSpPr>
          <p:spPr>
            <a:xfrm>
              <a:off x="0" y="0"/>
              <a:ext cx="347700" cy="1736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86"/>
            <p:cNvSpPr/>
            <p:nvPr/>
          </p:nvSpPr>
          <p:spPr>
            <a:xfrm>
              <a:off x="8257200" y="4608575"/>
              <a:ext cx="886800" cy="534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49" name="Shape 649"/>
        <p:cNvGrpSpPr/>
        <p:nvPr/>
      </p:nvGrpSpPr>
      <p:grpSpPr>
        <a:xfrm>
          <a:off x="0" y="0"/>
          <a:ext cx="0" cy="0"/>
          <a:chOff x="0" y="0"/>
          <a:chExt cx="0" cy="0"/>
        </a:xfrm>
      </p:grpSpPr>
      <p:sp>
        <p:nvSpPr>
          <p:cNvPr id="650" name="Google Shape;650;p87"/>
          <p:cNvSpPr txBox="1"/>
          <p:nvPr>
            <p:ph type="title"/>
          </p:nvPr>
        </p:nvSpPr>
        <p:spPr>
          <a:xfrm>
            <a:off x="713225" y="444725"/>
            <a:ext cx="7717500" cy="552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grpSp>
        <p:nvGrpSpPr>
          <p:cNvPr id="651" name="Google Shape;651;p87"/>
          <p:cNvGrpSpPr/>
          <p:nvPr/>
        </p:nvGrpSpPr>
        <p:grpSpPr>
          <a:xfrm>
            <a:off x="0" y="0"/>
            <a:ext cx="9144125" cy="5143625"/>
            <a:chOff x="0" y="0"/>
            <a:chExt cx="9144125" cy="5143625"/>
          </a:xfrm>
        </p:grpSpPr>
        <p:sp>
          <p:nvSpPr>
            <p:cNvPr id="652" name="Google Shape;652;p87"/>
            <p:cNvSpPr/>
            <p:nvPr/>
          </p:nvSpPr>
          <p:spPr>
            <a:xfrm>
              <a:off x="0" y="4608600"/>
              <a:ext cx="713100" cy="534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87"/>
            <p:cNvSpPr/>
            <p:nvPr/>
          </p:nvSpPr>
          <p:spPr>
            <a:xfrm>
              <a:off x="8796300" y="0"/>
              <a:ext cx="347700" cy="534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87"/>
            <p:cNvSpPr/>
            <p:nvPr/>
          </p:nvSpPr>
          <p:spPr>
            <a:xfrm>
              <a:off x="713225" y="4876025"/>
              <a:ext cx="8430900" cy="267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55" name="Shape 655"/>
        <p:cNvGrpSpPr/>
        <p:nvPr/>
      </p:nvGrpSpPr>
      <p:grpSpPr>
        <a:xfrm>
          <a:off x="0" y="0"/>
          <a:ext cx="0" cy="0"/>
          <a:chOff x="0" y="0"/>
          <a:chExt cx="0" cy="0"/>
        </a:xfrm>
      </p:grpSpPr>
      <p:sp>
        <p:nvSpPr>
          <p:cNvPr id="656" name="Google Shape;656;p88"/>
          <p:cNvSpPr txBox="1"/>
          <p:nvPr>
            <p:ph type="title"/>
          </p:nvPr>
        </p:nvSpPr>
        <p:spPr>
          <a:xfrm>
            <a:off x="4766475" y="984350"/>
            <a:ext cx="3542700" cy="11082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lnSpc>
                <a:spcPct val="90000"/>
              </a:lnSpc>
              <a:spcBef>
                <a:spcPts val="0"/>
              </a:spcBef>
              <a:spcAft>
                <a:spcPts val="0"/>
              </a:spcAft>
              <a:buSzPts val="3000"/>
              <a:buNone/>
              <a:defRPr/>
            </a:lvl2pPr>
            <a:lvl3pPr lvl="2">
              <a:lnSpc>
                <a:spcPct val="90000"/>
              </a:lnSpc>
              <a:spcBef>
                <a:spcPts val="0"/>
              </a:spcBef>
              <a:spcAft>
                <a:spcPts val="0"/>
              </a:spcAft>
              <a:buSzPts val="3000"/>
              <a:buNone/>
              <a:defRPr/>
            </a:lvl3pPr>
            <a:lvl4pPr lvl="3">
              <a:lnSpc>
                <a:spcPct val="90000"/>
              </a:lnSpc>
              <a:spcBef>
                <a:spcPts val="0"/>
              </a:spcBef>
              <a:spcAft>
                <a:spcPts val="0"/>
              </a:spcAft>
              <a:buSzPts val="3000"/>
              <a:buNone/>
              <a:defRPr/>
            </a:lvl4pPr>
            <a:lvl5pPr lvl="4">
              <a:lnSpc>
                <a:spcPct val="90000"/>
              </a:lnSpc>
              <a:spcBef>
                <a:spcPts val="0"/>
              </a:spcBef>
              <a:spcAft>
                <a:spcPts val="0"/>
              </a:spcAft>
              <a:buSzPts val="3000"/>
              <a:buNone/>
              <a:defRPr/>
            </a:lvl5pPr>
            <a:lvl6pPr lvl="5">
              <a:lnSpc>
                <a:spcPct val="90000"/>
              </a:lnSpc>
              <a:spcBef>
                <a:spcPts val="0"/>
              </a:spcBef>
              <a:spcAft>
                <a:spcPts val="0"/>
              </a:spcAft>
              <a:buSzPts val="3000"/>
              <a:buNone/>
              <a:defRPr/>
            </a:lvl6pPr>
            <a:lvl7pPr lvl="6">
              <a:lnSpc>
                <a:spcPct val="90000"/>
              </a:lnSpc>
              <a:spcBef>
                <a:spcPts val="0"/>
              </a:spcBef>
              <a:spcAft>
                <a:spcPts val="0"/>
              </a:spcAft>
              <a:buSzPts val="3000"/>
              <a:buNone/>
              <a:defRPr/>
            </a:lvl7pPr>
            <a:lvl8pPr lvl="7">
              <a:lnSpc>
                <a:spcPct val="90000"/>
              </a:lnSpc>
              <a:spcBef>
                <a:spcPts val="0"/>
              </a:spcBef>
              <a:spcAft>
                <a:spcPts val="0"/>
              </a:spcAft>
              <a:buSzPts val="3000"/>
              <a:buNone/>
              <a:defRPr/>
            </a:lvl8pPr>
            <a:lvl9pPr lvl="8">
              <a:lnSpc>
                <a:spcPct val="90000"/>
              </a:lnSpc>
              <a:spcBef>
                <a:spcPts val="0"/>
              </a:spcBef>
              <a:spcAft>
                <a:spcPts val="0"/>
              </a:spcAft>
              <a:buSzPts val="3000"/>
              <a:buNone/>
              <a:defRPr/>
            </a:lvl9pPr>
          </a:lstStyle>
          <a:p/>
        </p:txBody>
      </p:sp>
      <p:sp>
        <p:nvSpPr>
          <p:cNvPr id="657" name="Google Shape;657;p88"/>
          <p:cNvSpPr txBox="1"/>
          <p:nvPr>
            <p:ph idx="1" type="subTitle"/>
          </p:nvPr>
        </p:nvSpPr>
        <p:spPr>
          <a:xfrm>
            <a:off x="4766475" y="2138575"/>
            <a:ext cx="3542700" cy="19752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658" name="Google Shape;658;p88"/>
          <p:cNvSpPr/>
          <p:nvPr>
            <p:ph idx="2" type="pic"/>
          </p:nvPr>
        </p:nvSpPr>
        <p:spPr>
          <a:xfrm>
            <a:off x="0" y="539500"/>
            <a:ext cx="3931500" cy="4604100"/>
          </a:xfrm>
          <a:prstGeom prst="rect">
            <a:avLst/>
          </a:prstGeom>
          <a:noFill/>
          <a:ln>
            <a:noFill/>
          </a:ln>
        </p:spPr>
      </p:sp>
      <p:grpSp>
        <p:nvGrpSpPr>
          <p:cNvPr id="659" name="Google Shape;659;p88"/>
          <p:cNvGrpSpPr/>
          <p:nvPr/>
        </p:nvGrpSpPr>
        <p:grpSpPr>
          <a:xfrm>
            <a:off x="3931500" y="0"/>
            <a:ext cx="5212650" cy="5143625"/>
            <a:chOff x="3931500" y="0"/>
            <a:chExt cx="5212650" cy="5143625"/>
          </a:xfrm>
        </p:grpSpPr>
        <p:sp>
          <p:nvSpPr>
            <p:cNvPr id="660" name="Google Shape;660;p88"/>
            <p:cNvSpPr/>
            <p:nvPr/>
          </p:nvSpPr>
          <p:spPr>
            <a:xfrm>
              <a:off x="7803175" y="4608600"/>
              <a:ext cx="1340700" cy="534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88"/>
            <p:cNvSpPr/>
            <p:nvPr/>
          </p:nvSpPr>
          <p:spPr>
            <a:xfrm>
              <a:off x="3931500" y="4876025"/>
              <a:ext cx="3871800" cy="267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88"/>
            <p:cNvSpPr/>
            <p:nvPr/>
          </p:nvSpPr>
          <p:spPr>
            <a:xfrm>
              <a:off x="6537750" y="0"/>
              <a:ext cx="2606400" cy="291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63" name="Shape 663"/>
        <p:cNvGrpSpPr/>
        <p:nvPr/>
      </p:nvGrpSpPr>
      <p:grpSpPr>
        <a:xfrm>
          <a:off x="0" y="0"/>
          <a:ext cx="0" cy="0"/>
          <a:chOff x="0" y="0"/>
          <a:chExt cx="0" cy="0"/>
        </a:xfrm>
      </p:grpSpPr>
      <p:sp>
        <p:nvSpPr>
          <p:cNvPr id="664" name="Google Shape;664;p89"/>
          <p:cNvSpPr txBox="1"/>
          <p:nvPr>
            <p:ph type="title"/>
          </p:nvPr>
        </p:nvSpPr>
        <p:spPr>
          <a:xfrm>
            <a:off x="1972800" y="1411500"/>
            <a:ext cx="5198400" cy="2031900"/>
          </a:xfrm>
          <a:prstGeom prst="rect">
            <a:avLst/>
          </a:prstGeom>
        </p:spPr>
        <p:txBody>
          <a:bodyPr anchorCtr="0" anchor="ctr" bIns="91425" lIns="91425" spcFirstLastPara="1" rIns="91425" wrap="square" tIns="91425">
            <a:noAutofit/>
          </a:bodyPr>
          <a:lstStyle>
            <a:lvl1pPr lvl="0">
              <a:spcBef>
                <a:spcPts val="0"/>
              </a:spcBef>
              <a:spcAft>
                <a:spcPts val="0"/>
              </a:spcAft>
              <a:buSzPts val="6000"/>
              <a:buNone/>
              <a:defRPr sz="6000"/>
            </a:lvl1pPr>
            <a:lvl2pPr lvl="1">
              <a:lnSpc>
                <a:spcPct val="90000"/>
              </a:lnSpc>
              <a:spcBef>
                <a:spcPts val="0"/>
              </a:spcBef>
              <a:spcAft>
                <a:spcPts val="0"/>
              </a:spcAft>
              <a:buSzPts val="6000"/>
              <a:buNone/>
              <a:defRPr sz="6000"/>
            </a:lvl2pPr>
            <a:lvl3pPr lvl="2">
              <a:lnSpc>
                <a:spcPct val="90000"/>
              </a:lnSpc>
              <a:spcBef>
                <a:spcPts val="0"/>
              </a:spcBef>
              <a:spcAft>
                <a:spcPts val="0"/>
              </a:spcAft>
              <a:buSzPts val="6000"/>
              <a:buNone/>
              <a:defRPr sz="6000"/>
            </a:lvl3pPr>
            <a:lvl4pPr lvl="3">
              <a:lnSpc>
                <a:spcPct val="90000"/>
              </a:lnSpc>
              <a:spcBef>
                <a:spcPts val="0"/>
              </a:spcBef>
              <a:spcAft>
                <a:spcPts val="0"/>
              </a:spcAft>
              <a:buSzPts val="6000"/>
              <a:buNone/>
              <a:defRPr sz="6000"/>
            </a:lvl4pPr>
            <a:lvl5pPr lvl="4">
              <a:lnSpc>
                <a:spcPct val="90000"/>
              </a:lnSpc>
              <a:spcBef>
                <a:spcPts val="0"/>
              </a:spcBef>
              <a:spcAft>
                <a:spcPts val="0"/>
              </a:spcAft>
              <a:buSzPts val="6000"/>
              <a:buNone/>
              <a:defRPr sz="6000"/>
            </a:lvl5pPr>
            <a:lvl6pPr lvl="5">
              <a:lnSpc>
                <a:spcPct val="90000"/>
              </a:lnSpc>
              <a:spcBef>
                <a:spcPts val="0"/>
              </a:spcBef>
              <a:spcAft>
                <a:spcPts val="0"/>
              </a:spcAft>
              <a:buSzPts val="6000"/>
              <a:buNone/>
              <a:defRPr sz="6000"/>
            </a:lvl6pPr>
            <a:lvl7pPr lvl="6">
              <a:lnSpc>
                <a:spcPct val="90000"/>
              </a:lnSpc>
              <a:spcBef>
                <a:spcPts val="0"/>
              </a:spcBef>
              <a:spcAft>
                <a:spcPts val="0"/>
              </a:spcAft>
              <a:buSzPts val="6000"/>
              <a:buNone/>
              <a:defRPr sz="6000"/>
            </a:lvl7pPr>
            <a:lvl8pPr lvl="7">
              <a:lnSpc>
                <a:spcPct val="90000"/>
              </a:lnSpc>
              <a:spcBef>
                <a:spcPts val="0"/>
              </a:spcBef>
              <a:spcAft>
                <a:spcPts val="0"/>
              </a:spcAft>
              <a:buSzPts val="6000"/>
              <a:buNone/>
              <a:defRPr sz="6000"/>
            </a:lvl8pPr>
            <a:lvl9pPr lvl="8">
              <a:lnSpc>
                <a:spcPct val="90000"/>
              </a:lnSpc>
              <a:spcBef>
                <a:spcPts val="0"/>
              </a:spcBef>
              <a:spcAft>
                <a:spcPts val="0"/>
              </a:spcAft>
              <a:buSzPts val="6000"/>
              <a:buNone/>
              <a:defRPr sz="6000"/>
            </a:lvl9pPr>
          </a:lstStyle>
          <a:p/>
        </p:txBody>
      </p:sp>
      <p:grpSp>
        <p:nvGrpSpPr>
          <p:cNvPr id="665" name="Google Shape;665;p89"/>
          <p:cNvGrpSpPr/>
          <p:nvPr/>
        </p:nvGrpSpPr>
        <p:grpSpPr>
          <a:xfrm>
            <a:off x="0" y="0"/>
            <a:ext cx="9144000" cy="5143475"/>
            <a:chOff x="0" y="0"/>
            <a:chExt cx="9144000" cy="5143475"/>
          </a:xfrm>
        </p:grpSpPr>
        <p:grpSp>
          <p:nvGrpSpPr>
            <p:cNvPr id="666" name="Google Shape;666;p89"/>
            <p:cNvGrpSpPr/>
            <p:nvPr/>
          </p:nvGrpSpPr>
          <p:grpSpPr>
            <a:xfrm flipH="1" rot="10800000">
              <a:off x="0" y="0"/>
              <a:ext cx="713100" cy="5143475"/>
              <a:chOff x="0" y="0"/>
              <a:chExt cx="713100" cy="5143475"/>
            </a:xfrm>
          </p:grpSpPr>
          <p:sp>
            <p:nvSpPr>
              <p:cNvPr id="667" name="Google Shape;667;p89"/>
              <p:cNvSpPr/>
              <p:nvPr/>
            </p:nvSpPr>
            <p:spPr>
              <a:xfrm>
                <a:off x="0" y="0"/>
                <a:ext cx="347700" cy="4608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89"/>
              <p:cNvSpPr/>
              <p:nvPr/>
            </p:nvSpPr>
            <p:spPr>
              <a:xfrm>
                <a:off x="0" y="4608575"/>
                <a:ext cx="713100" cy="534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9" name="Google Shape;669;p89"/>
            <p:cNvGrpSpPr/>
            <p:nvPr/>
          </p:nvGrpSpPr>
          <p:grpSpPr>
            <a:xfrm flipH="1">
              <a:off x="8430900" y="0"/>
              <a:ext cx="713100" cy="5143475"/>
              <a:chOff x="0" y="0"/>
              <a:chExt cx="713100" cy="5143475"/>
            </a:xfrm>
          </p:grpSpPr>
          <p:sp>
            <p:nvSpPr>
              <p:cNvPr id="670" name="Google Shape;670;p89"/>
              <p:cNvSpPr/>
              <p:nvPr/>
            </p:nvSpPr>
            <p:spPr>
              <a:xfrm>
                <a:off x="0" y="0"/>
                <a:ext cx="347700" cy="4608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89"/>
              <p:cNvSpPr/>
              <p:nvPr/>
            </p:nvSpPr>
            <p:spPr>
              <a:xfrm>
                <a:off x="0" y="4608575"/>
                <a:ext cx="713100" cy="534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72" name="Shape 672"/>
        <p:cNvGrpSpPr/>
        <p:nvPr/>
      </p:nvGrpSpPr>
      <p:grpSpPr>
        <a:xfrm>
          <a:off x="0" y="0"/>
          <a:ext cx="0" cy="0"/>
          <a:chOff x="0" y="0"/>
          <a:chExt cx="0" cy="0"/>
        </a:xfrm>
      </p:grpSpPr>
      <p:sp>
        <p:nvSpPr>
          <p:cNvPr id="673" name="Google Shape;673;p90"/>
          <p:cNvSpPr txBox="1"/>
          <p:nvPr>
            <p:ph type="title"/>
          </p:nvPr>
        </p:nvSpPr>
        <p:spPr>
          <a:xfrm>
            <a:off x="2495100" y="1364150"/>
            <a:ext cx="4153800" cy="800400"/>
          </a:xfrm>
          <a:prstGeom prst="rect">
            <a:avLst/>
          </a:prstGeom>
        </p:spPr>
        <p:txBody>
          <a:bodyPr anchorCtr="0" anchor="t" bIns="91425" lIns="91425" spcFirstLastPara="1" rIns="91425" wrap="square" tIns="91425">
            <a:noAutofit/>
          </a:bodyPr>
          <a:lstStyle>
            <a:lvl1pPr lvl="0">
              <a:spcBef>
                <a:spcPts val="0"/>
              </a:spcBef>
              <a:spcAft>
                <a:spcPts val="0"/>
              </a:spcAft>
              <a:buSzPts val="6000"/>
              <a:buNone/>
              <a:defRPr sz="4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p:txBody>
      </p:sp>
      <p:sp>
        <p:nvSpPr>
          <p:cNvPr id="674" name="Google Shape;674;p90"/>
          <p:cNvSpPr txBox="1"/>
          <p:nvPr>
            <p:ph idx="1" type="subTitle"/>
          </p:nvPr>
        </p:nvSpPr>
        <p:spPr>
          <a:xfrm>
            <a:off x="2495100" y="2305368"/>
            <a:ext cx="4153800" cy="14160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sz="1400"/>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p:txBody>
      </p:sp>
      <p:grpSp>
        <p:nvGrpSpPr>
          <p:cNvPr id="675" name="Google Shape;675;p90"/>
          <p:cNvGrpSpPr/>
          <p:nvPr/>
        </p:nvGrpSpPr>
        <p:grpSpPr>
          <a:xfrm flipH="1">
            <a:off x="0" y="0"/>
            <a:ext cx="9144000" cy="5143625"/>
            <a:chOff x="0" y="0"/>
            <a:chExt cx="9144000" cy="5143625"/>
          </a:xfrm>
        </p:grpSpPr>
        <p:grpSp>
          <p:nvGrpSpPr>
            <p:cNvPr id="676" name="Google Shape;676;p90"/>
            <p:cNvGrpSpPr/>
            <p:nvPr/>
          </p:nvGrpSpPr>
          <p:grpSpPr>
            <a:xfrm flipH="1">
              <a:off x="0" y="0"/>
              <a:ext cx="7465150" cy="5143625"/>
              <a:chOff x="1679000" y="0"/>
              <a:chExt cx="7465150" cy="5143625"/>
            </a:xfrm>
          </p:grpSpPr>
          <p:sp>
            <p:nvSpPr>
              <p:cNvPr id="677" name="Google Shape;677;p90"/>
              <p:cNvSpPr/>
              <p:nvPr/>
            </p:nvSpPr>
            <p:spPr>
              <a:xfrm>
                <a:off x="7803175" y="4608600"/>
                <a:ext cx="1340700" cy="534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90"/>
              <p:cNvSpPr/>
              <p:nvPr/>
            </p:nvSpPr>
            <p:spPr>
              <a:xfrm>
                <a:off x="1679000" y="4876025"/>
                <a:ext cx="6124200" cy="267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90"/>
              <p:cNvSpPr/>
              <p:nvPr/>
            </p:nvSpPr>
            <p:spPr>
              <a:xfrm>
                <a:off x="6537750" y="0"/>
                <a:ext cx="2606400" cy="291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0" name="Google Shape;680;p90"/>
            <p:cNvSpPr/>
            <p:nvPr/>
          </p:nvSpPr>
          <p:spPr>
            <a:xfrm>
              <a:off x="8796300" y="0"/>
              <a:ext cx="347700" cy="1736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81" name="Shape 681"/>
        <p:cNvGrpSpPr/>
        <p:nvPr/>
      </p:nvGrpSpPr>
      <p:grpSpPr>
        <a:xfrm>
          <a:off x="0" y="0"/>
          <a:ext cx="0" cy="0"/>
          <a:chOff x="0" y="0"/>
          <a:chExt cx="0" cy="0"/>
        </a:xfrm>
      </p:grpSpPr>
      <p:sp>
        <p:nvSpPr>
          <p:cNvPr id="682" name="Google Shape;682;p91"/>
          <p:cNvSpPr/>
          <p:nvPr>
            <p:ph idx="2" type="pic"/>
          </p:nvPr>
        </p:nvSpPr>
        <p:spPr>
          <a:xfrm>
            <a:off x="-100" y="0"/>
            <a:ext cx="9144000" cy="5143500"/>
          </a:xfrm>
          <a:prstGeom prst="rect">
            <a:avLst/>
          </a:prstGeom>
          <a:noFill/>
          <a:ln>
            <a:noFill/>
          </a:ln>
        </p:spPr>
      </p:sp>
      <p:sp>
        <p:nvSpPr>
          <p:cNvPr id="683" name="Google Shape;683;p91"/>
          <p:cNvSpPr txBox="1"/>
          <p:nvPr>
            <p:ph type="title"/>
          </p:nvPr>
        </p:nvSpPr>
        <p:spPr>
          <a:xfrm>
            <a:off x="3762775" y="3377075"/>
            <a:ext cx="4668000" cy="1231500"/>
          </a:xfrm>
          <a:prstGeom prst="rect">
            <a:avLst/>
          </a:prstGeom>
          <a:solidFill>
            <a:schemeClr val="lt1"/>
          </a:solidFill>
        </p:spPr>
        <p:txBody>
          <a:bodyPr anchorCtr="0" anchor="t" bIns="91425" lIns="91425" spcFirstLastPara="1" rIns="91425" wrap="square" tIns="91425">
            <a:noAutofit/>
          </a:bodyPr>
          <a:lstStyle>
            <a:lvl1pPr lvl="0">
              <a:spcBef>
                <a:spcPts val="0"/>
              </a:spcBef>
              <a:spcAft>
                <a:spcPts val="0"/>
              </a:spcAft>
              <a:buSzPts val="3000"/>
              <a:buNone/>
              <a:defRPr/>
            </a:lvl1pPr>
            <a:lvl2pPr lvl="1" algn="l">
              <a:spcBef>
                <a:spcPts val="0"/>
              </a:spcBef>
              <a:spcAft>
                <a:spcPts val="0"/>
              </a:spcAft>
              <a:buSzPts val="3000"/>
              <a:buNone/>
              <a:defRPr/>
            </a:lvl2pPr>
            <a:lvl3pPr lvl="2" algn="l">
              <a:spcBef>
                <a:spcPts val="0"/>
              </a:spcBef>
              <a:spcAft>
                <a:spcPts val="0"/>
              </a:spcAft>
              <a:buSzPts val="3000"/>
              <a:buNone/>
              <a:defRPr/>
            </a:lvl3pPr>
            <a:lvl4pPr lvl="3" algn="l">
              <a:spcBef>
                <a:spcPts val="0"/>
              </a:spcBef>
              <a:spcAft>
                <a:spcPts val="0"/>
              </a:spcAft>
              <a:buSzPts val="3000"/>
              <a:buNone/>
              <a:defRPr/>
            </a:lvl4pPr>
            <a:lvl5pPr lvl="4" algn="l">
              <a:spcBef>
                <a:spcPts val="0"/>
              </a:spcBef>
              <a:spcAft>
                <a:spcPts val="0"/>
              </a:spcAft>
              <a:buSzPts val="3000"/>
              <a:buNone/>
              <a:defRPr/>
            </a:lvl5pPr>
            <a:lvl6pPr lvl="5" algn="l">
              <a:spcBef>
                <a:spcPts val="0"/>
              </a:spcBef>
              <a:spcAft>
                <a:spcPts val="0"/>
              </a:spcAft>
              <a:buSzPts val="3000"/>
              <a:buNone/>
              <a:defRPr/>
            </a:lvl6pPr>
            <a:lvl7pPr lvl="6" algn="l">
              <a:spcBef>
                <a:spcPts val="0"/>
              </a:spcBef>
              <a:spcAft>
                <a:spcPts val="0"/>
              </a:spcAft>
              <a:buSzPts val="3000"/>
              <a:buNone/>
              <a:defRPr/>
            </a:lvl7pPr>
            <a:lvl8pPr lvl="7" algn="l">
              <a:spcBef>
                <a:spcPts val="0"/>
              </a:spcBef>
              <a:spcAft>
                <a:spcPts val="0"/>
              </a:spcAft>
              <a:buSzPts val="3000"/>
              <a:buNone/>
              <a:defRPr/>
            </a:lvl8pPr>
            <a:lvl9pPr lvl="8" algn="l">
              <a:spcBef>
                <a:spcPts val="0"/>
              </a:spcBef>
              <a:spcAft>
                <a:spcPts val="0"/>
              </a:spcAft>
              <a:buSzPts val="3000"/>
              <a:buNone/>
              <a:defRPr/>
            </a:lvl9pPr>
          </a:lstStyle>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84" name="Shape 684"/>
        <p:cNvGrpSpPr/>
        <p:nvPr/>
      </p:nvGrpSpPr>
      <p:grpSpPr>
        <a:xfrm>
          <a:off x="0" y="0"/>
          <a:ext cx="0" cy="0"/>
          <a:chOff x="0" y="0"/>
          <a:chExt cx="0" cy="0"/>
        </a:xfrm>
      </p:grpSpPr>
      <p:sp>
        <p:nvSpPr>
          <p:cNvPr id="685" name="Google Shape;685;p92"/>
          <p:cNvSpPr txBox="1"/>
          <p:nvPr>
            <p:ph hasCustomPrompt="1" type="title"/>
          </p:nvPr>
        </p:nvSpPr>
        <p:spPr>
          <a:xfrm>
            <a:off x="1128150" y="1601150"/>
            <a:ext cx="6887700" cy="1092900"/>
          </a:xfrm>
          <a:prstGeom prst="rect">
            <a:avLst/>
          </a:prstGeom>
        </p:spPr>
        <p:txBody>
          <a:bodyPr anchorCtr="0" anchor="b" bIns="91425" lIns="91425" spcFirstLastPara="1" rIns="91425" wrap="square" tIns="91425">
            <a:noAutofit/>
          </a:bodyPr>
          <a:lstStyle>
            <a:lvl1pPr lvl="0" algn="ctr">
              <a:spcBef>
                <a:spcPts val="0"/>
              </a:spcBef>
              <a:spcAft>
                <a:spcPts val="0"/>
              </a:spcAft>
              <a:buSzPts val="13000"/>
              <a:buNone/>
              <a:defRPr sz="5900"/>
            </a:lvl1pPr>
            <a:lvl2pPr lvl="1" algn="ctr">
              <a:spcBef>
                <a:spcPts val="0"/>
              </a:spcBef>
              <a:spcAft>
                <a:spcPts val="0"/>
              </a:spcAft>
              <a:buSzPts val="13000"/>
              <a:buNone/>
              <a:defRPr sz="13000"/>
            </a:lvl2pPr>
            <a:lvl3pPr lvl="2" algn="ctr">
              <a:spcBef>
                <a:spcPts val="0"/>
              </a:spcBef>
              <a:spcAft>
                <a:spcPts val="0"/>
              </a:spcAft>
              <a:buSzPts val="13000"/>
              <a:buNone/>
              <a:defRPr sz="13000"/>
            </a:lvl3pPr>
            <a:lvl4pPr lvl="3" algn="ctr">
              <a:spcBef>
                <a:spcPts val="0"/>
              </a:spcBef>
              <a:spcAft>
                <a:spcPts val="0"/>
              </a:spcAft>
              <a:buSzPts val="13000"/>
              <a:buNone/>
              <a:defRPr sz="13000"/>
            </a:lvl4pPr>
            <a:lvl5pPr lvl="4" algn="ctr">
              <a:spcBef>
                <a:spcPts val="0"/>
              </a:spcBef>
              <a:spcAft>
                <a:spcPts val="0"/>
              </a:spcAft>
              <a:buSzPts val="13000"/>
              <a:buNone/>
              <a:defRPr sz="13000"/>
            </a:lvl5pPr>
            <a:lvl6pPr lvl="5" algn="ctr">
              <a:spcBef>
                <a:spcPts val="0"/>
              </a:spcBef>
              <a:spcAft>
                <a:spcPts val="0"/>
              </a:spcAft>
              <a:buSzPts val="13000"/>
              <a:buNone/>
              <a:defRPr sz="13000"/>
            </a:lvl6pPr>
            <a:lvl7pPr lvl="6" algn="ctr">
              <a:spcBef>
                <a:spcPts val="0"/>
              </a:spcBef>
              <a:spcAft>
                <a:spcPts val="0"/>
              </a:spcAft>
              <a:buSzPts val="13000"/>
              <a:buNone/>
              <a:defRPr sz="13000"/>
            </a:lvl7pPr>
            <a:lvl8pPr lvl="7" algn="ctr">
              <a:spcBef>
                <a:spcPts val="0"/>
              </a:spcBef>
              <a:spcAft>
                <a:spcPts val="0"/>
              </a:spcAft>
              <a:buSzPts val="13000"/>
              <a:buNone/>
              <a:defRPr sz="13000"/>
            </a:lvl8pPr>
            <a:lvl9pPr lvl="8" algn="ctr">
              <a:spcBef>
                <a:spcPts val="0"/>
              </a:spcBef>
              <a:spcAft>
                <a:spcPts val="0"/>
              </a:spcAft>
              <a:buSzPts val="13000"/>
              <a:buNone/>
              <a:defRPr sz="13000"/>
            </a:lvl9pPr>
          </a:lstStyle>
          <a:p>
            <a:r>
              <a:t>xx%</a:t>
            </a:r>
          </a:p>
        </p:txBody>
      </p:sp>
      <p:sp>
        <p:nvSpPr>
          <p:cNvPr id="686" name="Google Shape;686;p92"/>
          <p:cNvSpPr txBox="1"/>
          <p:nvPr>
            <p:ph idx="1" type="subTitle"/>
          </p:nvPr>
        </p:nvSpPr>
        <p:spPr>
          <a:xfrm>
            <a:off x="1676050" y="2861550"/>
            <a:ext cx="5789100" cy="400200"/>
          </a:xfrm>
          <a:prstGeom prst="rect">
            <a:avLst/>
          </a:prstGeom>
          <a:solidFill>
            <a:schemeClr val="dk2"/>
          </a:solidFill>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sz="1400"/>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p:txBody>
      </p:sp>
      <p:grpSp>
        <p:nvGrpSpPr>
          <p:cNvPr id="687" name="Google Shape;687;p92"/>
          <p:cNvGrpSpPr/>
          <p:nvPr/>
        </p:nvGrpSpPr>
        <p:grpSpPr>
          <a:xfrm>
            <a:off x="0" y="0"/>
            <a:ext cx="9144000" cy="5143625"/>
            <a:chOff x="0" y="0"/>
            <a:chExt cx="9144000" cy="5143625"/>
          </a:xfrm>
        </p:grpSpPr>
        <p:grpSp>
          <p:nvGrpSpPr>
            <p:cNvPr id="688" name="Google Shape;688;p92"/>
            <p:cNvGrpSpPr/>
            <p:nvPr/>
          </p:nvGrpSpPr>
          <p:grpSpPr>
            <a:xfrm flipH="1">
              <a:off x="0" y="0"/>
              <a:ext cx="7465150" cy="5143625"/>
              <a:chOff x="1679000" y="0"/>
              <a:chExt cx="7465150" cy="5143625"/>
            </a:xfrm>
          </p:grpSpPr>
          <p:sp>
            <p:nvSpPr>
              <p:cNvPr id="689" name="Google Shape;689;p92"/>
              <p:cNvSpPr/>
              <p:nvPr/>
            </p:nvSpPr>
            <p:spPr>
              <a:xfrm>
                <a:off x="7803175" y="4608600"/>
                <a:ext cx="1340700" cy="534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92"/>
              <p:cNvSpPr/>
              <p:nvPr/>
            </p:nvSpPr>
            <p:spPr>
              <a:xfrm>
                <a:off x="1679000" y="4876025"/>
                <a:ext cx="6124200" cy="267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92"/>
              <p:cNvSpPr/>
              <p:nvPr/>
            </p:nvSpPr>
            <p:spPr>
              <a:xfrm>
                <a:off x="6537750" y="0"/>
                <a:ext cx="2606400" cy="291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2" name="Google Shape;692;p92"/>
            <p:cNvSpPr/>
            <p:nvPr/>
          </p:nvSpPr>
          <p:spPr>
            <a:xfrm>
              <a:off x="8796300" y="0"/>
              <a:ext cx="347700" cy="1736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693" name="Shape 693"/>
        <p:cNvGrpSpPr/>
        <p:nvPr/>
      </p:nvGrpSpPr>
      <p:grpSpPr>
        <a:xfrm>
          <a:off x="0" y="0"/>
          <a:ext cx="0" cy="0"/>
          <a:chOff x="0" y="0"/>
          <a:chExt cx="0" cy="0"/>
        </a:xfrm>
      </p:grpSpPr>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694" name="Shape 694"/>
        <p:cNvGrpSpPr/>
        <p:nvPr/>
      </p:nvGrpSpPr>
      <p:grpSpPr>
        <a:xfrm>
          <a:off x="0" y="0"/>
          <a:ext cx="0" cy="0"/>
          <a:chOff x="0" y="0"/>
          <a:chExt cx="0" cy="0"/>
        </a:xfrm>
      </p:grpSpPr>
      <p:sp>
        <p:nvSpPr>
          <p:cNvPr id="695" name="Google Shape;695;p94"/>
          <p:cNvSpPr txBox="1"/>
          <p:nvPr>
            <p:ph type="title"/>
          </p:nvPr>
        </p:nvSpPr>
        <p:spPr>
          <a:xfrm>
            <a:off x="713225" y="444725"/>
            <a:ext cx="7717500" cy="552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696" name="Google Shape;696;p94"/>
          <p:cNvSpPr txBox="1"/>
          <p:nvPr>
            <p:ph idx="1" type="subTitle"/>
          </p:nvPr>
        </p:nvSpPr>
        <p:spPr>
          <a:xfrm>
            <a:off x="1938875" y="1354575"/>
            <a:ext cx="2429700" cy="738900"/>
          </a:xfrm>
          <a:prstGeom prst="rect">
            <a:avLst/>
          </a:prstGeom>
        </p:spPr>
        <p:txBody>
          <a:bodyPr anchorCtr="0" anchor="t" bIns="91425" lIns="91425" spcFirstLastPara="1" rIns="91425" wrap="square" tIns="91425">
            <a:noAutofit/>
          </a:bodyPr>
          <a:lstStyle>
            <a:lvl1pPr lvl="0">
              <a:lnSpc>
                <a:spcPct val="9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697" name="Google Shape;697;p94"/>
          <p:cNvSpPr txBox="1"/>
          <p:nvPr>
            <p:ph hasCustomPrompt="1" idx="2" type="title"/>
          </p:nvPr>
        </p:nvSpPr>
        <p:spPr>
          <a:xfrm>
            <a:off x="1091550" y="1381425"/>
            <a:ext cx="795000" cy="685200"/>
          </a:xfrm>
          <a:prstGeom prst="rect">
            <a:avLst/>
          </a:prstGeom>
          <a:solidFill>
            <a:schemeClr val="dk2"/>
          </a:solidFill>
        </p:spPr>
        <p:txBody>
          <a:bodyPr anchorCtr="0" anchor="ctr" bIns="91425" lIns="91425" spcFirstLastPara="1" rIns="91425" wrap="square" tIns="91425">
            <a:noAutofit/>
          </a:bodyPr>
          <a:lstStyle>
            <a:lvl1pPr lvl="0" algn="ctr">
              <a:spcBef>
                <a:spcPts val="0"/>
              </a:spcBef>
              <a:spcAft>
                <a:spcPts val="0"/>
              </a:spcAft>
              <a:buSzPts val="4600"/>
              <a:buNone/>
              <a:defRPr/>
            </a:lvl1pPr>
            <a:lvl2pPr lvl="1" algn="ctr">
              <a:spcBef>
                <a:spcPts val="0"/>
              </a:spcBef>
              <a:spcAft>
                <a:spcPts val="0"/>
              </a:spcAft>
              <a:buSzPts val="4600"/>
              <a:buNone/>
              <a:defRPr sz="4600"/>
            </a:lvl2pPr>
            <a:lvl3pPr lvl="2" algn="ctr">
              <a:spcBef>
                <a:spcPts val="0"/>
              </a:spcBef>
              <a:spcAft>
                <a:spcPts val="0"/>
              </a:spcAft>
              <a:buSzPts val="4600"/>
              <a:buNone/>
              <a:defRPr sz="4600"/>
            </a:lvl3pPr>
            <a:lvl4pPr lvl="3" algn="ctr">
              <a:spcBef>
                <a:spcPts val="0"/>
              </a:spcBef>
              <a:spcAft>
                <a:spcPts val="0"/>
              </a:spcAft>
              <a:buSzPts val="4600"/>
              <a:buNone/>
              <a:defRPr sz="4600"/>
            </a:lvl4pPr>
            <a:lvl5pPr lvl="4" algn="ctr">
              <a:spcBef>
                <a:spcPts val="0"/>
              </a:spcBef>
              <a:spcAft>
                <a:spcPts val="0"/>
              </a:spcAft>
              <a:buSzPts val="4600"/>
              <a:buNone/>
              <a:defRPr sz="4600"/>
            </a:lvl5pPr>
            <a:lvl6pPr lvl="5" algn="ctr">
              <a:spcBef>
                <a:spcPts val="0"/>
              </a:spcBef>
              <a:spcAft>
                <a:spcPts val="0"/>
              </a:spcAft>
              <a:buSzPts val="4600"/>
              <a:buNone/>
              <a:defRPr sz="4600"/>
            </a:lvl6pPr>
            <a:lvl7pPr lvl="6" algn="ctr">
              <a:spcBef>
                <a:spcPts val="0"/>
              </a:spcBef>
              <a:spcAft>
                <a:spcPts val="0"/>
              </a:spcAft>
              <a:buSzPts val="4600"/>
              <a:buNone/>
              <a:defRPr sz="4600"/>
            </a:lvl7pPr>
            <a:lvl8pPr lvl="7" algn="ctr">
              <a:spcBef>
                <a:spcPts val="0"/>
              </a:spcBef>
              <a:spcAft>
                <a:spcPts val="0"/>
              </a:spcAft>
              <a:buSzPts val="4600"/>
              <a:buNone/>
              <a:defRPr sz="4600"/>
            </a:lvl8pPr>
            <a:lvl9pPr lvl="8" algn="ctr">
              <a:spcBef>
                <a:spcPts val="0"/>
              </a:spcBef>
              <a:spcAft>
                <a:spcPts val="0"/>
              </a:spcAft>
              <a:buSzPts val="4600"/>
              <a:buNone/>
              <a:defRPr sz="4600"/>
            </a:lvl9pPr>
          </a:lstStyle>
          <a:p>
            <a:r>
              <a:t>xx%</a:t>
            </a:r>
          </a:p>
        </p:txBody>
      </p:sp>
      <p:sp>
        <p:nvSpPr>
          <p:cNvPr id="698" name="Google Shape;698;p94"/>
          <p:cNvSpPr txBox="1"/>
          <p:nvPr>
            <p:ph idx="3" type="subTitle"/>
          </p:nvPr>
        </p:nvSpPr>
        <p:spPr>
          <a:xfrm>
            <a:off x="1938875" y="2519439"/>
            <a:ext cx="2429700" cy="738900"/>
          </a:xfrm>
          <a:prstGeom prst="rect">
            <a:avLst/>
          </a:prstGeom>
        </p:spPr>
        <p:txBody>
          <a:bodyPr anchorCtr="0" anchor="t" bIns="91425" lIns="91425" spcFirstLastPara="1" rIns="91425" wrap="square" tIns="91425">
            <a:noAutofit/>
          </a:bodyPr>
          <a:lstStyle>
            <a:lvl1pPr lvl="0">
              <a:lnSpc>
                <a:spcPct val="9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699" name="Google Shape;699;p94"/>
          <p:cNvSpPr txBox="1"/>
          <p:nvPr>
            <p:ph hasCustomPrompt="1" idx="4" type="title"/>
          </p:nvPr>
        </p:nvSpPr>
        <p:spPr>
          <a:xfrm>
            <a:off x="1091550" y="2546289"/>
            <a:ext cx="795000" cy="685200"/>
          </a:xfrm>
          <a:prstGeom prst="rect">
            <a:avLst/>
          </a:prstGeom>
          <a:solidFill>
            <a:schemeClr val="dk2"/>
          </a:solidFill>
        </p:spPr>
        <p:txBody>
          <a:bodyPr anchorCtr="0" anchor="ctr" bIns="91425" lIns="91425" spcFirstLastPara="1" rIns="91425" wrap="square" tIns="91425">
            <a:noAutofit/>
          </a:bodyPr>
          <a:lstStyle>
            <a:lvl1pPr lvl="0" algn="ctr">
              <a:spcBef>
                <a:spcPts val="0"/>
              </a:spcBef>
              <a:spcAft>
                <a:spcPts val="0"/>
              </a:spcAft>
              <a:buSzPts val="4600"/>
              <a:buNone/>
              <a:defRPr/>
            </a:lvl1pPr>
            <a:lvl2pPr lvl="1" algn="ctr">
              <a:spcBef>
                <a:spcPts val="0"/>
              </a:spcBef>
              <a:spcAft>
                <a:spcPts val="0"/>
              </a:spcAft>
              <a:buSzPts val="4600"/>
              <a:buNone/>
              <a:defRPr sz="4600"/>
            </a:lvl2pPr>
            <a:lvl3pPr lvl="2" algn="ctr">
              <a:spcBef>
                <a:spcPts val="0"/>
              </a:spcBef>
              <a:spcAft>
                <a:spcPts val="0"/>
              </a:spcAft>
              <a:buSzPts val="4600"/>
              <a:buNone/>
              <a:defRPr sz="4600"/>
            </a:lvl3pPr>
            <a:lvl4pPr lvl="3" algn="ctr">
              <a:spcBef>
                <a:spcPts val="0"/>
              </a:spcBef>
              <a:spcAft>
                <a:spcPts val="0"/>
              </a:spcAft>
              <a:buSzPts val="4600"/>
              <a:buNone/>
              <a:defRPr sz="4600"/>
            </a:lvl4pPr>
            <a:lvl5pPr lvl="4" algn="ctr">
              <a:spcBef>
                <a:spcPts val="0"/>
              </a:spcBef>
              <a:spcAft>
                <a:spcPts val="0"/>
              </a:spcAft>
              <a:buSzPts val="4600"/>
              <a:buNone/>
              <a:defRPr sz="4600"/>
            </a:lvl5pPr>
            <a:lvl6pPr lvl="5" algn="ctr">
              <a:spcBef>
                <a:spcPts val="0"/>
              </a:spcBef>
              <a:spcAft>
                <a:spcPts val="0"/>
              </a:spcAft>
              <a:buSzPts val="4600"/>
              <a:buNone/>
              <a:defRPr sz="4600"/>
            </a:lvl6pPr>
            <a:lvl7pPr lvl="6" algn="ctr">
              <a:spcBef>
                <a:spcPts val="0"/>
              </a:spcBef>
              <a:spcAft>
                <a:spcPts val="0"/>
              </a:spcAft>
              <a:buSzPts val="4600"/>
              <a:buNone/>
              <a:defRPr sz="4600"/>
            </a:lvl7pPr>
            <a:lvl8pPr lvl="7" algn="ctr">
              <a:spcBef>
                <a:spcPts val="0"/>
              </a:spcBef>
              <a:spcAft>
                <a:spcPts val="0"/>
              </a:spcAft>
              <a:buSzPts val="4600"/>
              <a:buNone/>
              <a:defRPr sz="4600"/>
            </a:lvl8pPr>
            <a:lvl9pPr lvl="8" algn="ctr">
              <a:spcBef>
                <a:spcPts val="0"/>
              </a:spcBef>
              <a:spcAft>
                <a:spcPts val="0"/>
              </a:spcAft>
              <a:buSzPts val="4600"/>
              <a:buNone/>
              <a:defRPr sz="4600"/>
            </a:lvl9pPr>
          </a:lstStyle>
          <a:p>
            <a:r>
              <a:t>xx%</a:t>
            </a:r>
          </a:p>
        </p:txBody>
      </p:sp>
      <p:sp>
        <p:nvSpPr>
          <p:cNvPr id="700" name="Google Shape;700;p94"/>
          <p:cNvSpPr txBox="1"/>
          <p:nvPr>
            <p:ph idx="5" type="subTitle"/>
          </p:nvPr>
        </p:nvSpPr>
        <p:spPr>
          <a:xfrm>
            <a:off x="6000925" y="1354575"/>
            <a:ext cx="2429700" cy="738900"/>
          </a:xfrm>
          <a:prstGeom prst="rect">
            <a:avLst/>
          </a:prstGeom>
        </p:spPr>
        <p:txBody>
          <a:bodyPr anchorCtr="0" anchor="t" bIns="91425" lIns="91425" spcFirstLastPara="1" rIns="91425" wrap="square" tIns="91425">
            <a:noAutofit/>
          </a:bodyPr>
          <a:lstStyle>
            <a:lvl1pPr lvl="0">
              <a:lnSpc>
                <a:spcPct val="9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701" name="Google Shape;701;p94"/>
          <p:cNvSpPr txBox="1"/>
          <p:nvPr>
            <p:ph hasCustomPrompt="1" idx="6" type="title"/>
          </p:nvPr>
        </p:nvSpPr>
        <p:spPr>
          <a:xfrm>
            <a:off x="5153575" y="1381425"/>
            <a:ext cx="795000" cy="685200"/>
          </a:xfrm>
          <a:prstGeom prst="rect">
            <a:avLst/>
          </a:prstGeom>
          <a:solidFill>
            <a:schemeClr val="dk2"/>
          </a:solidFill>
        </p:spPr>
        <p:txBody>
          <a:bodyPr anchorCtr="0" anchor="ctr" bIns="91425" lIns="91425" spcFirstLastPara="1" rIns="91425" wrap="square" tIns="91425">
            <a:noAutofit/>
          </a:bodyPr>
          <a:lstStyle>
            <a:lvl1pPr lvl="0" algn="ctr">
              <a:spcBef>
                <a:spcPts val="0"/>
              </a:spcBef>
              <a:spcAft>
                <a:spcPts val="0"/>
              </a:spcAft>
              <a:buSzPts val="4600"/>
              <a:buNone/>
              <a:defRPr/>
            </a:lvl1pPr>
            <a:lvl2pPr lvl="1" algn="ctr">
              <a:spcBef>
                <a:spcPts val="0"/>
              </a:spcBef>
              <a:spcAft>
                <a:spcPts val="0"/>
              </a:spcAft>
              <a:buSzPts val="4600"/>
              <a:buNone/>
              <a:defRPr sz="4600"/>
            </a:lvl2pPr>
            <a:lvl3pPr lvl="2" algn="ctr">
              <a:spcBef>
                <a:spcPts val="0"/>
              </a:spcBef>
              <a:spcAft>
                <a:spcPts val="0"/>
              </a:spcAft>
              <a:buSzPts val="4600"/>
              <a:buNone/>
              <a:defRPr sz="4600"/>
            </a:lvl3pPr>
            <a:lvl4pPr lvl="3" algn="ctr">
              <a:spcBef>
                <a:spcPts val="0"/>
              </a:spcBef>
              <a:spcAft>
                <a:spcPts val="0"/>
              </a:spcAft>
              <a:buSzPts val="4600"/>
              <a:buNone/>
              <a:defRPr sz="4600"/>
            </a:lvl4pPr>
            <a:lvl5pPr lvl="4" algn="ctr">
              <a:spcBef>
                <a:spcPts val="0"/>
              </a:spcBef>
              <a:spcAft>
                <a:spcPts val="0"/>
              </a:spcAft>
              <a:buSzPts val="4600"/>
              <a:buNone/>
              <a:defRPr sz="4600"/>
            </a:lvl5pPr>
            <a:lvl6pPr lvl="5" algn="ctr">
              <a:spcBef>
                <a:spcPts val="0"/>
              </a:spcBef>
              <a:spcAft>
                <a:spcPts val="0"/>
              </a:spcAft>
              <a:buSzPts val="4600"/>
              <a:buNone/>
              <a:defRPr sz="4600"/>
            </a:lvl6pPr>
            <a:lvl7pPr lvl="6" algn="ctr">
              <a:spcBef>
                <a:spcPts val="0"/>
              </a:spcBef>
              <a:spcAft>
                <a:spcPts val="0"/>
              </a:spcAft>
              <a:buSzPts val="4600"/>
              <a:buNone/>
              <a:defRPr sz="4600"/>
            </a:lvl7pPr>
            <a:lvl8pPr lvl="7" algn="ctr">
              <a:spcBef>
                <a:spcPts val="0"/>
              </a:spcBef>
              <a:spcAft>
                <a:spcPts val="0"/>
              </a:spcAft>
              <a:buSzPts val="4600"/>
              <a:buNone/>
              <a:defRPr sz="4600"/>
            </a:lvl8pPr>
            <a:lvl9pPr lvl="8" algn="ctr">
              <a:spcBef>
                <a:spcPts val="0"/>
              </a:spcBef>
              <a:spcAft>
                <a:spcPts val="0"/>
              </a:spcAft>
              <a:buSzPts val="4600"/>
              <a:buNone/>
              <a:defRPr sz="4600"/>
            </a:lvl9pPr>
          </a:lstStyle>
          <a:p>
            <a:r>
              <a:t>xx%</a:t>
            </a:r>
          </a:p>
        </p:txBody>
      </p:sp>
      <p:sp>
        <p:nvSpPr>
          <p:cNvPr id="702" name="Google Shape;702;p94"/>
          <p:cNvSpPr txBox="1"/>
          <p:nvPr>
            <p:ph idx="7" type="subTitle"/>
          </p:nvPr>
        </p:nvSpPr>
        <p:spPr>
          <a:xfrm>
            <a:off x="6000925" y="2519439"/>
            <a:ext cx="2429700" cy="738900"/>
          </a:xfrm>
          <a:prstGeom prst="rect">
            <a:avLst/>
          </a:prstGeom>
        </p:spPr>
        <p:txBody>
          <a:bodyPr anchorCtr="0" anchor="t" bIns="91425" lIns="91425" spcFirstLastPara="1" rIns="91425" wrap="square" tIns="91425">
            <a:noAutofit/>
          </a:bodyPr>
          <a:lstStyle>
            <a:lvl1pPr lvl="0">
              <a:lnSpc>
                <a:spcPct val="9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703" name="Google Shape;703;p94"/>
          <p:cNvSpPr txBox="1"/>
          <p:nvPr>
            <p:ph hasCustomPrompt="1" idx="8" type="title"/>
          </p:nvPr>
        </p:nvSpPr>
        <p:spPr>
          <a:xfrm>
            <a:off x="5153575" y="2546289"/>
            <a:ext cx="795000" cy="685200"/>
          </a:xfrm>
          <a:prstGeom prst="rect">
            <a:avLst/>
          </a:prstGeom>
          <a:solidFill>
            <a:schemeClr val="dk2"/>
          </a:solidFill>
        </p:spPr>
        <p:txBody>
          <a:bodyPr anchorCtr="0" anchor="ctr" bIns="91425" lIns="91425" spcFirstLastPara="1" rIns="91425" wrap="square" tIns="91425">
            <a:noAutofit/>
          </a:bodyPr>
          <a:lstStyle>
            <a:lvl1pPr lvl="0" algn="ctr">
              <a:spcBef>
                <a:spcPts val="0"/>
              </a:spcBef>
              <a:spcAft>
                <a:spcPts val="0"/>
              </a:spcAft>
              <a:buSzPts val="4600"/>
              <a:buNone/>
              <a:defRPr/>
            </a:lvl1pPr>
            <a:lvl2pPr lvl="1" algn="ctr">
              <a:spcBef>
                <a:spcPts val="0"/>
              </a:spcBef>
              <a:spcAft>
                <a:spcPts val="0"/>
              </a:spcAft>
              <a:buSzPts val="4600"/>
              <a:buNone/>
              <a:defRPr sz="4600"/>
            </a:lvl2pPr>
            <a:lvl3pPr lvl="2" algn="ctr">
              <a:spcBef>
                <a:spcPts val="0"/>
              </a:spcBef>
              <a:spcAft>
                <a:spcPts val="0"/>
              </a:spcAft>
              <a:buSzPts val="4600"/>
              <a:buNone/>
              <a:defRPr sz="4600"/>
            </a:lvl3pPr>
            <a:lvl4pPr lvl="3" algn="ctr">
              <a:spcBef>
                <a:spcPts val="0"/>
              </a:spcBef>
              <a:spcAft>
                <a:spcPts val="0"/>
              </a:spcAft>
              <a:buSzPts val="4600"/>
              <a:buNone/>
              <a:defRPr sz="4600"/>
            </a:lvl4pPr>
            <a:lvl5pPr lvl="4" algn="ctr">
              <a:spcBef>
                <a:spcPts val="0"/>
              </a:spcBef>
              <a:spcAft>
                <a:spcPts val="0"/>
              </a:spcAft>
              <a:buSzPts val="4600"/>
              <a:buNone/>
              <a:defRPr sz="4600"/>
            </a:lvl5pPr>
            <a:lvl6pPr lvl="5" algn="ctr">
              <a:spcBef>
                <a:spcPts val="0"/>
              </a:spcBef>
              <a:spcAft>
                <a:spcPts val="0"/>
              </a:spcAft>
              <a:buSzPts val="4600"/>
              <a:buNone/>
              <a:defRPr sz="4600"/>
            </a:lvl6pPr>
            <a:lvl7pPr lvl="6" algn="ctr">
              <a:spcBef>
                <a:spcPts val="0"/>
              </a:spcBef>
              <a:spcAft>
                <a:spcPts val="0"/>
              </a:spcAft>
              <a:buSzPts val="4600"/>
              <a:buNone/>
              <a:defRPr sz="4600"/>
            </a:lvl7pPr>
            <a:lvl8pPr lvl="7" algn="ctr">
              <a:spcBef>
                <a:spcPts val="0"/>
              </a:spcBef>
              <a:spcAft>
                <a:spcPts val="0"/>
              </a:spcAft>
              <a:buSzPts val="4600"/>
              <a:buNone/>
              <a:defRPr sz="4600"/>
            </a:lvl8pPr>
            <a:lvl9pPr lvl="8" algn="ctr">
              <a:spcBef>
                <a:spcPts val="0"/>
              </a:spcBef>
              <a:spcAft>
                <a:spcPts val="0"/>
              </a:spcAft>
              <a:buSzPts val="4600"/>
              <a:buNone/>
              <a:defRPr sz="4600"/>
            </a:lvl9pPr>
          </a:lstStyle>
          <a:p>
            <a:r>
              <a:t>xx%</a:t>
            </a:r>
          </a:p>
        </p:txBody>
      </p:sp>
      <p:sp>
        <p:nvSpPr>
          <p:cNvPr id="704" name="Google Shape;704;p94"/>
          <p:cNvSpPr txBox="1"/>
          <p:nvPr>
            <p:ph idx="9" type="subTitle"/>
          </p:nvPr>
        </p:nvSpPr>
        <p:spPr>
          <a:xfrm>
            <a:off x="1938875" y="3684302"/>
            <a:ext cx="2429700" cy="738900"/>
          </a:xfrm>
          <a:prstGeom prst="rect">
            <a:avLst/>
          </a:prstGeom>
        </p:spPr>
        <p:txBody>
          <a:bodyPr anchorCtr="0" anchor="t" bIns="91425" lIns="91425" spcFirstLastPara="1" rIns="91425" wrap="square" tIns="91425">
            <a:noAutofit/>
          </a:bodyPr>
          <a:lstStyle>
            <a:lvl1pPr lvl="0">
              <a:lnSpc>
                <a:spcPct val="9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705" name="Google Shape;705;p94"/>
          <p:cNvSpPr txBox="1"/>
          <p:nvPr>
            <p:ph hasCustomPrompt="1" idx="13" type="title"/>
          </p:nvPr>
        </p:nvSpPr>
        <p:spPr>
          <a:xfrm>
            <a:off x="1091550" y="3711152"/>
            <a:ext cx="795000" cy="685200"/>
          </a:xfrm>
          <a:prstGeom prst="rect">
            <a:avLst/>
          </a:prstGeom>
          <a:solidFill>
            <a:schemeClr val="dk2"/>
          </a:solidFill>
        </p:spPr>
        <p:txBody>
          <a:bodyPr anchorCtr="0" anchor="ctr" bIns="91425" lIns="91425" spcFirstLastPara="1" rIns="91425" wrap="square" tIns="91425">
            <a:noAutofit/>
          </a:bodyPr>
          <a:lstStyle>
            <a:lvl1pPr lvl="0" algn="ctr">
              <a:spcBef>
                <a:spcPts val="0"/>
              </a:spcBef>
              <a:spcAft>
                <a:spcPts val="0"/>
              </a:spcAft>
              <a:buSzPts val="4600"/>
              <a:buNone/>
              <a:defRPr/>
            </a:lvl1pPr>
            <a:lvl2pPr lvl="1" algn="ctr">
              <a:spcBef>
                <a:spcPts val="0"/>
              </a:spcBef>
              <a:spcAft>
                <a:spcPts val="0"/>
              </a:spcAft>
              <a:buSzPts val="4600"/>
              <a:buNone/>
              <a:defRPr sz="4600"/>
            </a:lvl2pPr>
            <a:lvl3pPr lvl="2" algn="ctr">
              <a:spcBef>
                <a:spcPts val="0"/>
              </a:spcBef>
              <a:spcAft>
                <a:spcPts val="0"/>
              </a:spcAft>
              <a:buSzPts val="4600"/>
              <a:buNone/>
              <a:defRPr sz="4600"/>
            </a:lvl3pPr>
            <a:lvl4pPr lvl="3" algn="ctr">
              <a:spcBef>
                <a:spcPts val="0"/>
              </a:spcBef>
              <a:spcAft>
                <a:spcPts val="0"/>
              </a:spcAft>
              <a:buSzPts val="4600"/>
              <a:buNone/>
              <a:defRPr sz="4600"/>
            </a:lvl4pPr>
            <a:lvl5pPr lvl="4" algn="ctr">
              <a:spcBef>
                <a:spcPts val="0"/>
              </a:spcBef>
              <a:spcAft>
                <a:spcPts val="0"/>
              </a:spcAft>
              <a:buSzPts val="4600"/>
              <a:buNone/>
              <a:defRPr sz="4600"/>
            </a:lvl5pPr>
            <a:lvl6pPr lvl="5" algn="ctr">
              <a:spcBef>
                <a:spcPts val="0"/>
              </a:spcBef>
              <a:spcAft>
                <a:spcPts val="0"/>
              </a:spcAft>
              <a:buSzPts val="4600"/>
              <a:buNone/>
              <a:defRPr sz="4600"/>
            </a:lvl6pPr>
            <a:lvl7pPr lvl="6" algn="ctr">
              <a:spcBef>
                <a:spcPts val="0"/>
              </a:spcBef>
              <a:spcAft>
                <a:spcPts val="0"/>
              </a:spcAft>
              <a:buSzPts val="4600"/>
              <a:buNone/>
              <a:defRPr sz="4600"/>
            </a:lvl7pPr>
            <a:lvl8pPr lvl="7" algn="ctr">
              <a:spcBef>
                <a:spcPts val="0"/>
              </a:spcBef>
              <a:spcAft>
                <a:spcPts val="0"/>
              </a:spcAft>
              <a:buSzPts val="4600"/>
              <a:buNone/>
              <a:defRPr sz="4600"/>
            </a:lvl8pPr>
            <a:lvl9pPr lvl="8" algn="ctr">
              <a:spcBef>
                <a:spcPts val="0"/>
              </a:spcBef>
              <a:spcAft>
                <a:spcPts val="0"/>
              </a:spcAft>
              <a:buSzPts val="4600"/>
              <a:buNone/>
              <a:defRPr sz="4600"/>
            </a:lvl9pPr>
          </a:lstStyle>
          <a:p>
            <a:r>
              <a:t>xx%</a:t>
            </a:r>
          </a:p>
        </p:txBody>
      </p:sp>
      <p:sp>
        <p:nvSpPr>
          <p:cNvPr id="706" name="Google Shape;706;p94"/>
          <p:cNvSpPr txBox="1"/>
          <p:nvPr>
            <p:ph idx="14" type="subTitle"/>
          </p:nvPr>
        </p:nvSpPr>
        <p:spPr>
          <a:xfrm>
            <a:off x="6000925" y="3684302"/>
            <a:ext cx="2429700" cy="738900"/>
          </a:xfrm>
          <a:prstGeom prst="rect">
            <a:avLst/>
          </a:prstGeom>
        </p:spPr>
        <p:txBody>
          <a:bodyPr anchorCtr="0" anchor="t" bIns="91425" lIns="91425" spcFirstLastPara="1" rIns="91425" wrap="square" tIns="91425">
            <a:noAutofit/>
          </a:bodyPr>
          <a:lstStyle>
            <a:lvl1pPr lvl="0">
              <a:lnSpc>
                <a:spcPct val="9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707" name="Google Shape;707;p94"/>
          <p:cNvSpPr txBox="1"/>
          <p:nvPr>
            <p:ph hasCustomPrompt="1" idx="15" type="title"/>
          </p:nvPr>
        </p:nvSpPr>
        <p:spPr>
          <a:xfrm>
            <a:off x="5153575" y="3711152"/>
            <a:ext cx="795000" cy="685200"/>
          </a:xfrm>
          <a:prstGeom prst="rect">
            <a:avLst/>
          </a:prstGeom>
          <a:solidFill>
            <a:schemeClr val="dk2"/>
          </a:solidFill>
        </p:spPr>
        <p:txBody>
          <a:bodyPr anchorCtr="0" anchor="ctr" bIns="91425" lIns="91425" spcFirstLastPara="1" rIns="91425" wrap="square" tIns="91425">
            <a:noAutofit/>
          </a:bodyPr>
          <a:lstStyle>
            <a:lvl1pPr lvl="0" algn="ctr">
              <a:spcBef>
                <a:spcPts val="0"/>
              </a:spcBef>
              <a:spcAft>
                <a:spcPts val="0"/>
              </a:spcAft>
              <a:buSzPts val="4600"/>
              <a:buNone/>
              <a:defRPr/>
            </a:lvl1pPr>
            <a:lvl2pPr lvl="1" algn="ctr">
              <a:spcBef>
                <a:spcPts val="0"/>
              </a:spcBef>
              <a:spcAft>
                <a:spcPts val="0"/>
              </a:spcAft>
              <a:buSzPts val="4600"/>
              <a:buNone/>
              <a:defRPr sz="4600"/>
            </a:lvl2pPr>
            <a:lvl3pPr lvl="2" algn="ctr">
              <a:spcBef>
                <a:spcPts val="0"/>
              </a:spcBef>
              <a:spcAft>
                <a:spcPts val="0"/>
              </a:spcAft>
              <a:buSzPts val="4600"/>
              <a:buNone/>
              <a:defRPr sz="4600"/>
            </a:lvl3pPr>
            <a:lvl4pPr lvl="3" algn="ctr">
              <a:spcBef>
                <a:spcPts val="0"/>
              </a:spcBef>
              <a:spcAft>
                <a:spcPts val="0"/>
              </a:spcAft>
              <a:buSzPts val="4600"/>
              <a:buNone/>
              <a:defRPr sz="4600"/>
            </a:lvl4pPr>
            <a:lvl5pPr lvl="4" algn="ctr">
              <a:spcBef>
                <a:spcPts val="0"/>
              </a:spcBef>
              <a:spcAft>
                <a:spcPts val="0"/>
              </a:spcAft>
              <a:buSzPts val="4600"/>
              <a:buNone/>
              <a:defRPr sz="4600"/>
            </a:lvl5pPr>
            <a:lvl6pPr lvl="5" algn="ctr">
              <a:spcBef>
                <a:spcPts val="0"/>
              </a:spcBef>
              <a:spcAft>
                <a:spcPts val="0"/>
              </a:spcAft>
              <a:buSzPts val="4600"/>
              <a:buNone/>
              <a:defRPr sz="4600"/>
            </a:lvl6pPr>
            <a:lvl7pPr lvl="6" algn="ctr">
              <a:spcBef>
                <a:spcPts val="0"/>
              </a:spcBef>
              <a:spcAft>
                <a:spcPts val="0"/>
              </a:spcAft>
              <a:buSzPts val="4600"/>
              <a:buNone/>
              <a:defRPr sz="4600"/>
            </a:lvl7pPr>
            <a:lvl8pPr lvl="7" algn="ctr">
              <a:spcBef>
                <a:spcPts val="0"/>
              </a:spcBef>
              <a:spcAft>
                <a:spcPts val="0"/>
              </a:spcAft>
              <a:buSzPts val="4600"/>
              <a:buNone/>
              <a:defRPr sz="4600"/>
            </a:lvl8pPr>
            <a:lvl9pPr lvl="8" algn="ctr">
              <a:spcBef>
                <a:spcPts val="0"/>
              </a:spcBef>
              <a:spcAft>
                <a:spcPts val="0"/>
              </a:spcAft>
              <a:buSzPts val="4600"/>
              <a:buNone/>
              <a:defRPr sz="4600"/>
            </a:lvl9pPr>
          </a:lstStyle>
          <a:p>
            <a:r>
              <a:t>xx%</a:t>
            </a:r>
          </a:p>
        </p:txBody>
      </p:sp>
      <p:grpSp>
        <p:nvGrpSpPr>
          <p:cNvPr id="708" name="Google Shape;708;p94"/>
          <p:cNvGrpSpPr/>
          <p:nvPr/>
        </p:nvGrpSpPr>
        <p:grpSpPr>
          <a:xfrm>
            <a:off x="0" y="0"/>
            <a:ext cx="9144000" cy="5143600"/>
            <a:chOff x="0" y="0"/>
            <a:chExt cx="9144000" cy="5143600"/>
          </a:xfrm>
        </p:grpSpPr>
        <p:sp>
          <p:nvSpPr>
            <p:cNvPr id="709" name="Google Shape;709;p94"/>
            <p:cNvSpPr/>
            <p:nvPr/>
          </p:nvSpPr>
          <p:spPr>
            <a:xfrm>
              <a:off x="8796300" y="3711150"/>
              <a:ext cx="347700" cy="1432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94"/>
            <p:cNvSpPr/>
            <p:nvPr/>
          </p:nvSpPr>
          <p:spPr>
            <a:xfrm>
              <a:off x="0" y="4876000"/>
              <a:ext cx="3990600" cy="267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94"/>
            <p:cNvSpPr/>
            <p:nvPr/>
          </p:nvSpPr>
          <p:spPr>
            <a:xfrm>
              <a:off x="0" y="0"/>
              <a:ext cx="347700" cy="206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2_1_1">
    <p:spTree>
      <p:nvGrpSpPr>
        <p:cNvPr id="712" name="Shape 712"/>
        <p:cNvGrpSpPr/>
        <p:nvPr/>
      </p:nvGrpSpPr>
      <p:grpSpPr>
        <a:xfrm>
          <a:off x="0" y="0"/>
          <a:ext cx="0" cy="0"/>
          <a:chOff x="0" y="0"/>
          <a:chExt cx="0" cy="0"/>
        </a:xfrm>
      </p:grpSpPr>
      <p:sp>
        <p:nvSpPr>
          <p:cNvPr id="713" name="Google Shape;713;p95"/>
          <p:cNvSpPr txBox="1"/>
          <p:nvPr>
            <p:ph type="title"/>
          </p:nvPr>
        </p:nvSpPr>
        <p:spPr>
          <a:xfrm>
            <a:off x="713225" y="444725"/>
            <a:ext cx="7717500" cy="552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grpSp>
        <p:nvGrpSpPr>
          <p:cNvPr id="714" name="Google Shape;714;p95"/>
          <p:cNvGrpSpPr/>
          <p:nvPr/>
        </p:nvGrpSpPr>
        <p:grpSpPr>
          <a:xfrm>
            <a:off x="0" y="0"/>
            <a:ext cx="9144000" cy="5143650"/>
            <a:chOff x="0" y="0"/>
            <a:chExt cx="9144000" cy="5143650"/>
          </a:xfrm>
        </p:grpSpPr>
        <p:sp>
          <p:nvSpPr>
            <p:cNvPr id="715" name="Google Shape;715;p95"/>
            <p:cNvSpPr/>
            <p:nvPr/>
          </p:nvSpPr>
          <p:spPr>
            <a:xfrm>
              <a:off x="0" y="0"/>
              <a:ext cx="713100" cy="539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95"/>
            <p:cNvSpPr/>
            <p:nvPr/>
          </p:nvSpPr>
          <p:spPr>
            <a:xfrm>
              <a:off x="8796300" y="1379250"/>
              <a:ext cx="347700" cy="3764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95"/>
            <p:cNvSpPr/>
            <p:nvPr/>
          </p:nvSpPr>
          <p:spPr>
            <a:xfrm>
              <a:off x="0" y="4876025"/>
              <a:ext cx="4141200" cy="267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2_1_1_1">
    <p:spTree>
      <p:nvGrpSpPr>
        <p:cNvPr id="718" name="Shape 718"/>
        <p:cNvGrpSpPr/>
        <p:nvPr/>
      </p:nvGrpSpPr>
      <p:grpSpPr>
        <a:xfrm>
          <a:off x="0" y="0"/>
          <a:ext cx="0" cy="0"/>
          <a:chOff x="0" y="0"/>
          <a:chExt cx="0" cy="0"/>
        </a:xfrm>
      </p:grpSpPr>
      <p:sp>
        <p:nvSpPr>
          <p:cNvPr id="719" name="Google Shape;719;p96"/>
          <p:cNvSpPr txBox="1"/>
          <p:nvPr>
            <p:ph type="title"/>
          </p:nvPr>
        </p:nvSpPr>
        <p:spPr>
          <a:xfrm>
            <a:off x="713225" y="444725"/>
            <a:ext cx="7717500" cy="552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grpSp>
        <p:nvGrpSpPr>
          <p:cNvPr id="720" name="Google Shape;720;p96"/>
          <p:cNvGrpSpPr/>
          <p:nvPr/>
        </p:nvGrpSpPr>
        <p:grpSpPr>
          <a:xfrm flipH="1">
            <a:off x="0" y="-50"/>
            <a:ext cx="9144000" cy="5143600"/>
            <a:chOff x="0" y="0"/>
            <a:chExt cx="9144000" cy="5143600"/>
          </a:xfrm>
        </p:grpSpPr>
        <p:sp>
          <p:nvSpPr>
            <p:cNvPr id="721" name="Google Shape;721;p96"/>
            <p:cNvSpPr/>
            <p:nvPr/>
          </p:nvSpPr>
          <p:spPr>
            <a:xfrm>
              <a:off x="8796300" y="3711150"/>
              <a:ext cx="347700" cy="1432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96"/>
            <p:cNvSpPr/>
            <p:nvPr/>
          </p:nvSpPr>
          <p:spPr>
            <a:xfrm>
              <a:off x="0" y="0"/>
              <a:ext cx="347700" cy="206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96"/>
            <p:cNvSpPr/>
            <p:nvPr/>
          </p:nvSpPr>
          <p:spPr>
            <a:xfrm>
              <a:off x="0" y="4876000"/>
              <a:ext cx="4572000" cy="267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2_1_1_1_1_1_1_1">
    <p:spTree>
      <p:nvGrpSpPr>
        <p:cNvPr id="724" name="Shape 724"/>
        <p:cNvGrpSpPr/>
        <p:nvPr/>
      </p:nvGrpSpPr>
      <p:grpSpPr>
        <a:xfrm>
          <a:off x="0" y="0"/>
          <a:ext cx="0" cy="0"/>
          <a:chOff x="0" y="0"/>
          <a:chExt cx="0" cy="0"/>
        </a:xfrm>
      </p:grpSpPr>
      <p:sp>
        <p:nvSpPr>
          <p:cNvPr id="725" name="Google Shape;725;p97"/>
          <p:cNvSpPr txBox="1"/>
          <p:nvPr>
            <p:ph type="title"/>
          </p:nvPr>
        </p:nvSpPr>
        <p:spPr>
          <a:xfrm>
            <a:off x="5054000" y="1553650"/>
            <a:ext cx="2395500" cy="6465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lgn="r">
              <a:spcBef>
                <a:spcPts val="0"/>
              </a:spcBef>
              <a:spcAft>
                <a:spcPts val="0"/>
              </a:spcAft>
              <a:buSzPts val="3000"/>
              <a:buNone/>
              <a:defRPr/>
            </a:lvl2pPr>
            <a:lvl3pPr lvl="2" algn="r">
              <a:spcBef>
                <a:spcPts val="0"/>
              </a:spcBef>
              <a:spcAft>
                <a:spcPts val="0"/>
              </a:spcAft>
              <a:buSzPts val="3000"/>
              <a:buNone/>
              <a:defRPr/>
            </a:lvl3pPr>
            <a:lvl4pPr lvl="3" algn="r">
              <a:spcBef>
                <a:spcPts val="0"/>
              </a:spcBef>
              <a:spcAft>
                <a:spcPts val="0"/>
              </a:spcAft>
              <a:buSzPts val="3000"/>
              <a:buNone/>
              <a:defRPr/>
            </a:lvl4pPr>
            <a:lvl5pPr lvl="4" algn="r">
              <a:spcBef>
                <a:spcPts val="0"/>
              </a:spcBef>
              <a:spcAft>
                <a:spcPts val="0"/>
              </a:spcAft>
              <a:buSzPts val="3000"/>
              <a:buNone/>
              <a:defRPr/>
            </a:lvl5pPr>
            <a:lvl6pPr lvl="5" algn="r">
              <a:spcBef>
                <a:spcPts val="0"/>
              </a:spcBef>
              <a:spcAft>
                <a:spcPts val="0"/>
              </a:spcAft>
              <a:buSzPts val="3000"/>
              <a:buNone/>
              <a:defRPr/>
            </a:lvl6pPr>
            <a:lvl7pPr lvl="6" algn="r">
              <a:spcBef>
                <a:spcPts val="0"/>
              </a:spcBef>
              <a:spcAft>
                <a:spcPts val="0"/>
              </a:spcAft>
              <a:buSzPts val="3000"/>
              <a:buNone/>
              <a:defRPr/>
            </a:lvl7pPr>
            <a:lvl8pPr lvl="7" algn="r">
              <a:spcBef>
                <a:spcPts val="0"/>
              </a:spcBef>
              <a:spcAft>
                <a:spcPts val="0"/>
              </a:spcAft>
              <a:buSzPts val="3000"/>
              <a:buNone/>
              <a:defRPr/>
            </a:lvl8pPr>
            <a:lvl9pPr lvl="8" algn="r">
              <a:spcBef>
                <a:spcPts val="0"/>
              </a:spcBef>
              <a:spcAft>
                <a:spcPts val="0"/>
              </a:spcAft>
              <a:buSzPts val="3000"/>
              <a:buNone/>
              <a:defRPr/>
            </a:lvl9pPr>
          </a:lstStyle>
          <a:p/>
        </p:txBody>
      </p:sp>
      <p:sp>
        <p:nvSpPr>
          <p:cNvPr id="726" name="Google Shape;726;p97"/>
          <p:cNvSpPr txBox="1"/>
          <p:nvPr>
            <p:ph idx="1" type="subTitle"/>
          </p:nvPr>
        </p:nvSpPr>
        <p:spPr>
          <a:xfrm>
            <a:off x="5054000" y="2248025"/>
            <a:ext cx="2395500" cy="12930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r">
              <a:lnSpc>
                <a:spcPct val="100000"/>
              </a:lnSpc>
              <a:spcBef>
                <a:spcPts val="0"/>
              </a:spcBef>
              <a:spcAft>
                <a:spcPts val="0"/>
              </a:spcAft>
              <a:buSzPts val="1200"/>
              <a:buNone/>
              <a:defRPr/>
            </a:lvl2pPr>
            <a:lvl3pPr lvl="2" algn="r">
              <a:lnSpc>
                <a:spcPct val="100000"/>
              </a:lnSpc>
              <a:spcBef>
                <a:spcPts val="0"/>
              </a:spcBef>
              <a:spcAft>
                <a:spcPts val="0"/>
              </a:spcAft>
              <a:buSzPts val="1200"/>
              <a:buNone/>
              <a:defRPr/>
            </a:lvl3pPr>
            <a:lvl4pPr lvl="3" algn="r">
              <a:lnSpc>
                <a:spcPct val="100000"/>
              </a:lnSpc>
              <a:spcBef>
                <a:spcPts val="0"/>
              </a:spcBef>
              <a:spcAft>
                <a:spcPts val="0"/>
              </a:spcAft>
              <a:buSzPts val="1200"/>
              <a:buNone/>
              <a:defRPr/>
            </a:lvl4pPr>
            <a:lvl5pPr lvl="4" algn="r">
              <a:lnSpc>
                <a:spcPct val="100000"/>
              </a:lnSpc>
              <a:spcBef>
                <a:spcPts val="0"/>
              </a:spcBef>
              <a:spcAft>
                <a:spcPts val="0"/>
              </a:spcAft>
              <a:buSzPts val="1200"/>
              <a:buNone/>
              <a:defRPr/>
            </a:lvl5pPr>
            <a:lvl6pPr lvl="5" algn="r">
              <a:lnSpc>
                <a:spcPct val="100000"/>
              </a:lnSpc>
              <a:spcBef>
                <a:spcPts val="0"/>
              </a:spcBef>
              <a:spcAft>
                <a:spcPts val="0"/>
              </a:spcAft>
              <a:buSzPts val="1200"/>
              <a:buNone/>
              <a:defRPr/>
            </a:lvl6pPr>
            <a:lvl7pPr lvl="6" algn="r">
              <a:lnSpc>
                <a:spcPct val="100000"/>
              </a:lnSpc>
              <a:spcBef>
                <a:spcPts val="0"/>
              </a:spcBef>
              <a:spcAft>
                <a:spcPts val="0"/>
              </a:spcAft>
              <a:buSzPts val="1200"/>
              <a:buNone/>
              <a:defRPr/>
            </a:lvl7pPr>
            <a:lvl8pPr lvl="7" algn="r">
              <a:lnSpc>
                <a:spcPct val="100000"/>
              </a:lnSpc>
              <a:spcBef>
                <a:spcPts val="0"/>
              </a:spcBef>
              <a:spcAft>
                <a:spcPts val="0"/>
              </a:spcAft>
              <a:buSzPts val="1200"/>
              <a:buNone/>
              <a:defRPr/>
            </a:lvl8pPr>
            <a:lvl9pPr lvl="8" algn="r">
              <a:lnSpc>
                <a:spcPct val="100000"/>
              </a:lnSpc>
              <a:spcBef>
                <a:spcPts val="0"/>
              </a:spcBef>
              <a:spcAft>
                <a:spcPts val="0"/>
              </a:spcAft>
              <a:buSzPts val="1200"/>
              <a:buNone/>
              <a:defRPr/>
            </a:lvl9pPr>
          </a:lstStyle>
          <a:p/>
        </p:txBody>
      </p:sp>
      <p:grpSp>
        <p:nvGrpSpPr>
          <p:cNvPr id="727" name="Google Shape;727;p97"/>
          <p:cNvGrpSpPr/>
          <p:nvPr/>
        </p:nvGrpSpPr>
        <p:grpSpPr>
          <a:xfrm flipH="1">
            <a:off x="0" y="0"/>
            <a:ext cx="9144000" cy="5143625"/>
            <a:chOff x="0" y="0"/>
            <a:chExt cx="9144000" cy="5143625"/>
          </a:xfrm>
        </p:grpSpPr>
        <p:sp>
          <p:nvSpPr>
            <p:cNvPr id="728" name="Google Shape;728;p97"/>
            <p:cNvSpPr/>
            <p:nvPr/>
          </p:nvSpPr>
          <p:spPr>
            <a:xfrm>
              <a:off x="0" y="0"/>
              <a:ext cx="713100" cy="539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97"/>
            <p:cNvSpPr/>
            <p:nvPr/>
          </p:nvSpPr>
          <p:spPr>
            <a:xfrm>
              <a:off x="0" y="4876025"/>
              <a:ext cx="9144000" cy="267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97"/>
            <p:cNvSpPr/>
            <p:nvPr/>
          </p:nvSpPr>
          <p:spPr>
            <a:xfrm>
              <a:off x="713100" y="0"/>
              <a:ext cx="3858900" cy="291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3">
    <p:spTree>
      <p:nvGrpSpPr>
        <p:cNvPr id="731" name="Shape 731"/>
        <p:cNvGrpSpPr/>
        <p:nvPr/>
      </p:nvGrpSpPr>
      <p:grpSpPr>
        <a:xfrm>
          <a:off x="0" y="0"/>
          <a:ext cx="0" cy="0"/>
          <a:chOff x="0" y="0"/>
          <a:chExt cx="0" cy="0"/>
        </a:xfrm>
      </p:grpSpPr>
      <p:sp>
        <p:nvSpPr>
          <p:cNvPr id="732" name="Google Shape;732;p98"/>
          <p:cNvSpPr txBox="1"/>
          <p:nvPr>
            <p:ph type="title"/>
          </p:nvPr>
        </p:nvSpPr>
        <p:spPr>
          <a:xfrm>
            <a:off x="713225" y="444725"/>
            <a:ext cx="7717500" cy="552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733" name="Google Shape;733;p98"/>
          <p:cNvSpPr txBox="1"/>
          <p:nvPr>
            <p:ph idx="1" type="body"/>
          </p:nvPr>
        </p:nvSpPr>
        <p:spPr>
          <a:xfrm>
            <a:off x="799050" y="1562000"/>
            <a:ext cx="3607800" cy="2058600"/>
          </a:xfrm>
          <a:prstGeom prst="rect">
            <a:avLst/>
          </a:prstGeom>
        </p:spPr>
        <p:txBody>
          <a:bodyPr anchorCtr="0" anchor="t" bIns="91425" lIns="91425" spcFirstLastPara="1" rIns="91425" wrap="square" tIns="91425">
            <a:noAutofit/>
          </a:bodyPr>
          <a:lstStyle>
            <a:lvl1pPr indent="-311150" lvl="0" marL="457200">
              <a:lnSpc>
                <a:spcPct val="100000"/>
              </a:lnSpc>
              <a:spcBef>
                <a:spcPts val="0"/>
              </a:spcBef>
              <a:spcAft>
                <a:spcPts val="0"/>
              </a:spcAft>
              <a:buClr>
                <a:schemeClr val="dk2"/>
              </a:buClr>
              <a:buSzPts val="1300"/>
              <a:buChar char="■"/>
              <a:defRPr sz="1200"/>
            </a:lvl1pPr>
            <a:lvl2pPr indent="-304800" lvl="1" marL="914400">
              <a:lnSpc>
                <a:spcPct val="100000"/>
              </a:lnSpc>
              <a:spcBef>
                <a:spcPts val="0"/>
              </a:spcBef>
              <a:spcAft>
                <a:spcPts val="0"/>
              </a:spcAft>
              <a:buSzPts val="1200"/>
              <a:buChar char="○"/>
              <a:defRPr sz="1200"/>
            </a:lvl2pPr>
            <a:lvl3pPr indent="-304800" lvl="2" marL="1371600">
              <a:lnSpc>
                <a:spcPct val="100000"/>
              </a:lnSpc>
              <a:spcBef>
                <a:spcPts val="1600"/>
              </a:spcBef>
              <a:spcAft>
                <a:spcPts val="0"/>
              </a:spcAft>
              <a:buSzPts val="1200"/>
              <a:buChar char="■"/>
              <a:defRPr sz="1200"/>
            </a:lvl3pPr>
            <a:lvl4pPr indent="-304800" lvl="3" marL="1828800">
              <a:lnSpc>
                <a:spcPct val="100000"/>
              </a:lnSpc>
              <a:spcBef>
                <a:spcPts val="1600"/>
              </a:spcBef>
              <a:spcAft>
                <a:spcPts val="0"/>
              </a:spcAft>
              <a:buSzPts val="1200"/>
              <a:buChar char="●"/>
              <a:defRPr sz="1200"/>
            </a:lvl4pPr>
            <a:lvl5pPr indent="-304800" lvl="4" marL="2286000">
              <a:lnSpc>
                <a:spcPct val="100000"/>
              </a:lnSpc>
              <a:spcBef>
                <a:spcPts val="1600"/>
              </a:spcBef>
              <a:spcAft>
                <a:spcPts val="0"/>
              </a:spcAft>
              <a:buSzPts val="1200"/>
              <a:buChar char="○"/>
              <a:defRPr sz="1200"/>
            </a:lvl5pPr>
            <a:lvl6pPr indent="-304800" lvl="5" marL="2743200">
              <a:lnSpc>
                <a:spcPct val="100000"/>
              </a:lnSpc>
              <a:spcBef>
                <a:spcPts val="1600"/>
              </a:spcBef>
              <a:spcAft>
                <a:spcPts val="0"/>
              </a:spcAft>
              <a:buSzPts val="1200"/>
              <a:buChar char="■"/>
              <a:defRPr sz="1200"/>
            </a:lvl6pPr>
            <a:lvl7pPr indent="-304800" lvl="6" marL="3200400">
              <a:lnSpc>
                <a:spcPct val="100000"/>
              </a:lnSpc>
              <a:spcBef>
                <a:spcPts val="1600"/>
              </a:spcBef>
              <a:spcAft>
                <a:spcPts val="0"/>
              </a:spcAft>
              <a:buSzPts val="1200"/>
              <a:buChar char="●"/>
              <a:defRPr sz="1200"/>
            </a:lvl7pPr>
            <a:lvl8pPr indent="-304800" lvl="7" marL="3657600">
              <a:lnSpc>
                <a:spcPct val="100000"/>
              </a:lnSpc>
              <a:spcBef>
                <a:spcPts val="1600"/>
              </a:spcBef>
              <a:spcAft>
                <a:spcPts val="0"/>
              </a:spcAft>
              <a:buSzPts val="1200"/>
              <a:buChar char="○"/>
              <a:defRPr sz="1200"/>
            </a:lvl8pPr>
            <a:lvl9pPr indent="-304800" lvl="8" marL="4114800">
              <a:lnSpc>
                <a:spcPct val="100000"/>
              </a:lnSpc>
              <a:spcBef>
                <a:spcPts val="1600"/>
              </a:spcBef>
              <a:spcAft>
                <a:spcPts val="1600"/>
              </a:spcAft>
              <a:buSzPts val="1200"/>
              <a:buChar char="■"/>
              <a:defRPr sz="1200"/>
            </a:lvl9pPr>
          </a:lstStyle>
          <a:p/>
        </p:txBody>
      </p:sp>
      <p:sp>
        <p:nvSpPr>
          <p:cNvPr id="734" name="Google Shape;734;p98"/>
          <p:cNvSpPr txBox="1"/>
          <p:nvPr>
            <p:ph idx="2" type="body"/>
          </p:nvPr>
        </p:nvSpPr>
        <p:spPr>
          <a:xfrm>
            <a:off x="4737150" y="1562000"/>
            <a:ext cx="3607800" cy="2058600"/>
          </a:xfrm>
          <a:prstGeom prst="rect">
            <a:avLst/>
          </a:prstGeom>
        </p:spPr>
        <p:txBody>
          <a:bodyPr anchorCtr="0" anchor="t" bIns="91425" lIns="91425" spcFirstLastPara="1" rIns="91425" wrap="square" tIns="91425">
            <a:noAutofit/>
          </a:bodyPr>
          <a:lstStyle>
            <a:lvl1pPr indent="-311150" lvl="0" marL="457200">
              <a:lnSpc>
                <a:spcPct val="100000"/>
              </a:lnSpc>
              <a:spcBef>
                <a:spcPts val="0"/>
              </a:spcBef>
              <a:spcAft>
                <a:spcPts val="0"/>
              </a:spcAft>
              <a:buClr>
                <a:schemeClr val="dk2"/>
              </a:buClr>
              <a:buSzPts val="1300"/>
              <a:buChar char="■"/>
              <a:defRPr sz="1200"/>
            </a:lvl1pPr>
            <a:lvl2pPr indent="-304800" lvl="1" marL="914400">
              <a:lnSpc>
                <a:spcPct val="100000"/>
              </a:lnSpc>
              <a:spcBef>
                <a:spcPts val="0"/>
              </a:spcBef>
              <a:spcAft>
                <a:spcPts val="0"/>
              </a:spcAft>
              <a:buSzPts val="1200"/>
              <a:buChar char="○"/>
              <a:defRPr sz="1200"/>
            </a:lvl2pPr>
            <a:lvl3pPr indent="-304800" lvl="2" marL="1371600">
              <a:lnSpc>
                <a:spcPct val="100000"/>
              </a:lnSpc>
              <a:spcBef>
                <a:spcPts val="1600"/>
              </a:spcBef>
              <a:spcAft>
                <a:spcPts val="0"/>
              </a:spcAft>
              <a:buSzPts val="1200"/>
              <a:buChar char="■"/>
              <a:defRPr sz="1200"/>
            </a:lvl3pPr>
            <a:lvl4pPr indent="-304800" lvl="3" marL="1828800">
              <a:lnSpc>
                <a:spcPct val="100000"/>
              </a:lnSpc>
              <a:spcBef>
                <a:spcPts val="1600"/>
              </a:spcBef>
              <a:spcAft>
                <a:spcPts val="0"/>
              </a:spcAft>
              <a:buSzPts val="1200"/>
              <a:buChar char="●"/>
              <a:defRPr sz="1200"/>
            </a:lvl4pPr>
            <a:lvl5pPr indent="-304800" lvl="4" marL="2286000">
              <a:lnSpc>
                <a:spcPct val="100000"/>
              </a:lnSpc>
              <a:spcBef>
                <a:spcPts val="1600"/>
              </a:spcBef>
              <a:spcAft>
                <a:spcPts val="0"/>
              </a:spcAft>
              <a:buSzPts val="1200"/>
              <a:buChar char="○"/>
              <a:defRPr sz="1200"/>
            </a:lvl5pPr>
            <a:lvl6pPr indent="-304800" lvl="5" marL="2743200">
              <a:lnSpc>
                <a:spcPct val="100000"/>
              </a:lnSpc>
              <a:spcBef>
                <a:spcPts val="1600"/>
              </a:spcBef>
              <a:spcAft>
                <a:spcPts val="0"/>
              </a:spcAft>
              <a:buSzPts val="1200"/>
              <a:buChar char="■"/>
              <a:defRPr sz="1200"/>
            </a:lvl6pPr>
            <a:lvl7pPr indent="-304800" lvl="6" marL="3200400">
              <a:lnSpc>
                <a:spcPct val="100000"/>
              </a:lnSpc>
              <a:spcBef>
                <a:spcPts val="1600"/>
              </a:spcBef>
              <a:spcAft>
                <a:spcPts val="0"/>
              </a:spcAft>
              <a:buSzPts val="1200"/>
              <a:buChar char="●"/>
              <a:defRPr sz="1200"/>
            </a:lvl7pPr>
            <a:lvl8pPr indent="-304800" lvl="7" marL="3657600">
              <a:lnSpc>
                <a:spcPct val="100000"/>
              </a:lnSpc>
              <a:spcBef>
                <a:spcPts val="1600"/>
              </a:spcBef>
              <a:spcAft>
                <a:spcPts val="0"/>
              </a:spcAft>
              <a:buSzPts val="1200"/>
              <a:buChar char="○"/>
              <a:defRPr sz="1200"/>
            </a:lvl8pPr>
            <a:lvl9pPr indent="-304800" lvl="8" marL="4114800">
              <a:lnSpc>
                <a:spcPct val="100000"/>
              </a:lnSpc>
              <a:spcBef>
                <a:spcPts val="1600"/>
              </a:spcBef>
              <a:spcAft>
                <a:spcPts val="1600"/>
              </a:spcAft>
              <a:buSzPts val="1200"/>
              <a:buChar char="■"/>
              <a:defRPr sz="1200"/>
            </a:lvl9pPr>
          </a:lstStyle>
          <a:p/>
        </p:txBody>
      </p:sp>
      <p:sp>
        <p:nvSpPr>
          <p:cNvPr id="735" name="Google Shape;735;p98"/>
          <p:cNvSpPr txBox="1"/>
          <p:nvPr>
            <p:ph idx="3" type="subTitle"/>
          </p:nvPr>
        </p:nvSpPr>
        <p:spPr>
          <a:xfrm>
            <a:off x="713250" y="1129750"/>
            <a:ext cx="7717500" cy="3849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sz="1200"/>
            </a:lvl2pPr>
            <a:lvl3pPr lvl="2" algn="ctr">
              <a:lnSpc>
                <a:spcPct val="100000"/>
              </a:lnSpc>
              <a:spcBef>
                <a:spcPts val="0"/>
              </a:spcBef>
              <a:spcAft>
                <a:spcPts val="0"/>
              </a:spcAft>
              <a:buSzPts val="1200"/>
              <a:buNone/>
              <a:defRPr sz="1200"/>
            </a:lvl3pPr>
            <a:lvl4pPr lvl="3" algn="ctr">
              <a:lnSpc>
                <a:spcPct val="100000"/>
              </a:lnSpc>
              <a:spcBef>
                <a:spcPts val="0"/>
              </a:spcBef>
              <a:spcAft>
                <a:spcPts val="0"/>
              </a:spcAft>
              <a:buSzPts val="1200"/>
              <a:buNone/>
              <a:defRPr sz="1200"/>
            </a:lvl4pPr>
            <a:lvl5pPr lvl="4" algn="ctr">
              <a:lnSpc>
                <a:spcPct val="100000"/>
              </a:lnSpc>
              <a:spcBef>
                <a:spcPts val="0"/>
              </a:spcBef>
              <a:spcAft>
                <a:spcPts val="0"/>
              </a:spcAft>
              <a:buSzPts val="1200"/>
              <a:buNone/>
              <a:defRPr sz="1200"/>
            </a:lvl5pPr>
            <a:lvl6pPr lvl="5" algn="ctr">
              <a:lnSpc>
                <a:spcPct val="100000"/>
              </a:lnSpc>
              <a:spcBef>
                <a:spcPts val="0"/>
              </a:spcBef>
              <a:spcAft>
                <a:spcPts val="0"/>
              </a:spcAft>
              <a:buSzPts val="1200"/>
              <a:buNone/>
              <a:defRPr sz="1200"/>
            </a:lvl6pPr>
            <a:lvl7pPr lvl="6" algn="ctr">
              <a:lnSpc>
                <a:spcPct val="100000"/>
              </a:lnSpc>
              <a:spcBef>
                <a:spcPts val="0"/>
              </a:spcBef>
              <a:spcAft>
                <a:spcPts val="0"/>
              </a:spcAft>
              <a:buSzPts val="1200"/>
              <a:buNone/>
              <a:defRPr sz="1200"/>
            </a:lvl7pPr>
            <a:lvl8pPr lvl="7" algn="ctr">
              <a:lnSpc>
                <a:spcPct val="100000"/>
              </a:lnSpc>
              <a:spcBef>
                <a:spcPts val="0"/>
              </a:spcBef>
              <a:spcAft>
                <a:spcPts val="0"/>
              </a:spcAft>
              <a:buSzPts val="1200"/>
              <a:buNone/>
              <a:defRPr sz="1200"/>
            </a:lvl8pPr>
            <a:lvl9pPr lvl="8" algn="ctr">
              <a:lnSpc>
                <a:spcPct val="100000"/>
              </a:lnSpc>
              <a:spcBef>
                <a:spcPts val="0"/>
              </a:spcBef>
              <a:spcAft>
                <a:spcPts val="0"/>
              </a:spcAft>
              <a:buSzPts val="1200"/>
              <a:buNone/>
              <a:defRPr sz="1200"/>
            </a:lvl9pPr>
          </a:lstStyle>
          <a:p/>
        </p:txBody>
      </p:sp>
      <p:grpSp>
        <p:nvGrpSpPr>
          <p:cNvPr id="736" name="Google Shape;736;p98"/>
          <p:cNvGrpSpPr/>
          <p:nvPr/>
        </p:nvGrpSpPr>
        <p:grpSpPr>
          <a:xfrm flipH="1">
            <a:off x="-75" y="0"/>
            <a:ext cx="9144175" cy="5143625"/>
            <a:chOff x="0" y="0"/>
            <a:chExt cx="9144175" cy="5143625"/>
          </a:xfrm>
        </p:grpSpPr>
        <p:sp>
          <p:nvSpPr>
            <p:cNvPr id="737" name="Google Shape;737;p98"/>
            <p:cNvSpPr/>
            <p:nvPr/>
          </p:nvSpPr>
          <p:spPr>
            <a:xfrm>
              <a:off x="0" y="0"/>
              <a:ext cx="347700" cy="2673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98"/>
            <p:cNvSpPr/>
            <p:nvPr/>
          </p:nvSpPr>
          <p:spPr>
            <a:xfrm>
              <a:off x="0" y="0"/>
              <a:ext cx="713100" cy="539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98"/>
            <p:cNvSpPr/>
            <p:nvPr/>
          </p:nvSpPr>
          <p:spPr>
            <a:xfrm>
              <a:off x="1744975" y="4876025"/>
              <a:ext cx="7399200" cy="267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4">
    <p:spTree>
      <p:nvGrpSpPr>
        <p:cNvPr id="740" name="Shape 740"/>
        <p:cNvGrpSpPr/>
        <p:nvPr/>
      </p:nvGrpSpPr>
      <p:grpSpPr>
        <a:xfrm>
          <a:off x="0" y="0"/>
          <a:ext cx="0" cy="0"/>
          <a:chOff x="0" y="0"/>
          <a:chExt cx="0" cy="0"/>
        </a:xfrm>
      </p:grpSpPr>
      <p:sp>
        <p:nvSpPr>
          <p:cNvPr id="741" name="Google Shape;741;p99"/>
          <p:cNvSpPr txBox="1"/>
          <p:nvPr>
            <p:ph type="title"/>
          </p:nvPr>
        </p:nvSpPr>
        <p:spPr>
          <a:xfrm>
            <a:off x="713225" y="444725"/>
            <a:ext cx="7717500" cy="552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742" name="Google Shape;742;p99"/>
          <p:cNvSpPr txBox="1"/>
          <p:nvPr>
            <p:ph idx="1" type="subTitle"/>
          </p:nvPr>
        </p:nvSpPr>
        <p:spPr>
          <a:xfrm>
            <a:off x="865687" y="3069176"/>
            <a:ext cx="2238600" cy="1477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743" name="Google Shape;743;p99"/>
          <p:cNvSpPr txBox="1"/>
          <p:nvPr>
            <p:ph idx="2" type="subTitle"/>
          </p:nvPr>
        </p:nvSpPr>
        <p:spPr>
          <a:xfrm>
            <a:off x="865687" y="2320575"/>
            <a:ext cx="2238600" cy="800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744" name="Google Shape;744;p99"/>
          <p:cNvSpPr txBox="1"/>
          <p:nvPr>
            <p:ph idx="3" type="subTitle"/>
          </p:nvPr>
        </p:nvSpPr>
        <p:spPr>
          <a:xfrm>
            <a:off x="6040013" y="3069176"/>
            <a:ext cx="2238300" cy="1477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745" name="Google Shape;745;p99"/>
          <p:cNvSpPr txBox="1"/>
          <p:nvPr>
            <p:ph idx="4" type="subTitle"/>
          </p:nvPr>
        </p:nvSpPr>
        <p:spPr>
          <a:xfrm>
            <a:off x="6040013" y="2320575"/>
            <a:ext cx="2238300" cy="800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746" name="Google Shape;746;p99"/>
          <p:cNvSpPr txBox="1"/>
          <p:nvPr>
            <p:ph idx="5" type="subTitle"/>
          </p:nvPr>
        </p:nvSpPr>
        <p:spPr>
          <a:xfrm>
            <a:off x="3452850" y="3069176"/>
            <a:ext cx="2238300" cy="1477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747" name="Google Shape;747;p99"/>
          <p:cNvSpPr txBox="1"/>
          <p:nvPr>
            <p:ph idx="6" type="subTitle"/>
          </p:nvPr>
        </p:nvSpPr>
        <p:spPr>
          <a:xfrm>
            <a:off x="3452850" y="2320575"/>
            <a:ext cx="2238300" cy="800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grpSp>
        <p:nvGrpSpPr>
          <p:cNvPr id="748" name="Google Shape;748;p99"/>
          <p:cNvGrpSpPr/>
          <p:nvPr/>
        </p:nvGrpSpPr>
        <p:grpSpPr>
          <a:xfrm>
            <a:off x="-50" y="0"/>
            <a:ext cx="9144050" cy="5143625"/>
            <a:chOff x="-50" y="0"/>
            <a:chExt cx="9144050" cy="5143625"/>
          </a:xfrm>
        </p:grpSpPr>
        <p:sp>
          <p:nvSpPr>
            <p:cNvPr id="749" name="Google Shape;749;p99"/>
            <p:cNvSpPr/>
            <p:nvPr/>
          </p:nvSpPr>
          <p:spPr>
            <a:xfrm>
              <a:off x="8796300" y="0"/>
              <a:ext cx="347700" cy="886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99"/>
            <p:cNvSpPr/>
            <p:nvPr/>
          </p:nvSpPr>
          <p:spPr>
            <a:xfrm>
              <a:off x="-50" y="0"/>
              <a:ext cx="347700" cy="886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99"/>
            <p:cNvSpPr/>
            <p:nvPr/>
          </p:nvSpPr>
          <p:spPr>
            <a:xfrm>
              <a:off x="0" y="4876025"/>
              <a:ext cx="9144000" cy="267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6">
    <p:spTree>
      <p:nvGrpSpPr>
        <p:cNvPr id="752" name="Shape 752"/>
        <p:cNvGrpSpPr/>
        <p:nvPr/>
      </p:nvGrpSpPr>
      <p:grpSpPr>
        <a:xfrm>
          <a:off x="0" y="0"/>
          <a:ext cx="0" cy="0"/>
          <a:chOff x="0" y="0"/>
          <a:chExt cx="0" cy="0"/>
        </a:xfrm>
      </p:grpSpPr>
      <p:sp>
        <p:nvSpPr>
          <p:cNvPr id="753" name="Google Shape;753;p100"/>
          <p:cNvSpPr txBox="1"/>
          <p:nvPr>
            <p:ph type="title"/>
          </p:nvPr>
        </p:nvSpPr>
        <p:spPr>
          <a:xfrm>
            <a:off x="713225" y="444725"/>
            <a:ext cx="7717500" cy="552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754" name="Google Shape;754;p100"/>
          <p:cNvSpPr txBox="1"/>
          <p:nvPr>
            <p:ph idx="1" type="subTitle"/>
          </p:nvPr>
        </p:nvSpPr>
        <p:spPr>
          <a:xfrm>
            <a:off x="1676225" y="1684061"/>
            <a:ext cx="2715900" cy="1091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a:lvl1pPr>
            <a:lvl2pPr lvl="1">
              <a:lnSpc>
                <a:spcPct val="100000"/>
              </a:lnSpc>
              <a:spcBef>
                <a:spcPts val="0"/>
              </a:spcBef>
              <a:spcAft>
                <a:spcPts val="0"/>
              </a:spcAft>
              <a:buSzPts val="1200"/>
              <a:buNone/>
              <a:defRPr/>
            </a:lvl2pPr>
            <a:lvl3pPr lvl="2">
              <a:lnSpc>
                <a:spcPct val="100000"/>
              </a:lnSpc>
              <a:spcBef>
                <a:spcPts val="0"/>
              </a:spcBef>
              <a:spcAft>
                <a:spcPts val="0"/>
              </a:spcAft>
              <a:buSzPts val="1200"/>
              <a:buNone/>
              <a:defRPr/>
            </a:lvl3pPr>
            <a:lvl4pPr lvl="3">
              <a:lnSpc>
                <a:spcPct val="100000"/>
              </a:lnSpc>
              <a:spcBef>
                <a:spcPts val="0"/>
              </a:spcBef>
              <a:spcAft>
                <a:spcPts val="0"/>
              </a:spcAft>
              <a:buSzPts val="1200"/>
              <a:buNone/>
              <a:defRPr/>
            </a:lvl4pPr>
            <a:lvl5pPr lvl="4">
              <a:lnSpc>
                <a:spcPct val="100000"/>
              </a:lnSpc>
              <a:spcBef>
                <a:spcPts val="0"/>
              </a:spcBef>
              <a:spcAft>
                <a:spcPts val="0"/>
              </a:spcAft>
              <a:buSzPts val="1200"/>
              <a:buNone/>
              <a:defRPr/>
            </a:lvl5pPr>
            <a:lvl6pPr lvl="5">
              <a:lnSpc>
                <a:spcPct val="100000"/>
              </a:lnSpc>
              <a:spcBef>
                <a:spcPts val="0"/>
              </a:spcBef>
              <a:spcAft>
                <a:spcPts val="0"/>
              </a:spcAft>
              <a:buSzPts val="1200"/>
              <a:buNone/>
              <a:defRPr/>
            </a:lvl6pPr>
            <a:lvl7pPr lvl="6">
              <a:lnSpc>
                <a:spcPct val="100000"/>
              </a:lnSpc>
              <a:spcBef>
                <a:spcPts val="0"/>
              </a:spcBef>
              <a:spcAft>
                <a:spcPts val="0"/>
              </a:spcAft>
              <a:buSzPts val="1200"/>
              <a:buNone/>
              <a:defRPr/>
            </a:lvl7pPr>
            <a:lvl8pPr lvl="7">
              <a:lnSpc>
                <a:spcPct val="100000"/>
              </a:lnSpc>
              <a:spcBef>
                <a:spcPts val="0"/>
              </a:spcBef>
              <a:spcAft>
                <a:spcPts val="0"/>
              </a:spcAft>
              <a:buSzPts val="1200"/>
              <a:buNone/>
              <a:defRPr/>
            </a:lvl8pPr>
            <a:lvl9pPr lvl="8">
              <a:lnSpc>
                <a:spcPct val="100000"/>
              </a:lnSpc>
              <a:spcBef>
                <a:spcPts val="0"/>
              </a:spcBef>
              <a:spcAft>
                <a:spcPts val="0"/>
              </a:spcAft>
              <a:buSzPts val="1200"/>
              <a:buNone/>
              <a:defRPr/>
            </a:lvl9pPr>
          </a:lstStyle>
          <a:p/>
        </p:txBody>
      </p:sp>
      <p:sp>
        <p:nvSpPr>
          <p:cNvPr id="755" name="Google Shape;755;p100"/>
          <p:cNvSpPr txBox="1"/>
          <p:nvPr>
            <p:ph idx="2" type="subTitle"/>
          </p:nvPr>
        </p:nvSpPr>
        <p:spPr>
          <a:xfrm>
            <a:off x="1676225" y="1209263"/>
            <a:ext cx="2715900" cy="4926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756" name="Google Shape;756;p100"/>
          <p:cNvSpPr txBox="1"/>
          <p:nvPr>
            <p:ph idx="3" type="subTitle"/>
          </p:nvPr>
        </p:nvSpPr>
        <p:spPr>
          <a:xfrm>
            <a:off x="1676225" y="3435225"/>
            <a:ext cx="2715900" cy="1091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a:lvl1pPr>
            <a:lvl2pPr lvl="1">
              <a:lnSpc>
                <a:spcPct val="100000"/>
              </a:lnSpc>
              <a:spcBef>
                <a:spcPts val="0"/>
              </a:spcBef>
              <a:spcAft>
                <a:spcPts val="0"/>
              </a:spcAft>
              <a:buSzPts val="1200"/>
              <a:buNone/>
              <a:defRPr/>
            </a:lvl2pPr>
            <a:lvl3pPr lvl="2">
              <a:lnSpc>
                <a:spcPct val="100000"/>
              </a:lnSpc>
              <a:spcBef>
                <a:spcPts val="0"/>
              </a:spcBef>
              <a:spcAft>
                <a:spcPts val="0"/>
              </a:spcAft>
              <a:buSzPts val="1200"/>
              <a:buNone/>
              <a:defRPr/>
            </a:lvl3pPr>
            <a:lvl4pPr lvl="3">
              <a:lnSpc>
                <a:spcPct val="100000"/>
              </a:lnSpc>
              <a:spcBef>
                <a:spcPts val="0"/>
              </a:spcBef>
              <a:spcAft>
                <a:spcPts val="0"/>
              </a:spcAft>
              <a:buSzPts val="1200"/>
              <a:buNone/>
              <a:defRPr/>
            </a:lvl4pPr>
            <a:lvl5pPr lvl="4">
              <a:lnSpc>
                <a:spcPct val="100000"/>
              </a:lnSpc>
              <a:spcBef>
                <a:spcPts val="0"/>
              </a:spcBef>
              <a:spcAft>
                <a:spcPts val="0"/>
              </a:spcAft>
              <a:buSzPts val="1200"/>
              <a:buNone/>
              <a:defRPr/>
            </a:lvl5pPr>
            <a:lvl6pPr lvl="5">
              <a:lnSpc>
                <a:spcPct val="100000"/>
              </a:lnSpc>
              <a:spcBef>
                <a:spcPts val="0"/>
              </a:spcBef>
              <a:spcAft>
                <a:spcPts val="0"/>
              </a:spcAft>
              <a:buSzPts val="1200"/>
              <a:buNone/>
              <a:defRPr/>
            </a:lvl6pPr>
            <a:lvl7pPr lvl="6">
              <a:lnSpc>
                <a:spcPct val="100000"/>
              </a:lnSpc>
              <a:spcBef>
                <a:spcPts val="0"/>
              </a:spcBef>
              <a:spcAft>
                <a:spcPts val="0"/>
              </a:spcAft>
              <a:buSzPts val="1200"/>
              <a:buNone/>
              <a:defRPr/>
            </a:lvl7pPr>
            <a:lvl8pPr lvl="7">
              <a:lnSpc>
                <a:spcPct val="100000"/>
              </a:lnSpc>
              <a:spcBef>
                <a:spcPts val="0"/>
              </a:spcBef>
              <a:spcAft>
                <a:spcPts val="0"/>
              </a:spcAft>
              <a:buSzPts val="1200"/>
              <a:buNone/>
              <a:defRPr/>
            </a:lvl8pPr>
            <a:lvl9pPr lvl="8">
              <a:lnSpc>
                <a:spcPct val="100000"/>
              </a:lnSpc>
              <a:spcBef>
                <a:spcPts val="0"/>
              </a:spcBef>
              <a:spcAft>
                <a:spcPts val="0"/>
              </a:spcAft>
              <a:buSzPts val="1200"/>
              <a:buNone/>
              <a:defRPr/>
            </a:lvl9pPr>
          </a:lstStyle>
          <a:p/>
        </p:txBody>
      </p:sp>
      <p:sp>
        <p:nvSpPr>
          <p:cNvPr id="757" name="Google Shape;757;p100"/>
          <p:cNvSpPr txBox="1"/>
          <p:nvPr>
            <p:ph idx="4" type="subTitle"/>
          </p:nvPr>
        </p:nvSpPr>
        <p:spPr>
          <a:xfrm>
            <a:off x="1676225" y="2960428"/>
            <a:ext cx="2715900" cy="4926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758" name="Google Shape;758;p100"/>
          <p:cNvSpPr txBox="1"/>
          <p:nvPr>
            <p:ph idx="5" type="subTitle"/>
          </p:nvPr>
        </p:nvSpPr>
        <p:spPr>
          <a:xfrm>
            <a:off x="5716375" y="1684050"/>
            <a:ext cx="2714400" cy="1091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a:lvl1pPr>
            <a:lvl2pPr lvl="1">
              <a:lnSpc>
                <a:spcPct val="100000"/>
              </a:lnSpc>
              <a:spcBef>
                <a:spcPts val="0"/>
              </a:spcBef>
              <a:spcAft>
                <a:spcPts val="0"/>
              </a:spcAft>
              <a:buSzPts val="1200"/>
              <a:buNone/>
              <a:defRPr/>
            </a:lvl2pPr>
            <a:lvl3pPr lvl="2">
              <a:lnSpc>
                <a:spcPct val="100000"/>
              </a:lnSpc>
              <a:spcBef>
                <a:spcPts val="0"/>
              </a:spcBef>
              <a:spcAft>
                <a:spcPts val="0"/>
              </a:spcAft>
              <a:buSzPts val="1200"/>
              <a:buNone/>
              <a:defRPr/>
            </a:lvl3pPr>
            <a:lvl4pPr lvl="3">
              <a:lnSpc>
                <a:spcPct val="100000"/>
              </a:lnSpc>
              <a:spcBef>
                <a:spcPts val="0"/>
              </a:spcBef>
              <a:spcAft>
                <a:spcPts val="0"/>
              </a:spcAft>
              <a:buSzPts val="1200"/>
              <a:buNone/>
              <a:defRPr/>
            </a:lvl4pPr>
            <a:lvl5pPr lvl="4">
              <a:lnSpc>
                <a:spcPct val="100000"/>
              </a:lnSpc>
              <a:spcBef>
                <a:spcPts val="0"/>
              </a:spcBef>
              <a:spcAft>
                <a:spcPts val="0"/>
              </a:spcAft>
              <a:buSzPts val="1200"/>
              <a:buNone/>
              <a:defRPr/>
            </a:lvl5pPr>
            <a:lvl6pPr lvl="5">
              <a:lnSpc>
                <a:spcPct val="100000"/>
              </a:lnSpc>
              <a:spcBef>
                <a:spcPts val="0"/>
              </a:spcBef>
              <a:spcAft>
                <a:spcPts val="0"/>
              </a:spcAft>
              <a:buSzPts val="1200"/>
              <a:buNone/>
              <a:defRPr/>
            </a:lvl6pPr>
            <a:lvl7pPr lvl="6">
              <a:lnSpc>
                <a:spcPct val="100000"/>
              </a:lnSpc>
              <a:spcBef>
                <a:spcPts val="0"/>
              </a:spcBef>
              <a:spcAft>
                <a:spcPts val="0"/>
              </a:spcAft>
              <a:buSzPts val="1200"/>
              <a:buNone/>
              <a:defRPr/>
            </a:lvl7pPr>
            <a:lvl8pPr lvl="7">
              <a:lnSpc>
                <a:spcPct val="100000"/>
              </a:lnSpc>
              <a:spcBef>
                <a:spcPts val="0"/>
              </a:spcBef>
              <a:spcAft>
                <a:spcPts val="0"/>
              </a:spcAft>
              <a:buSzPts val="1200"/>
              <a:buNone/>
              <a:defRPr/>
            </a:lvl8pPr>
            <a:lvl9pPr lvl="8">
              <a:lnSpc>
                <a:spcPct val="100000"/>
              </a:lnSpc>
              <a:spcBef>
                <a:spcPts val="0"/>
              </a:spcBef>
              <a:spcAft>
                <a:spcPts val="0"/>
              </a:spcAft>
              <a:buSzPts val="1200"/>
              <a:buNone/>
              <a:defRPr/>
            </a:lvl9pPr>
          </a:lstStyle>
          <a:p/>
        </p:txBody>
      </p:sp>
      <p:sp>
        <p:nvSpPr>
          <p:cNvPr id="759" name="Google Shape;759;p100"/>
          <p:cNvSpPr txBox="1"/>
          <p:nvPr>
            <p:ph idx="6" type="subTitle"/>
          </p:nvPr>
        </p:nvSpPr>
        <p:spPr>
          <a:xfrm>
            <a:off x="5716379" y="1209250"/>
            <a:ext cx="2714400" cy="4926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760" name="Google Shape;760;p100"/>
          <p:cNvSpPr txBox="1"/>
          <p:nvPr>
            <p:ph idx="7" type="subTitle"/>
          </p:nvPr>
        </p:nvSpPr>
        <p:spPr>
          <a:xfrm>
            <a:off x="5716375" y="3435225"/>
            <a:ext cx="2714400" cy="1091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a:lvl1pPr>
            <a:lvl2pPr lvl="1">
              <a:lnSpc>
                <a:spcPct val="100000"/>
              </a:lnSpc>
              <a:spcBef>
                <a:spcPts val="0"/>
              </a:spcBef>
              <a:spcAft>
                <a:spcPts val="0"/>
              </a:spcAft>
              <a:buSzPts val="1200"/>
              <a:buNone/>
              <a:defRPr/>
            </a:lvl2pPr>
            <a:lvl3pPr lvl="2">
              <a:lnSpc>
                <a:spcPct val="100000"/>
              </a:lnSpc>
              <a:spcBef>
                <a:spcPts val="0"/>
              </a:spcBef>
              <a:spcAft>
                <a:spcPts val="0"/>
              </a:spcAft>
              <a:buSzPts val="1200"/>
              <a:buNone/>
              <a:defRPr/>
            </a:lvl3pPr>
            <a:lvl4pPr lvl="3">
              <a:lnSpc>
                <a:spcPct val="100000"/>
              </a:lnSpc>
              <a:spcBef>
                <a:spcPts val="0"/>
              </a:spcBef>
              <a:spcAft>
                <a:spcPts val="0"/>
              </a:spcAft>
              <a:buSzPts val="1200"/>
              <a:buNone/>
              <a:defRPr/>
            </a:lvl4pPr>
            <a:lvl5pPr lvl="4">
              <a:lnSpc>
                <a:spcPct val="100000"/>
              </a:lnSpc>
              <a:spcBef>
                <a:spcPts val="0"/>
              </a:spcBef>
              <a:spcAft>
                <a:spcPts val="0"/>
              </a:spcAft>
              <a:buSzPts val="1200"/>
              <a:buNone/>
              <a:defRPr/>
            </a:lvl5pPr>
            <a:lvl6pPr lvl="5">
              <a:lnSpc>
                <a:spcPct val="100000"/>
              </a:lnSpc>
              <a:spcBef>
                <a:spcPts val="0"/>
              </a:spcBef>
              <a:spcAft>
                <a:spcPts val="0"/>
              </a:spcAft>
              <a:buSzPts val="1200"/>
              <a:buNone/>
              <a:defRPr/>
            </a:lvl6pPr>
            <a:lvl7pPr lvl="6">
              <a:lnSpc>
                <a:spcPct val="100000"/>
              </a:lnSpc>
              <a:spcBef>
                <a:spcPts val="0"/>
              </a:spcBef>
              <a:spcAft>
                <a:spcPts val="0"/>
              </a:spcAft>
              <a:buSzPts val="1200"/>
              <a:buNone/>
              <a:defRPr/>
            </a:lvl7pPr>
            <a:lvl8pPr lvl="7">
              <a:lnSpc>
                <a:spcPct val="100000"/>
              </a:lnSpc>
              <a:spcBef>
                <a:spcPts val="0"/>
              </a:spcBef>
              <a:spcAft>
                <a:spcPts val="0"/>
              </a:spcAft>
              <a:buSzPts val="1200"/>
              <a:buNone/>
              <a:defRPr/>
            </a:lvl8pPr>
            <a:lvl9pPr lvl="8">
              <a:lnSpc>
                <a:spcPct val="100000"/>
              </a:lnSpc>
              <a:spcBef>
                <a:spcPts val="0"/>
              </a:spcBef>
              <a:spcAft>
                <a:spcPts val="0"/>
              </a:spcAft>
              <a:buSzPts val="1200"/>
              <a:buNone/>
              <a:defRPr/>
            </a:lvl9pPr>
          </a:lstStyle>
          <a:p/>
        </p:txBody>
      </p:sp>
      <p:sp>
        <p:nvSpPr>
          <p:cNvPr id="761" name="Google Shape;761;p100"/>
          <p:cNvSpPr txBox="1"/>
          <p:nvPr>
            <p:ph idx="8" type="subTitle"/>
          </p:nvPr>
        </p:nvSpPr>
        <p:spPr>
          <a:xfrm>
            <a:off x="5716379" y="2960426"/>
            <a:ext cx="2714400" cy="4926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grpSp>
        <p:nvGrpSpPr>
          <p:cNvPr id="762" name="Google Shape;762;p100"/>
          <p:cNvGrpSpPr/>
          <p:nvPr/>
        </p:nvGrpSpPr>
        <p:grpSpPr>
          <a:xfrm>
            <a:off x="0" y="0"/>
            <a:ext cx="9144000" cy="5143650"/>
            <a:chOff x="0" y="0"/>
            <a:chExt cx="9144000" cy="5143650"/>
          </a:xfrm>
        </p:grpSpPr>
        <p:sp>
          <p:nvSpPr>
            <p:cNvPr id="763" name="Google Shape;763;p100"/>
            <p:cNvSpPr/>
            <p:nvPr/>
          </p:nvSpPr>
          <p:spPr>
            <a:xfrm>
              <a:off x="0" y="0"/>
              <a:ext cx="1670700" cy="291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100"/>
            <p:cNvSpPr/>
            <p:nvPr/>
          </p:nvSpPr>
          <p:spPr>
            <a:xfrm>
              <a:off x="8796300" y="1379250"/>
              <a:ext cx="347700" cy="3764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765" name="Shape 765"/>
        <p:cNvGrpSpPr/>
        <p:nvPr/>
      </p:nvGrpSpPr>
      <p:grpSpPr>
        <a:xfrm>
          <a:off x="0" y="0"/>
          <a:ext cx="0" cy="0"/>
          <a:chOff x="0" y="0"/>
          <a:chExt cx="0" cy="0"/>
        </a:xfrm>
      </p:grpSpPr>
      <p:sp>
        <p:nvSpPr>
          <p:cNvPr id="766" name="Google Shape;766;p101"/>
          <p:cNvSpPr txBox="1"/>
          <p:nvPr>
            <p:ph type="title"/>
          </p:nvPr>
        </p:nvSpPr>
        <p:spPr>
          <a:xfrm>
            <a:off x="713225" y="444725"/>
            <a:ext cx="7717500" cy="552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767" name="Google Shape;767;p101"/>
          <p:cNvSpPr txBox="1"/>
          <p:nvPr>
            <p:ph idx="1" type="subTitle"/>
          </p:nvPr>
        </p:nvSpPr>
        <p:spPr>
          <a:xfrm>
            <a:off x="713250" y="1887625"/>
            <a:ext cx="2238600" cy="923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nSpc>
                <a:spcPct val="100000"/>
              </a:lnSpc>
              <a:spcBef>
                <a:spcPts val="0"/>
              </a:spcBef>
              <a:spcAft>
                <a:spcPts val="0"/>
              </a:spcAft>
              <a:buSzPts val="1200"/>
              <a:buNone/>
              <a:defRPr/>
            </a:lvl2pPr>
            <a:lvl3pPr lvl="2">
              <a:lnSpc>
                <a:spcPct val="100000"/>
              </a:lnSpc>
              <a:spcBef>
                <a:spcPts val="0"/>
              </a:spcBef>
              <a:spcAft>
                <a:spcPts val="0"/>
              </a:spcAft>
              <a:buSzPts val="1200"/>
              <a:buNone/>
              <a:defRPr/>
            </a:lvl3pPr>
            <a:lvl4pPr lvl="3">
              <a:lnSpc>
                <a:spcPct val="100000"/>
              </a:lnSpc>
              <a:spcBef>
                <a:spcPts val="0"/>
              </a:spcBef>
              <a:spcAft>
                <a:spcPts val="0"/>
              </a:spcAft>
              <a:buSzPts val="1200"/>
              <a:buNone/>
              <a:defRPr/>
            </a:lvl4pPr>
            <a:lvl5pPr lvl="4">
              <a:lnSpc>
                <a:spcPct val="100000"/>
              </a:lnSpc>
              <a:spcBef>
                <a:spcPts val="0"/>
              </a:spcBef>
              <a:spcAft>
                <a:spcPts val="0"/>
              </a:spcAft>
              <a:buSzPts val="1200"/>
              <a:buNone/>
              <a:defRPr/>
            </a:lvl5pPr>
            <a:lvl6pPr lvl="5">
              <a:lnSpc>
                <a:spcPct val="100000"/>
              </a:lnSpc>
              <a:spcBef>
                <a:spcPts val="0"/>
              </a:spcBef>
              <a:spcAft>
                <a:spcPts val="0"/>
              </a:spcAft>
              <a:buSzPts val="1200"/>
              <a:buNone/>
              <a:defRPr/>
            </a:lvl6pPr>
            <a:lvl7pPr lvl="6">
              <a:lnSpc>
                <a:spcPct val="100000"/>
              </a:lnSpc>
              <a:spcBef>
                <a:spcPts val="0"/>
              </a:spcBef>
              <a:spcAft>
                <a:spcPts val="0"/>
              </a:spcAft>
              <a:buSzPts val="1200"/>
              <a:buNone/>
              <a:defRPr/>
            </a:lvl7pPr>
            <a:lvl8pPr lvl="7">
              <a:lnSpc>
                <a:spcPct val="100000"/>
              </a:lnSpc>
              <a:spcBef>
                <a:spcPts val="0"/>
              </a:spcBef>
              <a:spcAft>
                <a:spcPts val="0"/>
              </a:spcAft>
              <a:buSzPts val="1200"/>
              <a:buNone/>
              <a:defRPr/>
            </a:lvl8pPr>
            <a:lvl9pPr lvl="8">
              <a:lnSpc>
                <a:spcPct val="100000"/>
              </a:lnSpc>
              <a:spcBef>
                <a:spcPts val="0"/>
              </a:spcBef>
              <a:spcAft>
                <a:spcPts val="0"/>
              </a:spcAft>
              <a:buSzPts val="1200"/>
              <a:buNone/>
              <a:defRPr/>
            </a:lvl9pPr>
          </a:lstStyle>
          <a:p/>
        </p:txBody>
      </p:sp>
      <p:sp>
        <p:nvSpPr>
          <p:cNvPr id="768" name="Google Shape;768;p101"/>
          <p:cNvSpPr txBox="1"/>
          <p:nvPr>
            <p:ph idx="2" type="subTitle"/>
          </p:nvPr>
        </p:nvSpPr>
        <p:spPr>
          <a:xfrm>
            <a:off x="713250" y="1159675"/>
            <a:ext cx="2238600" cy="800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769" name="Google Shape;769;p101"/>
          <p:cNvSpPr txBox="1"/>
          <p:nvPr>
            <p:ph idx="3" type="subTitle"/>
          </p:nvPr>
        </p:nvSpPr>
        <p:spPr>
          <a:xfrm>
            <a:off x="6192150" y="1887625"/>
            <a:ext cx="2238600" cy="923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nSpc>
                <a:spcPct val="100000"/>
              </a:lnSpc>
              <a:spcBef>
                <a:spcPts val="0"/>
              </a:spcBef>
              <a:spcAft>
                <a:spcPts val="0"/>
              </a:spcAft>
              <a:buSzPts val="1200"/>
              <a:buNone/>
              <a:defRPr/>
            </a:lvl2pPr>
            <a:lvl3pPr lvl="2">
              <a:lnSpc>
                <a:spcPct val="100000"/>
              </a:lnSpc>
              <a:spcBef>
                <a:spcPts val="0"/>
              </a:spcBef>
              <a:spcAft>
                <a:spcPts val="0"/>
              </a:spcAft>
              <a:buSzPts val="1200"/>
              <a:buNone/>
              <a:defRPr/>
            </a:lvl3pPr>
            <a:lvl4pPr lvl="3">
              <a:lnSpc>
                <a:spcPct val="100000"/>
              </a:lnSpc>
              <a:spcBef>
                <a:spcPts val="0"/>
              </a:spcBef>
              <a:spcAft>
                <a:spcPts val="0"/>
              </a:spcAft>
              <a:buSzPts val="1200"/>
              <a:buNone/>
              <a:defRPr/>
            </a:lvl4pPr>
            <a:lvl5pPr lvl="4">
              <a:lnSpc>
                <a:spcPct val="100000"/>
              </a:lnSpc>
              <a:spcBef>
                <a:spcPts val="0"/>
              </a:spcBef>
              <a:spcAft>
                <a:spcPts val="0"/>
              </a:spcAft>
              <a:buSzPts val="1200"/>
              <a:buNone/>
              <a:defRPr/>
            </a:lvl5pPr>
            <a:lvl6pPr lvl="5">
              <a:lnSpc>
                <a:spcPct val="100000"/>
              </a:lnSpc>
              <a:spcBef>
                <a:spcPts val="0"/>
              </a:spcBef>
              <a:spcAft>
                <a:spcPts val="0"/>
              </a:spcAft>
              <a:buSzPts val="1200"/>
              <a:buNone/>
              <a:defRPr/>
            </a:lvl6pPr>
            <a:lvl7pPr lvl="6">
              <a:lnSpc>
                <a:spcPct val="100000"/>
              </a:lnSpc>
              <a:spcBef>
                <a:spcPts val="0"/>
              </a:spcBef>
              <a:spcAft>
                <a:spcPts val="0"/>
              </a:spcAft>
              <a:buSzPts val="1200"/>
              <a:buNone/>
              <a:defRPr/>
            </a:lvl7pPr>
            <a:lvl8pPr lvl="7">
              <a:lnSpc>
                <a:spcPct val="100000"/>
              </a:lnSpc>
              <a:spcBef>
                <a:spcPts val="0"/>
              </a:spcBef>
              <a:spcAft>
                <a:spcPts val="0"/>
              </a:spcAft>
              <a:buSzPts val="1200"/>
              <a:buNone/>
              <a:defRPr/>
            </a:lvl8pPr>
            <a:lvl9pPr lvl="8">
              <a:lnSpc>
                <a:spcPct val="100000"/>
              </a:lnSpc>
              <a:spcBef>
                <a:spcPts val="0"/>
              </a:spcBef>
              <a:spcAft>
                <a:spcPts val="0"/>
              </a:spcAft>
              <a:buSzPts val="1200"/>
              <a:buNone/>
              <a:defRPr/>
            </a:lvl9pPr>
          </a:lstStyle>
          <a:p/>
        </p:txBody>
      </p:sp>
      <p:sp>
        <p:nvSpPr>
          <p:cNvPr id="770" name="Google Shape;770;p101"/>
          <p:cNvSpPr txBox="1"/>
          <p:nvPr>
            <p:ph idx="4" type="subTitle"/>
          </p:nvPr>
        </p:nvSpPr>
        <p:spPr>
          <a:xfrm>
            <a:off x="6192150" y="1159675"/>
            <a:ext cx="2238600" cy="800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771" name="Google Shape;771;p101"/>
          <p:cNvSpPr txBox="1"/>
          <p:nvPr>
            <p:ph idx="5" type="subTitle"/>
          </p:nvPr>
        </p:nvSpPr>
        <p:spPr>
          <a:xfrm>
            <a:off x="3452700" y="1887625"/>
            <a:ext cx="2238600" cy="923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nSpc>
                <a:spcPct val="100000"/>
              </a:lnSpc>
              <a:spcBef>
                <a:spcPts val="0"/>
              </a:spcBef>
              <a:spcAft>
                <a:spcPts val="0"/>
              </a:spcAft>
              <a:buSzPts val="1200"/>
              <a:buNone/>
              <a:defRPr/>
            </a:lvl2pPr>
            <a:lvl3pPr lvl="2">
              <a:lnSpc>
                <a:spcPct val="100000"/>
              </a:lnSpc>
              <a:spcBef>
                <a:spcPts val="0"/>
              </a:spcBef>
              <a:spcAft>
                <a:spcPts val="0"/>
              </a:spcAft>
              <a:buSzPts val="1200"/>
              <a:buNone/>
              <a:defRPr/>
            </a:lvl3pPr>
            <a:lvl4pPr lvl="3">
              <a:lnSpc>
                <a:spcPct val="100000"/>
              </a:lnSpc>
              <a:spcBef>
                <a:spcPts val="0"/>
              </a:spcBef>
              <a:spcAft>
                <a:spcPts val="0"/>
              </a:spcAft>
              <a:buSzPts val="1200"/>
              <a:buNone/>
              <a:defRPr/>
            </a:lvl4pPr>
            <a:lvl5pPr lvl="4">
              <a:lnSpc>
                <a:spcPct val="100000"/>
              </a:lnSpc>
              <a:spcBef>
                <a:spcPts val="0"/>
              </a:spcBef>
              <a:spcAft>
                <a:spcPts val="0"/>
              </a:spcAft>
              <a:buSzPts val="1200"/>
              <a:buNone/>
              <a:defRPr/>
            </a:lvl5pPr>
            <a:lvl6pPr lvl="5">
              <a:lnSpc>
                <a:spcPct val="100000"/>
              </a:lnSpc>
              <a:spcBef>
                <a:spcPts val="0"/>
              </a:spcBef>
              <a:spcAft>
                <a:spcPts val="0"/>
              </a:spcAft>
              <a:buSzPts val="1200"/>
              <a:buNone/>
              <a:defRPr/>
            </a:lvl6pPr>
            <a:lvl7pPr lvl="6">
              <a:lnSpc>
                <a:spcPct val="100000"/>
              </a:lnSpc>
              <a:spcBef>
                <a:spcPts val="0"/>
              </a:spcBef>
              <a:spcAft>
                <a:spcPts val="0"/>
              </a:spcAft>
              <a:buSzPts val="1200"/>
              <a:buNone/>
              <a:defRPr/>
            </a:lvl7pPr>
            <a:lvl8pPr lvl="7">
              <a:lnSpc>
                <a:spcPct val="100000"/>
              </a:lnSpc>
              <a:spcBef>
                <a:spcPts val="0"/>
              </a:spcBef>
              <a:spcAft>
                <a:spcPts val="0"/>
              </a:spcAft>
              <a:buSzPts val="1200"/>
              <a:buNone/>
              <a:defRPr/>
            </a:lvl8pPr>
            <a:lvl9pPr lvl="8">
              <a:lnSpc>
                <a:spcPct val="100000"/>
              </a:lnSpc>
              <a:spcBef>
                <a:spcPts val="0"/>
              </a:spcBef>
              <a:spcAft>
                <a:spcPts val="0"/>
              </a:spcAft>
              <a:buSzPts val="1200"/>
              <a:buNone/>
              <a:defRPr/>
            </a:lvl9pPr>
          </a:lstStyle>
          <a:p/>
        </p:txBody>
      </p:sp>
      <p:sp>
        <p:nvSpPr>
          <p:cNvPr id="772" name="Google Shape;772;p101"/>
          <p:cNvSpPr txBox="1"/>
          <p:nvPr>
            <p:ph idx="6" type="subTitle"/>
          </p:nvPr>
        </p:nvSpPr>
        <p:spPr>
          <a:xfrm>
            <a:off x="3452700" y="1159675"/>
            <a:ext cx="2238600" cy="800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773" name="Google Shape;773;p101"/>
          <p:cNvSpPr txBox="1"/>
          <p:nvPr>
            <p:ph idx="7" type="subTitle"/>
          </p:nvPr>
        </p:nvSpPr>
        <p:spPr>
          <a:xfrm>
            <a:off x="713250" y="3666200"/>
            <a:ext cx="2238600" cy="923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nSpc>
                <a:spcPct val="100000"/>
              </a:lnSpc>
              <a:spcBef>
                <a:spcPts val="0"/>
              </a:spcBef>
              <a:spcAft>
                <a:spcPts val="0"/>
              </a:spcAft>
              <a:buSzPts val="1200"/>
              <a:buNone/>
              <a:defRPr/>
            </a:lvl2pPr>
            <a:lvl3pPr lvl="2">
              <a:lnSpc>
                <a:spcPct val="100000"/>
              </a:lnSpc>
              <a:spcBef>
                <a:spcPts val="0"/>
              </a:spcBef>
              <a:spcAft>
                <a:spcPts val="0"/>
              </a:spcAft>
              <a:buSzPts val="1200"/>
              <a:buNone/>
              <a:defRPr/>
            </a:lvl3pPr>
            <a:lvl4pPr lvl="3">
              <a:lnSpc>
                <a:spcPct val="100000"/>
              </a:lnSpc>
              <a:spcBef>
                <a:spcPts val="0"/>
              </a:spcBef>
              <a:spcAft>
                <a:spcPts val="0"/>
              </a:spcAft>
              <a:buSzPts val="1200"/>
              <a:buNone/>
              <a:defRPr/>
            </a:lvl4pPr>
            <a:lvl5pPr lvl="4">
              <a:lnSpc>
                <a:spcPct val="100000"/>
              </a:lnSpc>
              <a:spcBef>
                <a:spcPts val="0"/>
              </a:spcBef>
              <a:spcAft>
                <a:spcPts val="0"/>
              </a:spcAft>
              <a:buSzPts val="1200"/>
              <a:buNone/>
              <a:defRPr/>
            </a:lvl5pPr>
            <a:lvl6pPr lvl="5">
              <a:lnSpc>
                <a:spcPct val="100000"/>
              </a:lnSpc>
              <a:spcBef>
                <a:spcPts val="0"/>
              </a:spcBef>
              <a:spcAft>
                <a:spcPts val="0"/>
              </a:spcAft>
              <a:buSzPts val="1200"/>
              <a:buNone/>
              <a:defRPr/>
            </a:lvl6pPr>
            <a:lvl7pPr lvl="6">
              <a:lnSpc>
                <a:spcPct val="100000"/>
              </a:lnSpc>
              <a:spcBef>
                <a:spcPts val="0"/>
              </a:spcBef>
              <a:spcAft>
                <a:spcPts val="0"/>
              </a:spcAft>
              <a:buSzPts val="1200"/>
              <a:buNone/>
              <a:defRPr/>
            </a:lvl7pPr>
            <a:lvl8pPr lvl="7">
              <a:lnSpc>
                <a:spcPct val="100000"/>
              </a:lnSpc>
              <a:spcBef>
                <a:spcPts val="0"/>
              </a:spcBef>
              <a:spcAft>
                <a:spcPts val="0"/>
              </a:spcAft>
              <a:buSzPts val="1200"/>
              <a:buNone/>
              <a:defRPr/>
            </a:lvl8pPr>
            <a:lvl9pPr lvl="8">
              <a:lnSpc>
                <a:spcPct val="100000"/>
              </a:lnSpc>
              <a:spcBef>
                <a:spcPts val="0"/>
              </a:spcBef>
              <a:spcAft>
                <a:spcPts val="0"/>
              </a:spcAft>
              <a:buSzPts val="1200"/>
              <a:buNone/>
              <a:defRPr/>
            </a:lvl9pPr>
          </a:lstStyle>
          <a:p/>
        </p:txBody>
      </p:sp>
      <p:sp>
        <p:nvSpPr>
          <p:cNvPr id="774" name="Google Shape;774;p101"/>
          <p:cNvSpPr txBox="1"/>
          <p:nvPr>
            <p:ph idx="8" type="subTitle"/>
          </p:nvPr>
        </p:nvSpPr>
        <p:spPr>
          <a:xfrm>
            <a:off x="713250" y="2938250"/>
            <a:ext cx="2238600" cy="800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775" name="Google Shape;775;p101"/>
          <p:cNvSpPr txBox="1"/>
          <p:nvPr>
            <p:ph idx="9" type="subTitle"/>
          </p:nvPr>
        </p:nvSpPr>
        <p:spPr>
          <a:xfrm>
            <a:off x="6192150" y="3666200"/>
            <a:ext cx="2238600" cy="923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nSpc>
                <a:spcPct val="100000"/>
              </a:lnSpc>
              <a:spcBef>
                <a:spcPts val="0"/>
              </a:spcBef>
              <a:spcAft>
                <a:spcPts val="0"/>
              </a:spcAft>
              <a:buSzPts val="1200"/>
              <a:buNone/>
              <a:defRPr/>
            </a:lvl2pPr>
            <a:lvl3pPr lvl="2">
              <a:lnSpc>
                <a:spcPct val="100000"/>
              </a:lnSpc>
              <a:spcBef>
                <a:spcPts val="0"/>
              </a:spcBef>
              <a:spcAft>
                <a:spcPts val="0"/>
              </a:spcAft>
              <a:buSzPts val="1200"/>
              <a:buNone/>
              <a:defRPr/>
            </a:lvl3pPr>
            <a:lvl4pPr lvl="3">
              <a:lnSpc>
                <a:spcPct val="100000"/>
              </a:lnSpc>
              <a:spcBef>
                <a:spcPts val="0"/>
              </a:spcBef>
              <a:spcAft>
                <a:spcPts val="0"/>
              </a:spcAft>
              <a:buSzPts val="1200"/>
              <a:buNone/>
              <a:defRPr/>
            </a:lvl4pPr>
            <a:lvl5pPr lvl="4">
              <a:lnSpc>
                <a:spcPct val="100000"/>
              </a:lnSpc>
              <a:spcBef>
                <a:spcPts val="0"/>
              </a:spcBef>
              <a:spcAft>
                <a:spcPts val="0"/>
              </a:spcAft>
              <a:buSzPts val="1200"/>
              <a:buNone/>
              <a:defRPr/>
            </a:lvl5pPr>
            <a:lvl6pPr lvl="5">
              <a:lnSpc>
                <a:spcPct val="100000"/>
              </a:lnSpc>
              <a:spcBef>
                <a:spcPts val="0"/>
              </a:spcBef>
              <a:spcAft>
                <a:spcPts val="0"/>
              </a:spcAft>
              <a:buSzPts val="1200"/>
              <a:buNone/>
              <a:defRPr/>
            </a:lvl6pPr>
            <a:lvl7pPr lvl="6">
              <a:lnSpc>
                <a:spcPct val="100000"/>
              </a:lnSpc>
              <a:spcBef>
                <a:spcPts val="0"/>
              </a:spcBef>
              <a:spcAft>
                <a:spcPts val="0"/>
              </a:spcAft>
              <a:buSzPts val="1200"/>
              <a:buNone/>
              <a:defRPr/>
            </a:lvl7pPr>
            <a:lvl8pPr lvl="7">
              <a:lnSpc>
                <a:spcPct val="100000"/>
              </a:lnSpc>
              <a:spcBef>
                <a:spcPts val="0"/>
              </a:spcBef>
              <a:spcAft>
                <a:spcPts val="0"/>
              </a:spcAft>
              <a:buSzPts val="1200"/>
              <a:buNone/>
              <a:defRPr/>
            </a:lvl8pPr>
            <a:lvl9pPr lvl="8">
              <a:lnSpc>
                <a:spcPct val="100000"/>
              </a:lnSpc>
              <a:spcBef>
                <a:spcPts val="0"/>
              </a:spcBef>
              <a:spcAft>
                <a:spcPts val="0"/>
              </a:spcAft>
              <a:buSzPts val="1200"/>
              <a:buNone/>
              <a:defRPr/>
            </a:lvl9pPr>
          </a:lstStyle>
          <a:p/>
        </p:txBody>
      </p:sp>
      <p:sp>
        <p:nvSpPr>
          <p:cNvPr id="776" name="Google Shape;776;p101"/>
          <p:cNvSpPr txBox="1"/>
          <p:nvPr>
            <p:ph idx="13" type="subTitle"/>
          </p:nvPr>
        </p:nvSpPr>
        <p:spPr>
          <a:xfrm>
            <a:off x="6192150" y="2938250"/>
            <a:ext cx="2238600" cy="800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777" name="Google Shape;777;p101"/>
          <p:cNvSpPr txBox="1"/>
          <p:nvPr>
            <p:ph idx="14" type="subTitle"/>
          </p:nvPr>
        </p:nvSpPr>
        <p:spPr>
          <a:xfrm>
            <a:off x="3452700" y="3666200"/>
            <a:ext cx="2238600" cy="923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nSpc>
                <a:spcPct val="100000"/>
              </a:lnSpc>
              <a:spcBef>
                <a:spcPts val="0"/>
              </a:spcBef>
              <a:spcAft>
                <a:spcPts val="0"/>
              </a:spcAft>
              <a:buSzPts val="1200"/>
              <a:buNone/>
              <a:defRPr/>
            </a:lvl2pPr>
            <a:lvl3pPr lvl="2">
              <a:lnSpc>
                <a:spcPct val="100000"/>
              </a:lnSpc>
              <a:spcBef>
                <a:spcPts val="0"/>
              </a:spcBef>
              <a:spcAft>
                <a:spcPts val="0"/>
              </a:spcAft>
              <a:buSzPts val="1200"/>
              <a:buNone/>
              <a:defRPr/>
            </a:lvl3pPr>
            <a:lvl4pPr lvl="3">
              <a:lnSpc>
                <a:spcPct val="100000"/>
              </a:lnSpc>
              <a:spcBef>
                <a:spcPts val="0"/>
              </a:spcBef>
              <a:spcAft>
                <a:spcPts val="0"/>
              </a:spcAft>
              <a:buSzPts val="1200"/>
              <a:buNone/>
              <a:defRPr/>
            </a:lvl4pPr>
            <a:lvl5pPr lvl="4">
              <a:lnSpc>
                <a:spcPct val="100000"/>
              </a:lnSpc>
              <a:spcBef>
                <a:spcPts val="0"/>
              </a:spcBef>
              <a:spcAft>
                <a:spcPts val="0"/>
              </a:spcAft>
              <a:buSzPts val="1200"/>
              <a:buNone/>
              <a:defRPr/>
            </a:lvl5pPr>
            <a:lvl6pPr lvl="5">
              <a:lnSpc>
                <a:spcPct val="100000"/>
              </a:lnSpc>
              <a:spcBef>
                <a:spcPts val="0"/>
              </a:spcBef>
              <a:spcAft>
                <a:spcPts val="0"/>
              </a:spcAft>
              <a:buSzPts val="1200"/>
              <a:buNone/>
              <a:defRPr/>
            </a:lvl6pPr>
            <a:lvl7pPr lvl="6">
              <a:lnSpc>
                <a:spcPct val="100000"/>
              </a:lnSpc>
              <a:spcBef>
                <a:spcPts val="0"/>
              </a:spcBef>
              <a:spcAft>
                <a:spcPts val="0"/>
              </a:spcAft>
              <a:buSzPts val="1200"/>
              <a:buNone/>
              <a:defRPr/>
            </a:lvl7pPr>
            <a:lvl8pPr lvl="7">
              <a:lnSpc>
                <a:spcPct val="100000"/>
              </a:lnSpc>
              <a:spcBef>
                <a:spcPts val="0"/>
              </a:spcBef>
              <a:spcAft>
                <a:spcPts val="0"/>
              </a:spcAft>
              <a:buSzPts val="1200"/>
              <a:buNone/>
              <a:defRPr/>
            </a:lvl8pPr>
            <a:lvl9pPr lvl="8">
              <a:lnSpc>
                <a:spcPct val="100000"/>
              </a:lnSpc>
              <a:spcBef>
                <a:spcPts val="0"/>
              </a:spcBef>
              <a:spcAft>
                <a:spcPts val="0"/>
              </a:spcAft>
              <a:buSzPts val="1200"/>
              <a:buNone/>
              <a:defRPr/>
            </a:lvl9pPr>
          </a:lstStyle>
          <a:p/>
        </p:txBody>
      </p:sp>
      <p:sp>
        <p:nvSpPr>
          <p:cNvPr id="778" name="Google Shape;778;p101"/>
          <p:cNvSpPr txBox="1"/>
          <p:nvPr>
            <p:ph idx="15" type="subTitle"/>
          </p:nvPr>
        </p:nvSpPr>
        <p:spPr>
          <a:xfrm>
            <a:off x="3452700" y="2938250"/>
            <a:ext cx="2238600" cy="800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grpSp>
        <p:nvGrpSpPr>
          <p:cNvPr id="779" name="Google Shape;779;p101"/>
          <p:cNvGrpSpPr/>
          <p:nvPr/>
        </p:nvGrpSpPr>
        <p:grpSpPr>
          <a:xfrm>
            <a:off x="0" y="0"/>
            <a:ext cx="9144100" cy="5143625"/>
            <a:chOff x="0" y="0"/>
            <a:chExt cx="9144100" cy="5143625"/>
          </a:xfrm>
        </p:grpSpPr>
        <p:sp>
          <p:nvSpPr>
            <p:cNvPr id="780" name="Google Shape;780;p101"/>
            <p:cNvSpPr/>
            <p:nvPr/>
          </p:nvSpPr>
          <p:spPr>
            <a:xfrm>
              <a:off x="0" y="0"/>
              <a:ext cx="347700" cy="2673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101"/>
            <p:cNvSpPr/>
            <p:nvPr/>
          </p:nvSpPr>
          <p:spPr>
            <a:xfrm>
              <a:off x="0" y="0"/>
              <a:ext cx="713100" cy="539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101"/>
            <p:cNvSpPr/>
            <p:nvPr/>
          </p:nvSpPr>
          <p:spPr>
            <a:xfrm>
              <a:off x="3632800" y="4876025"/>
              <a:ext cx="5511300" cy="267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8">
    <p:spTree>
      <p:nvGrpSpPr>
        <p:cNvPr id="783" name="Shape 783"/>
        <p:cNvGrpSpPr/>
        <p:nvPr/>
      </p:nvGrpSpPr>
      <p:grpSpPr>
        <a:xfrm>
          <a:off x="0" y="0"/>
          <a:ext cx="0" cy="0"/>
          <a:chOff x="0" y="0"/>
          <a:chExt cx="0" cy="0"/>
        </a:xfrm>
      </p:grpSpPr>
      <p:sp>
        <p:nvSpPr>
          <p:cNvPr id="784" name="Google Shape;784;p102"/>
          <p:cNvSpPr txBox="1"/>
          <p:nvPr>
            <p:ph type="title"/>
          </p:nvPr>
        </p:nvSpPr>
        <p:spPr>
          <a:xfrm>
            <a:off x="4869450" y="690875"/>
            <a:ext cx="3336600" cy="1031400"/>
          </a:xfrm>
          <a:prstGeom prst="rect">
            <a:avLst/>
          </a:prstGeom>
        </p:spPr>
        <p:txBody>
          <a:bodyPr anchorCtr="0" anchor="t" bIns="91425" lIns="91425" spcFirstLastPara="1" rIns="91425" wrap="square" tIns="91425">
            <a:noAutofit/>
          </a:bodyPr>
          <a:lstStyle>
            <a:lvl1pPr lvl="0">
              <a:spcBef>
                <a:spcPts val="0"/>
              </a:spcBef>
              <a:spcAft>
                <a:spcPts val="0"/>
              </a:spcAft>
              <a:buSzPts val="7200"/>
              <a:buNone/>
              <a:defRPr sz="5500"/>
            </a:lvl1pPr>
            <a:lvl2pPr lvl="1">
              <a:spcBef>
                <a:spcPts val="0"/>
              </a:spcBef>
              <a:spcAft>
                <a:spcPts val="0"/>
              </a:spcAft>
              <a:buSzPts val="7200"/>
              <a:buNone/>
              <a:defRPr sz="7200"/>
            </a:lvl2pPr>
            <a:lvl3pPr lvl="2">
              <a:spcBef>
                <a:spcPts val="0"/>
              </a:spcBef>
              <a:spcAft>
                <a:spcPts val="0"/>
              </a:spcAft>
              <a:buSzPts val="7200"/>
              <a:buNone/>
              <a:defRPr sz="7200"/>
            </a:lvl3pPr>
            <a:lvl4pPr lvl="3">
              <a:spcBef>
                <a:spcPts val="0"/>
              </a:spcBef>
              <a:spcAft>
                <a:spcPts val="0"/>
              </a:spcAft>
              <a:buSzPts val="7200"/>
              <a:buNone/>
              <a:defRPr sz="7200"/>
            </a:lvl4pPr>
            <a:lvl5pPr lvl="4">
              <a:spcBef>
                <a:spcPts val="0"/>
              </a:spcBef>
              <a:spcAft>
                <a:spcPts val="0"/>
              </a:spcAft>
              <a:buSzPts val="7200"/>
              <a:buNone/>
              <a:defRPr sz="7200"/>
            </a:lvl5pPr>
            <a:lvl6pPr lvl="5">
              <a:spcBef>
                <a:spcPts val="0"/>
              </a:spcBef>
              <a:spcAft>
                <a:spcPts val="0"/>
              </a:spcAft>
              <a:buSzPts val="7200"/>
              <a:buNone/>
              <a:defRPr sz="7200"/>
            </a:lvl6pPr>
            <a:lvl7pPr lvl="6">
              <a:spcBef>
                <a:spcPts val="0"/>
              </a:spcBef>
              <a:spcAft>
                <a:spcPts val="0"/>
              </a:spcAft>
              <a:buSzPts val="7200"/>
              <a:buNone/>
              <a:defRPr sz="7200"/>
            </a:lvl7pPr>
            <a:lvl8pPr lvl="7">
              <a:spcBef>
                <a:spcPts val="0"/>
              </a:spcBef>
              <a:spcAft>
                <a:spcPts val="0"/>
              </a:spcAft>
              <a:buSzPts val="7200"/>
              <a:buNone/>
              <a:defRPr sz="7200"/>
            </a:lvl8pPr>
            <a:lvl9pPr lvl="8">
              <a:spcBef>
                <a:spcPts val="0"/>
              </a:spcBef>
              <a:spcAft>
                <a:spcPts val="0"/>
              </a:spcAft>
              <a:buSzPts val="7200"/>
              <a:buNone/>
              <a:defRPr sz="7200"/>
            </a:lvl9pPr>
          </a:lstStyle>
          <a:p/>
        </p:txBody>
      </p:sp>
      <p:sp>
        <p:nvSpPr>
          <p:cNvPr id="785" name="Google Shape;785;p102"/>
          <p:cNvSpPr txBox="1"/>
          <p:nvPr>
            <p:ph idx="1" type="subTitle"/>
          </p:nvPr>
        </p:nvSpPr>
        <p:spPr>
          <a:xfrm>
            <a:off x="4869461" y="2427126"/>
            <a:ext cx="3336600" cy="8313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650"/>
              <a:buNone/>
              <a:defRPr b="1" sz="1400"/>
            </a:lvl1pPr>
            <a:lvl2pPr lvl="1" algn="ctr">
              <a:lnSpc>
                <a:spcPct val="100000"/>
              </a:lnSpc>
              <a:spcBef>
                <a:spcPts val="0"/>
              </a:spcBef>
              <a:spcAft>
                <a:spcPts val="0"/>
              </a:spcAft>
              <a:buSzPts val="1650"/>
              <a:buNone/>
              <a:defRPr b="1" sz="1650"/>
            </a:lvl2pPr>
            <a:lvl3pPr lvl="2" algn="ctr">
              <a:lnSpc>
                <a:spcPct val="100000"/>
              </a:lnSpc>
              <a:spcBef>
                <a:spcPts val="0"/>
              </a:spcBef>
              <a:spcAft>
                <a:spcPts val="0"/>
              </a:spcAft>
              <a:buSzPts val="1650"/>
              <a:buNone/>
              <a:defRPr b="1" sz="1650"/>
            </a:lvl3pPr>
            <a:lvl4pPr lvl="3" algn="ctr">
              <a:lnSpc>
                <a:spcPct val="100000"/>
              </a:lnSpc>
              <a:spcBef>
                <a:spcPts val="0"/>
              </a:spcBef>
              <a:spcAft>
                <a:spcPts val="0"/>
              </a:spcAft>
              <a:buSzPts val="1650"/>
              <a:buNone/>
              <a:defRPr b="1" sz="1650"/>
            </a:lvl4pPr>
            <a:lvl5pPr lvl="4" algn="ctr">
              <a:lnSpc>
                <a:spcPct val="100000"/>
              </a:lnSpc>
              <a:spcBef>
                <a:spcPts val="0"/>
              </a:spcBef>
              <a:spcAft>
                <a:spcPts val="0"/>
              </a:spcAft>
              <a:buSzPts val="1650"/>
              <a:buNone/>
              <a:defRPr b="1" sz="1650"/>
            </a:lvl5pPr>
            <a:lvl6pPr lvl="5" algn="ctr">
              <a:lnSpc>
                <a:spcPct val="100000"/>
              </a:lnSpc>
              <a:spcBef>
                <a:spcPts val="0"/>
              </a:spcBef>
              <a:spcAft>
                <a:spcPts val="0"/>
              </a:spcAft>
              <a:buSzPts val="1650"/>
              <a:buNone/>
              <a:defRPr b="1" sz="1650"/>
            </a:lvl6pPr>
            <a:lvl7pPr lvl="6" algn="ctr">
              <a:lnSpc>
                <a:spcPct val="100000"/>
              </a:lnSpc>
              <a:spcBef>
                <a:spcPts val="0"/>
              </a:spcBef>
              <a:spcAft>
                <a:spcPts val="0"/>
              </a:spcAft>
              <a:buSzPts val="1650"/>
              <a:buNone/>
              <a:defRPr b="1" sz="1650"/>
            </a:lvl7pPr>
            <a:lvl8pPr lvl="7" algn="ctr">
              <a:lnSpc>
                <a:spcPct val="100000"/>
              </a:lnSpc>
              <a:spcBef>
                <a:spcPts val="0"/>
              </a:spcBef>
              <a:spcAft>
                <a:spcPts val="0"/>
              </a:spcAft>
              <a:buSzPts val="1650"/>
              <a:buNone/>
              <a:defRPr b="1" sz="1650"/>
            </a:lvl8pPr>
            <a:lvl9pPr lvl="8" algn="ctr">
              <a:lnSpc>
                <a:spcPct val="100000"/>
              </a:lnSpc>
              <a:spcBef>
                <a:spcPts val="0"/>
              </a:spcBef>
              <a:spcAft>
                <a:spcPts val="0"/>
              </a:spcAft>
              <a:buSzPts val="1650"/>
              <a:buNone/>
              <a:defRPr b="1" sz="1650"/>
            </a:lvl9pPr>
          </a:lstStyle>
          <a:p/>
        </p:txBody>
      </p:sp>
      <p:sp>
        <p:nvSpPr>
          <p:cNvPr id="786" name="Google Shape;786;p102"/>
          <p:cNvSpPr txBox="1"/>
          <p:nvPr>
            <p:ph idx="2" type="subTitle"/>
          </p:nvPr>
        </p:nvSpPr>
        <p:spPr>
          <a:xfrm>
            <a:off x="4869450" y="3951875"/>
            <a:ext cx="3336600" cy="3540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000"/>
              <a:buNone/>
              <a:defRPr sz="1100"/>
            </a:lvl1pPr>
            <a:lvl2pPr lvl="1" algn="ctr">
              <a:lnSpc>
                <a:spcPct val="100000"/>
              </a:lnSpc>
              <a:spcBef>
                <a:spcPts val="0"/>
              </a:spcBef>
              <a:spcAft>
                <a:spcPts val="0"/>
              </a:spcAft>
              <a:buSzPts val="1000"/>
              <a:buNone/>
              <a:defRPr b="1" sz="1000"/>
            </a:lvl2pPr>
            <a:lvl3pPr lvl="2" algn="ctr">
              <a:lnSpc>
                <a:spcPct val="100000"/>
              </a:lnSpc>
              <a:spcBef>
                <a:spcPts val="0"/>
              </a:spcBef>
              <a:spcAft>
                <a:spcPts val="0"/>
              </a:spcAft>
              <a:buSzPts val="1000"/>
              <a:buNone/>
              <a:defRPr b="1" sz="1000"/>
            </a:lvl3pPr>
            <a:lvl4pPr lvl="3" algn="ctr">
              <a:lnSpc>
                <a:spcPct val="100000"/>
              </a:lnSpc>
              <a:spcBef>
                <a:spcPts val="0"/>
              </a:spcBef>
              <a:spcAft>
                <a:spcPts val="0"/>
              </a:spcAft>
              <a:buSzPts val="1000"/>
              <a:buNone/>
              <a:defRPr b="1" sz="1000"/>
            </a:lvl4pPr>
            <a:lvl5pPr lvl="4" algn="ctr">
              <a:lnSpc>
                <a:spcPct val="100000"/>
              </a:lnSpc>
              <a:spcBef>
                <a:spcPts val="0"/>
              </a:spcBef>
              <a:spcAft>
                <a:spcPts val="0"/>
              </a:spcAft>
              <a:buSzPts val="1000"/>
              <a:buNone/>
              <a:defRPr b="1" sz="1000"/>
            </a:lvl5pPr>
            <a:lvl6pPr lvl="5" algn="ctr">
              <a:lnSpc>
                <a:spcPct val="100000"/>
              </a:lnSpc>
              <a:spcBef>
                <a:spcPts val="0"/>
              </a:spcBef>
              <a:spcAft>
                <a:spcPts val="0"/>
              </a:spcAft>
              <a:buSzPts val="1000"/>
              <a:buNone/>
              <a:defRPr b="1" sz="1000"/>
            </a:lvl6pPr>
            <a:lvl7pPr lvl="6" algn="ctr">
              <a:lnSpc>
                <a:spcPct val="100000"/>
              </a:lnSpc>
              <a:spcBef>
                <a:spcPts val="0"/>
              </a:spcBef>
              <a:spcAft>
                <a:spcPts val="0"/>
              </a:spcAft>
              <a:buSzPts val="1000"/>
              <a:buNone/>
              <a:defRPr b="1" sz="1000"/>
            </a:lvl7pPr>
            <a:lvl8pPr lvl="7" algn="ctr">
              <a:lnSpc>
                <a:spcPct val="100000"/>
              </a:lnSpc>
              <a:spcBef>
                <a:spcPts val="0"/>
              </a:spcBef>
              <a:spcAft>
                <a:spcPts val="0"/>
              </a:spcAft>
              <a:buSzPts val="1000"/>
              <a:buNone/>
              <a:defRPr b="1" sz="1000"/>
            </a:lvl8pPr>
            <a:lvl9pPr lvl="8" algn="ctr">
              <a:lnSpc>
                <a:spcPct val="100000"/>
              </a:lnSpc>
              <a:spcBef>
                <a:spcPts val="0"/>
              </a:spcBef>
              <a:spcAft>
                <a:spcPts val="0"/>
              </a:spcAft>
              <a:buSzPts val="1000"/>
              <a:buNone/>
              <a:defRPr b="1" sz="1000"/>
            </a:lvl9pPr>
          </a:lstStyle>
          <a:p/>
        </p:txBody>
      </p:sp>
      <p:grpSp>
        <p:nvGrpSpPr>
          <p:cNvPr id="787" name="Google Shape;787;p102"/>
          <p:cNvGrpSpPr/>
          <p:nvPr/>
        </p:nvGrpSpPr>
        <p:grpSpPr>
          <a:xfrm>
            <a:off x="3927875" y="0"/>
            <a:ext cx="5216100" cy="5143625"/>
            <a:chOff x="3927875" y="0"/>
            <a:chExt cx="5216100" cy="5143625"/>
          </a:xfrm>
        </p:grpSpPr>
        <p:sp>
          <p:nvSpPr>
            <p:cNvPr id="788" name="Google Shape;788;p102"/>
            <p:cNvSpPr/>
            <p:nvPr/>
          </p:nvSpPr>
          <p:spPr>
            <a:xfrm>
              <a:off x="3927875" y="4876025"/>
              <a:ext cx="5216100" cy="267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102"/>
            <p:cNvSpPr/>
            <p:nvPr/>
          </p:nvSpPr>
          <p:spPr>
            <a:xfrm flipH="1">
              <a:off x="6537775" y="0"/>
              <a:ext cx="2606100" cy="294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102"/>
            <p:cNvSpPr/>
            <p:nvPr/>
          </p:nvSpPr>
          <p:spPr>
            <a:xfrm flipH="1">
              <a:off x="8430775" y="0"/>
              <a:ext cx="713100" cy="5394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1" name="Google Shape;791;p102"/>
          <p:cNvSpPr txBox="1"/>
          <p:nvPr/>
        </p:nvSpPr>
        <p:spPr>
          <a:xfrm>
            <a:off x="4869461" y="3253299"/>
            <a:ext cx="3336600" cy="69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018"/>
              <a:buNone/>
            </a:pPr>
            <a:r>
              <a:rPr lang="en" sz="1100">
                <a:solidFill>
                  <a:schemeClr val="dk1"/>
                </a:solidFill>
                <a:latin typeface="Lato"/>
                <a:ea typeface="Lato"/>
                <a:cs typeface="Lato"/>
                <a:sym typeface="Lato"/>
              </a:rPr>
              <a:t>Credits: This presentation template was created by </a:t>
            </a:r>
            <a:r>
              <a:rPr b="1" lang="en" sz="1100" u="sng">
                <a:solidFill>
                  <a:schemeClr val="dk1"/>
                </a:solidFill>
                <a:latin typeface="Lato"/>
                <a:ea typeface="Lato"/>
                <a:cs typeface="Lato"/>
                <a:sym typeface="Lato"/>
                <a:hlinkClick r:id="rId2">
                  <a:extLst>
                    <a:ext uri="{A12FA001-AC4F-418D-AE19-62706E023703}">
                      <ahyp:hlinkClr val="tx"/>
                    </a:ext>
                  </a:extLst>
                </a:hlinkClick>
              </a:rPr>
              <a:t>Slidesgo</a:t>
            </a:r>
            <a:r>
              <a:rPr lang="en" sz="1100">
                <a:solidFill>
                  <a:schemeClr val="dk1"/>
                </a:solidFill>
                <a:latin typeface="Lato"/>
                <a:ea typeface="Lato"/>
                <a:cs typeface="Lato"/>
                <a:sym typeface="Lato"/>
              </a:rPr>
              <a:t>, including icons by </a:t>
            </a:r>
            <a:r>
              <a:rPr b="1" lang="en" sz="1100" u="sng">
                <a:solidFill>
                  <a:schemeClr val="dk1"/>
                </a:solidFill>
                <a:latin typeface="Lato"/>
                <a:ea typeface="Lato"/>
                <a:cs typeface="Lato"/>
                <a:sym typeface="Lato"/>
                <a:hlinkClick r:id="rId3">
                  <a:extLst>
                    <a:ext uri="{A12FA001-AC4F-418D-AE19-62706E023703}">
                      <ahyp:hlinkClr val="tx"/>
                    </a:ext>
                  </a:extLst>
                </a:hlinkClick>
              </a:rPr>
              <a:t>Flaticon</a:t>
            </a:r>
            <a:r>
              <a:rPr lang="en" sz="1100">
                <a:solidFill>
                  <a:schemeClr val="dk1"/>
                </a:solidFill>
                <a:latin typeface="Lato"/>
                <a:ea typeface="Lato"/>
                <a:cs typeface="Lato"/>
                <a:sym typeface="Lato"/>
              </a:rPr>
              <a:t>, and infographics &amp; images by </a:t>
            </a:r>
            <a:r>
              <a:rPr b="1" lang="en" sz="1100" u="sng">
                <a:solidFill>
                  <a:schemeClr val="dk1"/>
                </a:solidFill>
                <a:latin typeface="Lato"/>
                <a:ea typeface="Lato"/>
                <a:cs typeface="Lato"/>
                <a:sym typeface="Lato"/>
                <a:hlinkClick r:id="rId4">
                  <a:extLst>
                    <a:ext uri="{A12FA001-AC4F-418D-AE19-62706E023703}">
                      <ahyp:hlinkClr val="tx"/>
                    </a:ext>
                  </a:extLst>
                </a:hlinkClick>
              </a:rPr>
              <a:t>Freepik</a:t>
            </a:r>
            <a:r>
              <a:rPr lang="en" sz="1100">
                <a:solidFill>
                  <a:schemeClr val="dk1"/>
                </a:solidFill>
                <a:latin typeface="Lato"/>
                <a:ea typeface="Lato"/>
                <a:cs typeface="Lato"/>
                <a:sym typeface="Lato"/>
              </a:rPr>
              <a:t>.</a:t>
            </a:r>
            <a:endParaRPr sz="1100">
              <a:solidFill>
                <a:schemeClr val="dk1"/>
              </a:solidFill>
              <a:latin typeface="Lato"/>
              <a:ea typeface="Lato"/>
              <a:cs typeface="Lato"/>
              <a:sym typeface="Lato"/>
            </a:endParaRPr>
          </a:p>
        </p:txBody>
      </p:sp>
      <p:sp>
        <p:nvSpPr>
          <p:cNvPr id="792" name="Google Shape;792;p102"/>
          <p:cNvSpPr/>
          <p:nvPr>
            <p:ph idx="3" type="pic"/>
          </p:nvPr>
        </p:nvSpPr>
        <p:spPr>
          <a:xfrm>
            <a:off x="0" y="539500"/>
            <a:ext cx="3931500" cy="4604100"/>
          </a:xfrm>
          <a:prstGeom prst="rect">
            <a:avLst/>
          </a:prstGeom>
          <a:noFill/>
          <a:ln>
            <a:noFill/>
          </a:ln>
        </p:spPr>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793" name="Shape 793"/>
        <p:cNvGrpSpPr/>
        <p:nvPr/>
      </p:nvGrpSpPr>
      <p:grpSpPr>
        <a:xfrm>
          <a:off x="0" y="0"/>
          <a:ext cx="0" cy="0"/>
          <a:chOff x="0" y="0"/>
          <a:chExt cx="0" cy="0"/>
        </a:xfrm>
      </p:grpSpPr>
      <p:grpSp>
        <p:nvGrpSpPr>
          <p:cNvPr id="794" name="Google Shape;794;p103"/>
          <p:cNvGrpSpPr/>
          <p:nvPr/>
        </p:nvGrpSpPr>
        <p:grpSpPr>
          <a:xfrm>
            <a:off x="0" y="0"/>
            <a:ext cx="9144000" cy="5143600"/>
            <a:chOff x="0" y="0"/>
            <a:chExt cx="9144000" cy="5143600"/>
          </a:xfrm>
        </p:grpSpPr>
        <p:sp>
          <p:nvSpPr>
            <p:cNvPr id="795" name="Google Shape;795;p103"/>
            <p:cNvSpPr/>
            <p:nvPr/>
          </p:nvSpPr>
          <p:spPr>
            <a:xfrm>
              <a:off x="8796300" y="3711150"/>
              <a:ext cx="347700" cy="1432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103"/>
            <p:cNvSpPr/>
            <p:nvPr/>
          </p:nvSpPr>
          <p:spPr>
            <a:xfrm>
              <a:off x="0" y="4876000"/>
              <a:ext cx="3990600" cy="267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103"/>
            <p:cNvSpPr/>
            <p:nvPr/>
          </p:nvSpPr>
          <p:spPr>
            <a:xfrm>
              <a:off x="0" y="0"/>
              <a:ext cx="347700" cy="206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10">
    <p:spTree>
      <p:nvGrpSpPr>
        <p:cNvPr id="798" name="Shape 798"/>
        <p:cNvGrpSpPr/>
        <p:nvPr/>
      </p:nvGrpSpPr>
      <p:grpSpPr>
        <a:xfrm>
          <a:off x="0" y="0"/>
          <a:ext cx="0" cy="0"/>
          <a:chOff x="0" y="0"/>
          <a:chExt cx="0" cy="0"/>
        </a:xfrm>
      </p:grpSpPr>
      <p:grpSp>
        <p:nvGrpSpPr>
          <p:cNvPr id="799" name="Google Shape;799;p104"/>
          <p:cNvGrpSpPr/>
          <p:nvPr/>
        </p:nvGrpSpPr>
        <p:grpSpPr>
          <a:xfrm flipH="1">
            <a:off x="8430775" y="0"/>
            <a:ext cx="713100" cy="5143475"/>
            <a:chOff x="0" y="0"/>
            <a:chExt cx="713100" cy="5143475"/>
          </a:xfrm>
        </p:grpSpPr>
        <p:sp>
          <p:nvSpPr>
            <p:cNvPr id="800" name="Google Shape;800;p104"/>
            <p:cNvSpPr/>
            <p:nvPr/>
          </p:nvSpPr>
          <p:spPr>
            <a:xfrm>
              <a:off x="0" y="0"/>
              <a:ext cx="347700" cy="4608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104"/>
            <p:cNvSpPr/>
            <p:nvPr/>
          </p:nvSpPr>
          <p:spPr>
            <a:xfrm>
              <a:off x="0" y="4608575"/>
              <a:ext cx="713100" cy="534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6.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10.xml.rels><?xml version="1.0" encoding="UTF-8" standalone="yes"?><Relationships xmlns="http://schemas.openxmlformats.org/package/2006/relationships"><Relationship Id="rId20" Type="http://schemas.openxmlformats.org/officeDocument/2006/relationships/slideLayout" Target="../slideLayouts/slideLayout207.xml"/><Relationship Id="rId11" Type="http://schemas.openxmlformats.org/officeDocument/2006/relationships/slideLayout" Target="../slideLayouts/slideLayout198.xml"/><Relationship Id="rId22" Type="http://schemas.openxmlformats.org/officeDocument/2006/relationships/slideLayout" Target="../slideLayouts/slideLayout209.xml"/><Relationship Id="rId10" Type="http://schemas.openxmlformats.org/officeDocument/2006/relationships/slideLayout" Target="../slideLayouts/slideLayout197.xml"/><Relationship Id="rId21" Type="http://schemas.openxmlformats.org/officeDocument/2006/relationships/slideLayout" Target="../slideLayouts/slideLayout208.xml"/><Relationship Id="rId13" Type="http://schemas.openxmlformats.org/officeDocument/2006/relationships/slideLayout" Target="../slideLayouts/slideLayout200.xml"/><Relationship Id="rId12" Type="http://schemas.openxmlformats.org/officeDocument/2006/relationships/slideLayout" Target="../slideLayouts/slideLayout199.xml"/><Relationship Id="rId23" Type="http://schemas.openxmlformats.org/officeDocument/2006/relationships/theme" Target="../theme/theme10.xml"/><Relationship Id="rId1" Type="http://schemas.openxmlformats.org/officeDocument/2006/relationships/slideLayout" Target="../slideLayouts/slideLayout188.xml"/><Relationship Id="rId2" Type="http://schemas.openxmlformats.org/officeDocument/2006/relationships/slideLayout" Target="../slideLayouts/slideLayout189.xml"/><Relationship Id="rId3" Type="http://schemas.openxmlformats.org/officeDocument/2006/relationships/slideLayout" Target="../slideLayouts/slideLayout190.xml"/><Relationship Id="rId4" Type="http://schemas.openxmlformats.org/officeDocument/2006/relationships/slideLayout" Target="../slideLayouts/slideLayout191.xml"/><Relationship Id="rId9" Type="http://schemas.openxmlformats.org/officeDocument/2006/relationships/slideLayout" Target="../slideLayouts/slideLayout196.xml"/><Relationship Id="rId15" Type="http://schemas.openxmlformats.org/officeDocument/2006/relationships/slideLayout" Target="../slideLayouts/slideLayout202.xml"/><Relationship Id="rId14" Type="http://schemas.openxmlformats.org/officeDocument/2006/relationships/slideLayout" Target="../slideLayouts/slideLayout201.xml"/><Relationship Id="rId17" Type="http://schemas.openxmlformats.org/officeDocument/2006/relationships/slideLayout" Target="../slideLayouts/slideLayout204.xml"/><Relationship Id="rId16" Type="http://schemas.openxmlformats.org/officeDocument/2006/relationships/slideLayout" Target="../slideLayouts/slideLayout203.xml"/><Relationship Id="rId5" Type="http://schemas.openxmlformats.org/officeDocument/2006/relationships/slideLayout" Target="../slideLayouts/slideLayout192.xml"/><Relationship Id="rId19" Type="http://schemas.openxmlformats.org/officeDocument/2006/relationships/slideLayout" Target="../slideLayouts/slideLayout206.xml"/><Relationship Id="rId6" Type="http://schemas.openxmlformats.org/officeDocument/2006/relationships/slideLayout" Target="../slideLayouts/slideLayout193.xml"/><Relationship Id="rId18" Type="http://schemas.openxmlformats.org/officeDocument/2006/relationships/slideLayout" Target="../slideLayouts/slideLayout205.xml"/><Relationship Id="rId7" Type="http://schemas.openxmlformats.org/officeDocument/2006/relationships/slideLayout" Target="../slideLayouts/slideLayout194.xml"/><Relationship Id="rId8" Type="http://schemas.openxmlformats.org/officeDocument/2006/relationships/slideLayout" Target="../slideLayouts/slideLayout195.xml"/></Relationships>
</file>

<file path=ppt/slideMasters/_rels/slideMaster11.xml.rels><?xml version="1.0" encoding="UTF-8" standalone="yes"?><Relationships xmlns="http://schemas.openxmlformats.org/package/2006/relationships"><Relationship Id="rId20" Type="http://schemas.openxmlformats.org/officeDocument/2006/relationships/slideLayout" Target="../slideLayouts/slideLayout229.xml"/><Relationship Id="rId11" Type="http://schemas.openxmlformats.org/officeDocument/2006/relationships/slideLayout" Target="../slideLayouts/slideLayout220.xml"/><Relationship Id="rId22" Type="http://schemas.openxmlformats.org/officeDocument/2006/relationships/slideLayout" Target="../slideLayouts/slideLayout231.xml"/><Relationship Id="rId10" Type="http://schemas.openxmlformats.org/officeDocument/2006/relationships/slideLayout" Target="../slideLayouts/slideLayout219.xml"/><Relationship Id="rId21" Type="http://schemas.openxmlformats.org/officeDocument/2006/relationships/slideLayout" Target="../slideLayouts/slideLayout230.xml"/><Relationship Id="rId13" Type="http://schemas.openxmlformats.org/officeDocument/2006/relationships/slideLayout" Target="../slideLayouts/slideLayout222.xml"/><Relationship Id="rId12" Type="http://schemas.openxmlformats.org/officeDocument/2006/relationships/slideLayout" Target="../slideLayouts/slideLayout221.xml"/><Relationship Id="rId23" Type="http://schemas.openxmlformats.org/officeDocument/2006/relationships/theme" Target="../theme/theme5.xml"/><Relationship Id="rId1" Type="http://schemas.openxmlformats.org/officeDocument/2006/relationships/slideLayout" Target="../slideLayouts/slideLayout210.xml"/><Relationship Id="rId2" Type="http://schemas.openxmlformats.org/officeDocument/2006/relationships/slideLayout" Target="../slideLayouts/slideLayout211.xml"/><Relationship Id="rId3" Type="http://schemas.openxmlformats.org/officeDocument/2006/relationships/slideLayout" Target="../slideLayouts/slideLayout212.xml"/><Relationship Id="rId4" Type="http://schemas.openxmlformats.org/officeDocument/2006/relationships/slideLayout" Target="../slideLayouts/slideLayout213.xml"/><Relationship Id="rId9" Type="http://schemas.openxmlformats.org/officeDocument/2006/relationships/slideLayout" Target="../slideLayouts/slideLayout218.xml"/><Relationship Id="rId15" Type="http://schemas.openxmlformats.org/officeDocument/2006/relationships/slideLayout" Target="../slideLayouts/slideLayout224.xml"/><Relationship Id="rId14" Type="http://schemas.openxmlformats.org/officeDocument/2006/relationships/slideLayout" Target="../slideLayouts/slideLayout223.xml"/><Relationship Id="rId17" Type="http://schemas.openxmlformats.org/officeDocument/2006/relationships/slideLayout" Target="../slideLayouts/slideLayout226.xml"/><Relationship Id="rId16" Type="http://schemas.openxmlformats.org/officeDocument/2006/relationships/slideLayout" Target="../slideLayouts/slideLayout225.xml"/><Relationship Id="rId5" Type="http://schemas.openxmlformats.org/officeDocument/2006/relationships/slideLayout" Target="../slideLayouts/slideLayout214.xml"/><Relationship Id="rId19" Type="http://schemas.openxmlformats.org/officeDocument/2006/relationships/slideLayout" Target="../slideLayouts/slideLayout228.xml"/><Relationship Id="rId6" Type="http://schemas.openxmlformats.org/officeDocument/2006/relationships/slideLayout" Target="../slideLayouts/slideLayout215.xml"/><Relationship Id="rId18" Type="http://schemas.openxmlformats.org/officeDocument/2006/relationships/slideLayout" Target="../slideLayouts/slideLayout227.xml"/><Relationship Id="rId7" Type="http://schemas.openxmlformats.org/officeDocument/2006/relationships/slideLayout" Target="../slideLayouts/slideLayout216.xml"/><Relationship Id="rId8" Type="http://schemas.openxmlformats.org/officeDocument/2006/relationships/slideLayout" Target="../slideLayouts/slideLayout217.xml"/></Relationships>
</file>

<file path=ppt/slideMasters/_rels/slideMaster12.xml.rels><?xml version="1.0" encoding="UTF-8" standalone="yes"?><Relationships xmlns="http://schemas.openxmlformats.org/package/2006/relationships"><Relationship Id="rId11" Type="http://schemas.openxmlformats.org/officeDocument/2006/relationships/slideLayout" Target="../slideLayouts/slideLayout242.xml"/><Relationship Id="rId10" Type="http://schemas.openxmlformats.org/officeDocument/2006/relationships/slideLayout" Target="../slideLayouts/slideLayout241.xml"/><Relationship Id="rId12" Type="http://schemas.openxmlformats.org/officeDocument/2006/relationships/theme" Target="../theme/theme2.xml"/><Relationship Id="rId1" Type="http://schemas.openxmlformats.org/officeDocument/2006/relationships/slideLayout" Target="../slideLayouts/slideLayout232.xml"/><Relationship Id="rId2" Type="http://schemas.openxmlformats.org/officeDocument/2006/relationships/slideLayout" Target="../slideLayouts/slideLayout233.xml"/><Relationship Id="rId3" Type="http://schemas.openxmlformats.org/officeDocument/2006/relationships/slideLayout" Target="../slideLayouts/slideLayout234.xml"/><Relationship Id="rId4" Type="http://schemas.openxmlformats.org/officeDocument/2006/relationships/slideLayout" Target="../slideLayouts/slideLayout235.xml"/><Relationship Id="rId9" Type="http://schemas.openxmlformats.org/officeDocument/2006/relationships/slideLayout" Target="../slideLayouts/slideLayout240.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slideLayout" Target="../slideLayouts/slideLayout239.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1.xml"/><Relationship Id="rId11" Type="http://schemas.openxmlformats.org/officeDocument/2006/relationships/slideLayout" Target="../slideLayouts/slideLayout22.xml"/><Relationship Id="rId22" Type="http://schemas.openxmlformats.org/officeDocument/2006/relationships/slideLayout" Target="../slideLayouts/slideLayout33.xml"/><Relationship Id="rId10" Type="http://schemas.openxmlformats.org/officeDocument/2006/relationships/slideLayout" Target="../slideLayouts/slideLayout21.xml"/><Relationship Id="rId21" Type="http://schemas.openxmlformats.org/officeDocument/2006/relationships/slideLayout" Target="../slideLayouts/slideLayout32.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23" Type="http://schemas.openxmlformats.org/officeDocument/2006/relationships/theme" Target="../theme/theme1.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5" Type="http://schemas.openxmlformats.org/officeDocument/2006/relationships/slideLayout" Target="../slideLayouts/slideLayout16.xml"/><Relationship Id="rId19" Type="http://schemas.openxmlformats.org/officeDocument/2006/relationships/slideLayout" Target="../slideLayouts/slideLayout30.xml"/><Relationship Id="rId6" Type="http://schemas.openxmlformats.org/officeDocument/2006/relationships/slideLayout" Target="../slideLayouts/slideLayout17.xml"/><Relationship Id="rId18" Type="http://schemas.openxmlformats.org/officeDocument/2006/relationships/slideLayout" Target="../slideLayouts/slideLayout29.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20" Type="http://schemas.openxmlformats.org/officeDocument/2006/relationships/slideLayout" Target="../slideLayouts/slideLayout53.xml"/><Relationship Id="rId11" Type="http://schemas.openxmlformats.org/officeDocument/2006/relationships/slideLayout" Target="../slideLayouts/slideLayout44.xml"/><Relationship Id="rId22" Type="http://schemas.openxmlformats.org/officeDocument/2006/relationships/slideLayout" Target="../slideLayouts/slideLayout55.xml"/><Relationship Id="rId10" Type="http://schemas.openxmlformats.org/officeDocument/2006/relationships/slideLayout" Target="../slideLayouts/slideLayout43.xml"/><Relationship Id="rId21" Type="http://schemas.openxmlformats.org/officeDocument/2006/relationships/slideLayout" Target="../slideLayouts/slideLayout54.xml"/><Relationship Id="rId13" Type="http://schemas.openxmlformats.org/officeDocument/2006/relationships/slideLayout" Target="../slideLayouts/slideLayout46.xml"/><Relationship Id="rId12" Type="http://schemas.openxmlformats.org/officeDocument/2006/relationships/slideLayout" Target="../slideLayouts/slideLayout45.xml"/><Relationship Id="rId23" Type="http://schemas.openxmlformats.org/officeDocument/2006/relationships/theme" Target="../theme/theme13.xml"/><Relationship Id="rId1" Type="http://schemas.openxmlformats.org/officeDocument/2006/relationships/slideLayout" Target="../slideLayouts/slideLayout34.xml"/><Relationship Id="rId2" Type="http://schemas.openxmlformats.org/officeDocument/2006/relationships/slideLayout" Target="../slideLayouts/slideLayout35.xml"/><Relationship Id="rId3" Type="http://schemas.openxmlformats.org/officeDocument/2006/relationships/slideLayout" Target="../slideLayouts/slideLayout36.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5" Type="http://schemas.openxmlformats.org/officeDocument/2006/relationships/slideLayout" Target="../slideLayouts/slideLayout48.xml"/><Relationship Id="rId14" Type="http://schemas.openxmlformats.org/officeDocument/2006/relationships/slideLayout" Target="../slideLayouts/slideLayout47.xml"/><Relationship Id="rId17" Type="http://schemas.openxmlformats.org/officeDocument/2006/relationships/slideLayout" Target="../slideLayouts/slideLayout50.xml"/><Relationship Id="rId16" Type="http://schemas.openxmlformats.org/officeDocument/2006/relationships/slideLayout" Target="../slideLayouts/slideLayout49.xml"/><Relationship Id="rId5" Type="http://schemas.openxmlformats.org/officeDocument/2006/relationships/slideLayout" Target="../slideLayouts/slideLayout38.xml"/><Relationship Id="rId19" Type="http://schemas.openxmlformats.org/officeDocument/2006/relationships/slideLayout" Target="../slideLayouts/slideLayout52.xml"/><Relationship Id="rId6" Type="http://schemas.openxmlformats.org/officeDocument/2006/relationships/slideLayout" Target="../slideLayouts/slideLayout39.xml"/><Relationship Id="rId18" Type="http://schemas.openxmlformats.org/officeDocument/2006/relationships/slideLayout" Target="../slideLayouts/slideLayout51.xml"/><Relationship Id="rId7" Type="http://schemas.openxmlformats.org/officeDocument/2006/relationships/slideLayout" Target="../slideLayouts/slideLayout40.xml"/><Relationship Id="rId8" Type="http://schemas.openxmlformats.org/officeDocument/2006/relationships/slideLayout" Target="../slideLayouts/slideLayout41.xml"/></Relationships>
</file>

<file path=ppt/slideMasters/_rels/slideMaster4.xml.rels><?xml version="1.0" encoding="UTF-8" standalone="yes"?><Relationships xmlns="http://schemas.openxmlformats.org/package/2006/relationships"><Relationship Id="rId20" Type="http://schemas.openxmlformats.org/officeDocument/2006/relationships/slideLayout" Target="../slideLayouts/slideLayout75.xml"/><Relationship Id="rId11" Type="http://schemas.openxmlformats.org/officeDocument/2006/relationships/slideLayout" Target="../slideLayouts/slideLayout66.xml"/><Relationship Id="rId22" Type="http://schemas.openxmlformats.org/officeDocument/2006/relationships/slideLayout" Target="../slideLayouts/slideLayout77.xml"/><Relationship Id="rId10" Type="http://schemas.openxmlformats.org/officeDocument/2006/relationships/slideLayout" Target="../slideLayouts/slideLayout65.xml"/><Relationship Id="rId21" Type="http://schemas.openxmlformats.org/officeDocument/2006/relationships/slideLayout" Target="../slideLayouts/slideLayout76.xml"/><Relationship Id="rId13" Type="http://schemas.openxmlformats.org/officeDocument/2006/relationships/slideLayout" Target="../slideLayouts/slideLayout68.xml"/><Relationship Id="rId12" Type="http://schemas.openxmlformats.org/officeDocument/2006/relationships/slideLayout" Target="../slideLayouts/slideLayout67.xml"/><Relationship Id="rId23" Type="http://schemas.openxmlformats.org/officeDocument/2006/relationships/theme" Target="../theme/theme12.xml"/><Relationship Id="rId1" Type="http://schemas.openxmlformats.org/officeDocument/2006/relationships/slideLayout" Target="../slideLayouts/slideLayout56.xml"/><Relationship Id="rId2" Type="http://schemas.openxmlformats.org/officeDocument/2006/relationships/slideLayout" Target="../slideLayouts/slideLayout57.xml"/><Relationship Id="rId3" Type="http://schemas.openxmlformats.org/officeDocument/2006/relationships/slideLayout" Target="../slideLayouts/slideLayout58.xml"/><Relationship Id="rId4" Type="http://schemas.openxmlformats.org/officeDocument/2006/relationships/slideLayout" Target="../slideLayouts/slideLayout59.xml"/><Relationship Id="rId9" Type="http://schemas.openxmlformats.org/officeDocument/2006/relationships/slideLayout" Target="../slideLayouts/slideLayout64.xml"/><Relationship Id="rId15" Type="http://schemas.openxmlformats.org/officeDocument/2006/relationships/slideLayout" Target="../slideLayouts/slideLayout70.xml"/><Relationship Id="rId14" Type="http://schemas.openxmlformats.org/officeDocument/2006/relationships/slideLayout" Target="../slideLayouts/slideLayout69.xml"/><Relationship Id="rId17" Type="http://schemas.openxmlformats.org/officeDocument/2006/relationships/slideLayout" Target="../slideLayouts/slideLayout72.xml"/><Relationship Id="rId16" Type="http://schemas.openxmlformats.org/officeDocument/2006/relationships/slideLayout" Target="../slideLayouts/slideLayout71.xml"/><Relationship Id="rId5" Type="http://schemas.openxmlformats.org/officeDocument/2006/relationships/slideLayout" Target="../slideLayouts/slideLayout60.xml"/><Relationship Id="rId19" Type="http://schemas.openxmlformats.org/officeDocument/2006/relationships/slideLayout" Target="../slideLayouts/slideLayout74.xml"/><Relationship Id="rId6" Type="http://schemas.openxmlformats.org/officeDocument/2006/relationships/slideLayout" Target="../slideLayouts/slideLayout61.xml"/><Relationship Id="rId18" Type="http://schemas.openxmlformats.org/officeDocument/2006/relationships/slideLayout" Target="../slideLayouts/slideLayout73.xml"/><Relationship Id="rId7" Type="http://schemas.openxmlformats.org/officeDocument/2006/relationships/slideLayout" Target="../slideLayouts/slideLayout62.xml"/><Relationship Id="rId8" Type="http://schemas.openxmlformats.org/officeDocument/2006/relationships/slideLayout" Target="../slideLayouts/slideLayout63.xml"/></Relationships>
</file>

<file path=ppt/slideMasters/_rels/slideMaster5.xml.rels><?xml version="1.0" encoding="UTF-8" standalone="yes"?><Relationships xmlns="http://schemas.openxmlformats.org/package/2006/relationships"><Relationship Id="rId20" Type="http://schemas.openxmlformats.org/officeDocument/2006/relationships/slideLayout" Target="../slideLayouts/slideLayout97.xml"/><Relationship Id="rId11" Type="http://schemas.openxmlformats.org/officeDocument/2006/relationships/slideLayout" Target="../slideLayouts/slideLayout88.xml"/><Relationship Id="rId22" Type="http://schemas.openxmlformats.org/officeDocument/2006/relationships/slideLayout" Target="../slideLayouts/slideLayout99.xml"/><Relationship Id="rId10" Type="http://schemas.openxmlformats.org/officeDocument/2006/relationships/slideLayout" Target="../slideLayouts/slideLayout87.xml"/><Relationship Id="rId21" Type="http://schemas.openxmlformats.org/officeDocument/2006/relationships/slideLayout" Target="../slideLayouts/slideLayout98.xml"/><Relationship Id="rId13" Type="http://schemas.openxmlformats.org/officeDocument/2006/relationships/slideLayout" Target="../slideLayouts/slideLayout90.xml"/><Relationship Id="rId12" Type="http://schemas.openxmlformats.org/officeDocument/2006/relationships/slideLayout" Target="../slideLayouts/slideLayout89.xml"/><Relationship Id="rId23" Type="http://schemas.openxmlformats.org/officeDocument/2006/relationships/theme" Target="../theme/theme4.xml"/><Relationship Id="rId1" Type="http://schemas.openxmlformats.org/officeDocument/2006/relationships/slideLayout" Target="../slideLayouts/slideLayout78.xml"/><Relationship Id="rId2" Type="http://schemas.openxmlformats.org/officeDocument/2006/relationships/slideLayout" Target="../slideLayouts/slideLayout79.xml"/><Relationship Id="rId3" Type="http://schemas.openxmlformats.org/officeDocument/2006/relationships/slideLayout" Target="../slideLayouts/slideLayout80.xml"/><Relationship Id="rId4" Type="http://schemas.openxmlformats.org/officeDocument/2006/relationships/slideLayout" Target="../slideLayouts/slideLayout81.xml"/><Relationship Id="rId9" Type="http://schemas.openxmlformats.org/officeDocument/2006/relationships/slideLayout" Target="../slideLayouts/slideLayout86.xml"/><Relationship Id="rId15" Type="http://schemas.openxmlformats.org/officeDocument/2006/relationships/slideLayout" Target="../slideLayouts/slideLayout92.xml"/><Relationship Id="rId14" Type="http://schemas.openxmlformats.org/officeDocument/2006/relationships/slideLayout" Target="../slideLayouts/slideLayout91.xml"/><Relationship Id="rId17" Type="http://schemas.openxmlformats.org/officeDocument/2006/relationships/slideLayout" Target="../slideLayouts/slideLayout94.xml"/><Relationship Id="rId16" Type="http://schemas.openxmlformats.org/officeDocument/2006/relationships/slideLayout" Target="../slideLayouts/slideLayout93.xml"/><Relationship Id="rId5" Type="http://schemas.openxmlformats.org/officeDocument/2006/relationships/slideLayout" Target="../slideLayouts/slideLayout82.xml"/><Relationship Id="rId19" Type="http://schemas.openxmlformats.org/officeDocument/2006/relationships/slideLayout" Target="../slideLayouts/slideLayout96.xml"/><Relationship Id="rId6" Type="http://schemas.openxmlformats.org/officeDocument/2006/relationships/slideLayout" Target="../slideLayouts/slideLayout83.xml"/><Relationship Id="rId18" Type="http://schemas.openxmlformats.org/officeDocument/2006/relationships/slideLayout" Target="../slideLayouts/slideLayout95.xml"/><Relationship Id="rId7" Type="http://schemas.openxmlformats.org/officeDocument/2006/relationships/slideLayout" Target="../slideLayouts/slideLayout84.xml"/><Relationship Id="rId8" Type="http://schemas.openxmlformats.org/officeDocument/2006/relationships/slideLayout" Target="../slideLayouts/slideLayout85.xml"/></Relationships>
</file>

<file path=ppt/slideMasters/_rels/slideMaster6.xml.rels><?xml version="1.0" encoding="UTF-8" standalone="yes"?><Relationships xmlns="http://schemas.openxmlformats.org/package/2006/relationships"><Relationship Id="rId20" Type="http://schemas.openxmlformats.org/officeDocument/2006/relationships/slideLayout" Target="../slideLayouts/slideLayout119.xml"/><Relationship Id="rId11" Type="http://schemas.openxmlformats.org/officeDocument/2006/relationships/slideLayout" Target="../slideLayouts/slideLayout110.xml"/><Relationship Id="rId22" Type="http://schemas.openxmlformats.org/officeDocument/2006/relationships/slideLayout" Target="../slideLayouts/slideLayout121.xml"/><Relationship Id="rId10" Type="http://schemas.openxmlformats.org/officeDocument/2006/relationships/slideLayout" Target="../slideLayouts/slideLayout109.xml"/><Relationship Id="rId21" Type="http://schemas.openxmlformats.org/officeDocument/2006/relationships/slideLayout" Target="../slideLayouts/slideLayout120.xml"/><Relationship Id="rId13" Type="http://schemas.openxmlformats.org/officeDocument/2006/relationships/slideLayout" Target="../slideLayouts/slideLayout112.xml"/><Relationship Id="rId12" Type="http://schemas.openxmlformats.org/officeDocument/2006/relationships/slideLayout" Target="../slideLayouts/slideLayout111.xml"/><Relationship Id="rId23" Type="http://schemas.openxmlformats.org/officeDocument/2006/relationships/theme" Target="../theme/theme7.xml"/><Relationship Id="rId1" Type="http://schemas.openxmlformats.org/officeDocument/2006/relationships/slideLayout" Target="../slideLayouts/slideLayout100.xml"/><Relationship Id="rId2" Type="http://schemas.openxmlformats.org/officeDocument/2006/relationships/slideLayout" Target="../slideLayouts/slideLayout101.xml"/><Relationship Id="rId3" Type="http://schemas.openxmlformats.org/officeDocument/2006/relationships/slideLayout" Target="../slideLayouts/slideLayout102.xml"/><Relationship Id="rId4" Type="http://schemas.openxmlformats.org/officeDocument/2006/relationships/slideLayout" Target="../slideLayouts/slideLayout103.xml"/><Relationship Id="rId9" Type="http://schemas.openxmlformats.org/officeDocument/2006/relationships/slideLayout" Target="../slideLayouts/slideLayout108.xml"/><Relationship Id="rId15" Type="http://schemas.openxmlformats.org/officeDocument/2006/relationships/slideLayout" Target="../slideLayouts/slideLayout114.xml"/><Relationship Id="rId14" Type="http://schemas.openxmlformats.org/officeDocument/2006/relationships/slideLayout" Target="../slideLayouts/slideLayout113.xml"/><Relationship Id="rId17" Type="http://schemas.openxmlformats.org/officeDocument/2006/relationships/slideLayout" Target="../slideLayouts/slideLayout116.xml"/><Relationship Id="rId16" Type="http://schemas.openxmlformats.org/officeDocument/2006/relationships/slideLayout" Target="../slideLayouts/slideLayout115.xml"/><Relationship Id="rId5" Type="http://schemas.openxmlformats.org/officeDocument/2006/relationships/slideLayout" Target="../slideLayouts/slideLayout104.xml"/><Relationship Id="rId19" Type="http://schemas.openxmlformats.org/officeDocument/2006/relationships/slideLayout" Target="../slideLayouts/slideLayout118.xml"/><Relationship Id="rId6" Type="http://schemas.openxmlformats.org/officeDocument/2006/relationships/slideLayout" Target="../slideLayouts/slideLayout105.xml"/><Relationship Id="rId18" Type="http://schemas.openxmlformats.org/officeDocument/2006/relationships/slideLayout" Target="../slideLayouts/slideLayout117.xml"/><Relationship Id="rId7" Type="http://schemas.openxmlformats.org/officeDocument/2006/relationships/slideLayout" Target="../slideLayouts/slideLayout106.xml"/><Relationship Id="rId8" Type="http://schemas.openxmlformats.org/officeDocument/2006/relationships/slideLayout" Target="../slideLayouts/slideLayout107.xml"/></Relationships>
</file>

<file path=ppt/slideMasters/_rels/slideMaster7.xml.rels><?xml version="1.0" encoding="UTF-8" standalone="yes"?><Relationships xmlns="http://schemas.openxmlformats.org/package/2006/relationships"><Relationship Id="rId20" Type="http://schemas.openxmlformats.org/officeDocument/2006/relationships/slideLayout" Target="../slideLayouts/slideLayout141.xml"/><Relationship Id="rId11" Type="http://schemas.openxmlformats.org/officeDocument/2006/relationships/slideLayout" Target="../slideLayouts/slideLayout132.xml"/><Relationship Id="rId22" Type="http://schemas.openxmlformats.org/officeDocument/2006/relationships/slideLayout" Target="../slideLayouts/slideLayout143.xml"/><Relationship Id="rId10" Type="http://schemas.openxmlformats.org/officeDocument/2006/relationships/slideLayout" Target="../slideLayouts/slideLayout131.xml"/><Relationship Id="rId21" Type="http://schemas.openxmlformats.org/officeDocument/2006/relationships/slideLayout" Target="../slideLayouts/slideLayout142.xml"/><Relationship Id="rId13" Type="http://schemas.openxmlformats.org/officeDocument/2006/relationships/slideLayout" Target="../slideLayouts/slideLayout134.xml"/><Relationship Id="rId12" Type="http://schemas.openxmlformats.org/officeDocument/2006/relationships/slideLayout" Target="../slideLayouts/slideLayout133.xml"/><Relationship Id="rId23" Type="http://schemas.openxmlformats.org/officeDocument/2006/relationships/theme" Target="../theme/theme8.xml"/><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9" Type="http://schemas.openxmlformats.org/officeDocument/2006/relationships/slideLayout" Target="../slideLayouts/slideLayout130.xml"/><Relationship Id="rId15" Type="http://schemas.openxmlformats.org/officeDocument/2006/relationships/slideLayout" Target="../slideLayouts/slideLayout136.xml"/><Relationship Id="rId14" Type="http://schemas.openxmlformats.org/officeDocument/2006/relationships/slideLayout" Target="../slideLayouts/slideLayout135.xml"/><Relationship Id="rId17" Type="http://schemas.openxmlformats.org/officeDocument/2006/relationships/slideLayout" Target="../slideLayouts/slideLayout138.xml"/><Relationship Id="rId16" Type="http://schemas.openxmlformats.org/officeDocument/2006/relationships/slideLayout" Target="../slideLayouts/slideLayout137.xml"/><Relationship Id="rId5" Type="http://schemas.openxmlformats.org/officeDocument/2006/relationships/slideLayout" Target="../slideLayouts/slideLayout126.xml"/><Relationship Id="rId19" Type="http://schemas.openxmlformats.org/officeDocument/2006/relationships/slideLayout" Target="../slideLayouts/slideLayout140.xml"/><Relationship Id="rId6" Type="http://schemas.openxmlformats.org/officeDocument/2006/relationships/slideLayout" Target="../slideLayouts/slideLayout127.xml"/><Relationship Id="rId18" Type="http://schemas.openxmlformats.org/officeDocument/2006/relationships/slideLayout" Target="../slideLayouts/slideLayout139.xml"/><Relationship Id="rId7" Type="http://schemas.openxmlformats.org/officeDocument/2006/relationships/slideLayout" Target="../slideLayouts/slideLayout128.xml"/><Relationship Id="rId8" Type="http://schemas.openxmlformats.org/officeDocument/2006/relationships/slideLayout" Target="../slideLayouts/slideLayout129.xml"/></Relationships>
</file>

<file path=ppt/slideMasters/_rels/slideMaster8.xml.rels><?xml version="1.0" encoding="UTF-8" standalone="yes"?><Relationships xmlns="http://schemas.openxmlformats.org/package/2006/relationships"><Relationship Id="rId20" Type="http://schemas.openxmlformats.org/officeDocument/2006/relationships/slideLayout" Target="../slideLayouts/slideLayout163.xml"/><Relationship Id="rId11" Type="http://schemas.openxmlformats.org/officeDocument/2006/relationships/slideLayout" Target="../slideLayouts/slideLayout154.xml"/><Relationship Id="rId22" Type="http://schemas.openxmlformats.org/officeDocument/2006/relationships/slideLayout" Target="../slideLayouts/slideLayout165.xml"/><Relationship Id="rId10" Type="http://schemas.openxmlformats.org/officeDocument/2006/relationships/slideLayout" Target="../slideLayouts/slideLayout153.xml"/><Relationship Id="rId21" Type="http://schemas.openxmlformats.org/officeDocument/2006/relationships/slideLayout" Target="../slideLayouts/slideLayout164.xml"/><Relationship Id="rId13" Type="http://schemas.openxmlformats.org/officeDocument/2006/relationships/slideLayout" Target="../slideLayouts/slideLayout156.xml"/><Relationship Id="rId12" Type="http://schemas.openxmlformats.org/officeDocument/2006/relationships/slideLayout" Target="../slideLayouts/slideLayout155.xml"/><Relationship Id="rId23" Type="http://schemas.openxmlformats.org/officeDocument/2006/relationships/theme" Target="../theme/theme9.xml"/><Relationship Id="rId1" Type="http://schemas.openxmlformats.org/officeDocument/2006/relationships/slideLayout" Target="../slideLayouts/slideLayout144.xml"/><Relationship Id="rId2" Type="http://schemas.openxmlformats.org/officeDocument/2006/relationships/slideLayout" Target="../slideLayouts/slideLayout145.xml"/><Relationship Id="rId3" Type="http://schemas.openxmlformats.org/officeDocument/2006/relationships/slideLayout" Target="../slideLayouts/slideLayout146.xml"/><Relationship Id="rId4" Type="http://schemas.openxmlformats.org/officeDocument/2006/relationships/slideLayout" Target="../slideLayouts/slideLayout147.xml"/><Relationship Id="rId9" Type="http://schemas.openxmlformats.org/officeDocument/2006/relationships/slideLayout" Target="../slideLayouts/slideLayout152.xml"/><Relationship Id="rId15" Type="http://schemas.openxmlformats.org/officeDocument/2006/relationships/slideLayout" Target="../slideLayouts/slideLayout158.xml"/><Relationship Id="rId14" Type="http://schemas.openxmlformats.org/officeDocument/2006/relationships/slideLayout" Target="../slideLayouts/slideLayout157.xml"/><Relationship Id="rId17" Type="http://schemas.openxmlformats.org/officeDocument/2006/relationships/slideLayout" Target="../slideLayouts/slideLayout160.xml"/><Relationship Id="rId16" Type="http://schemas.openxmlformats.org/officeDocument/2006/relationships/slideLayout" Target="../slideLayouts/slideLayout159.xml"/><Relationship Id="rId5" Type="http://schemas.openxmlformats.org/officeDocument/2006/relationships/slideLayout" Target="../slideLayouts/slideLayout148.xml"/><Relationship Id="rId19" Type="http://schemas.openxmlformats.org/officeDocument/2006/relationships/slideLayout" Target="../slideLayouts/slideLayout162.xml"/><Relationship Id="rId6" Type="http://schemas.openxmlformats.org/officeDocument/2006/relationships/slideLayout" Target="../slideLayouts/slideLayout149.xml"/><Relationship Id="rId18" Type="http://schemas.openxmlformats.org/officeDocument/2006/relationships/slideLayout" Target="../slideLayouts/slideLayout161.xml"/><Relationship Id="rId7" Type="http://schemas.openxmlformats.org/officeDocument/2006/relationships/slideLayout" Target="../slideLayouts/slideLayout150.xml"/><Relationship Id="rId8" Type="http://schemas.openxmlformats.org/officeDocument/2006/relationships/slideLayout" Target="../slideLayouts/slideLayout151.xml"/></Relationships>
</file>

<file path=ppt/slideMasters/_rels/slideMaster9.xml.rels><?xml version="1.0" encoding="UTF-8" standalone="yes"?><Relationships xmlns="http://schemas.openxmlformats.org/package/2006/relationships"><Relationship Id="rId20" Type="http://schemas.openxmlformats.org/officeDocument/2006/relationships/slideLayout" Target="../slideLayouts/slideLayout185.xml"/><Relationship Id="rId11" Type="http://schemas.openxmlformats.org/officeDocument/2006/relationships/slideLayout" Target="../slideLayouts/slideLayout176.xml"/><Relationship Id="rId22" Type="http://schemas.openxmlformats.org/officeDocument/2006/relationships/slideLayout" Target="../slideLayouts/slideLayout187.xml"/><Relationship Id="rId10" Type="http://schemas.openxmlformats.org/officeDocument/2006/relationships/slideLayout" Target="../slideLayouts/slideLayout175.xml"/><Relationship Id="rId21" Type="http://schemas.openxmlformats.org/officeDocument/2006/relationships/slideLayout" Target="../slideLayouts/slideLayout186.xml"/><Relationship Id="rId13" Type="http://schemas.openxmlformats.org/officeDocument/2006/relationships/slideLayout" Target="../slideLayouts/slideLayout178.xml"/><Relationship Id="rId12" Type="http://schemas.openxmlformats.org/officeDocument/2006/relationships/slideLayout" Target="../slideLayouts/slideLayout177.xml"/><Relationship Id="rId23" Type="http://schemas.openxmlformats.org/officeDocument/2006/relationships/theme" Target="../theme/theme3.xml"/><Relationship Id="rId1" Type="http://schemas.openxmlformats.org/officeDocument/2006/relationships/slideLayout" Target="../slideLayouts/slideLayout166.xml"/><Relationship Id="rId2" Type="http://schemas.openxmlformats.org/officeDocument/2006/relationships/slideLayout" Target="../slideLayouts/slideLayout167.xml"/><Relationship Id="rId3" Type="http://schemas.openxmlformats.org/officeDocument/2006/relationships/slideLayout" Target="../slideLayouts/slideLayout168.xml"/><Relationship Id="rId4" Type="http://schemas.openxmlformats.org/officeDocument/2006/relationships/slideLayout" Target="../slideLayouts/slideLayout169.xml"/><Relationship Id="rId9" Type="http://schemas.openxmlformats.org/officeDocument/2006/relationships/slideLayout" Target="../slideLayouts/slideLayout174.xml"/><Relationship Id="rId15" Type="http://schemas.openxmlformats.org/officeDocument/2006/relationships/slideLayout" Target="../slideLayouts/slideLayout180.xml"/><Relationship Id="rId14" Type="http://schemas.openxmlformats.org/officeDocument/2006/relationships/slideLayout" Target="../slideLayouts/slideLayout179.xml"/><Relationship Id="rId17" Type="http://schemas.openxmlformats.org/officeDocument/2006/relationships/slideLayout" Target="../slideLayouts/slideLayout182.xml"/><Relationship Id="rId16" Type="http://schemas.openxmlformats.org/officeDocument/2006/relationships/slideLayout" Target="../slideLayouts/slideLayout181.xml"/><Relationship Id="rId5" Type="http://schemas.openxmlformats.org/officeDocument/2006/relationships/slideLayout" Target="../slideLayouts/slideLayout170.xml"/><Relationship Id="rId19" Type="http://schemas.openxmlformats.org/officeDocument/2006/relationships/slideLayout" Target="../slideLayouts/slideLayout184.xml"/><Relationship Id="rId6" Type="http://schemas.openxmlformats.org/officeDocument/2006/relationships/slideLayout" Target="../slideLayouts/slideLayout171.xml"/><Relationship Id="rId18" Type="http://schemas.openxmlformats.org/officeDocument/2006/relationships/slideLayout" Target="../slideLayouts/slideLayout183.xml"/><Relationship Id="rId7" Type="http://schemas.openxmlformats.org/officeDocument/2006/relationships/slideLayout" Target="../slideLayouts/slideLayout172.xml"/><Relationship Id="rId8" Type="http://schemas.openxmlformats.org/officeDocument/2006/relationships/slideLayout" Target="../slideLayouts/slideLayout17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554" name="Shape 1554"/>
        <p:cNvGrpSpPr/>
        <p:nvPr/>
      </p:nvGrpSpPr>
      <p:grpSpPr>
        <a:xfrm>
          <a:off x="0" y="0"/>
          <a:ext cx="0" cy="0"/>
          <a:chOff x="0" y="0"/>
          <a:chExt cx="0" cy="0"/>
        </a:xfrm>
      </p:grpSpPr>
      <p:sp>
        <p:nvSpPr>
          <p:cNvPr id="1555" name="Google Shape;1555;p197"/>
          <p:cNvSpPr txBox="1"/>
          <p:nvPr>
            <p:ph type="title"/>
          </p:nvPr>
        </p:nvSpPr>
        <p:spPr>
          <a:xfrm>
            <a:off x="713225" y="444725"/>
            <a:ext cx="7717500" cy="552600"/>
          </a:xfrm>
          <a:prstGeom prst="rect">
            <a:avLst/>
          </a:prstGeom>
          <a:noFill/>
          <a:ln>
            <a:noFill/>
          </a:ln>
        </p:spPr>
        <p:txBody>
          <a:bodyPr anchorCtr="0" anchor="t" bIns="91425" lIns="91425" spcFirstLastPara="1" rIns="91425" wrap="square" tIns="91425">
            <a:noAutofit/>
          </a:bodyPr>
          <a:lstStyle>
            <a:lvl1pPr lvl="0" algn="ctr">
              <a:spcBef>
                <a:spcPts val="0"/>
              </a:spcBef>
              <a:spcAft>
                <a:spcPts val="0"/>
              </a:spcAft>
              <a:buClr>
                <a:schemeClr val="dk1"/>
              </a:buClr>
              <a:buSzPts val="3000"/>
              <a:buFont typeface="Poppins SemiBold"/>
              <a:buNone/>
              <a:defRPr sz="3000">
                <a:solidFill>
                  <a:schemeClr val="dk1"/>
                </a:solidFill>
                <a:latin typeface="Poppins SemiBold"/>
                <a:ea typeface="Poppins SemiBold"/>
                <a:cs typeface="Poppins SemiBold"/>
                <a:sym typeface="Poppins SemiBold"/>
              </a:defRPr>
            </a:lvl1pPr>
            <a:lvl2pPr lvl="1" algn="ctr">
              <a:spcBef>
                <a:spcPts val="0"/>
              </a:spcBef>
              <a:spcAft>
                <a:spcPts val="0"/>
              </a:spcAft>
              <a:buClr>
                <a:schemeClr val="dk1"/>
              </a:buClr>
              <a:buSzPts val="3000"/>
              <a:buFont typeface="Poppins SemiBold"/>
              <a:buNone/>
              <a:defRPr sz="3000">
                <a:solidFill>
                  <a:schemeClr val="dk1"/>
                </a:solidFill>
                <a:latin typeface="Poppins SemiBold"/>
                <a:ea typeface="Poppins SemiBold"/>
                <a:cs typeface="Poppins SemiBold"/>
                <a:sym typeface="Poppins SemiBold"/>
              </a:defRPr>
            </a:lvl2pPr>
            <a:lvl3pPr lvl="2" algn="ctr">
              <a:spcBef>
                <a:spcPts val="0"/>
              </a:spcBef>
              <a:spcAft>
                <a:spcPts val="0"/>
              </a:spcAft>
              <a:buClr>
                <a:schemeClr val="dk1"/>
              </a:buClr>
              <a:buSzPts val="3000"/>
              <a:buFont typeface="Poppins SemiBold"/>
              <a:buNone/>
              <a:defRPr sz="3000">
                <a:solidFill>
                  <a:schemeClr val="dk1"/>
                </a:solidFill>
                <a:latin typeface="Poppins SemiBold"/>
                <a:ea typeface="Poppins SemiBold"/>
                <a:cs typeface="Poppins SemiBold"/>
                <a:sym typeface="Poppins SemiBold"/>
              </a:defRPr>
            </a:lvl3pPr>
            <a:lvl4pPr lvl="3" algn="ctr">
              <a:spcBef>
                <a:spcPts val="0"/>
              </a:spcBef>
              <a:spcAft>
                <a:spcPts val="0"/>
              </a:spcAft>
              <a:buClr>
                <a:schemeClr val="dk1"/>
              </a:buClr>
              <a:buSzPts val="3000"/>
              <a:buFont typeface="Poppins SemiBold"/>
              <a:buNone/>
              <a:defRPr sz="3000">
                <a:solidFill>
                  <a:schemeClr val="dk1"/>
                </a:solidFill>
                <a:latin typeface="Poppins SemiBold"/>
                <a:ea typeface="Poppins SemiBold"/>
                <a:cs typeface="Poppins SemiBold"/>
                <a:sym typeface="Poppins SemiBold"/>
              </a:defRPr>
            </a:lvl4pPr>
            <a:lvl5pPr lvl="4" algn="ctr">
              <a:spcBef>
                <a:spcPts val="0"/>
              </a:spcBef>
              <a:spcAft>
                <a:spcPts val="0"/>
              </a:spcAft>
              <a:buClr>
                <a:schemeClr val="dk1"/>
              </a:buClr>
              <a:buSzPts val="3000"/>
              <a:buFont typeface="Poppins SemiBold"/>
              <a:buNone/>
              <a:defRPr sz="3000">
                <a:solidFill>
                  <a:schemeClr val="dk1"/>
                </a:solidFill>
                <a:latin typeface="Poppins SemiBold"/>
                <a:ea typeface="Poppins SemiBold"/>
                <a:cs typeface="Poppins SemiBold"/>
                <a:sym typeface="Poppins SemiBold"/>
              </a:defRPr>
            </a:lvl5pPr>
            <a:lvl6pPr lvl="5" algn="ctr">
              <a:spcBef>
                <a:spcPts val="0"/>
              </a:spcBef>
              <a:spcAft>
                <a:spcPts val="0"/>
              </a:spcAft>
              <a:buClr>
                <a:schemeClr val="dk1"/>
              </a:buClr>
              <a:buSzPts val="3000"/>
              <a:buFont typeface="Poppins SemiBold"/>
              <a:buNone/>
              <a:defRPr sz="3000">
                <a:solidFill>
                  <a:schemeClr val="dk1"/>
                </a:solidFill>
                <a:latin typeface="Poppins SemiBold"/>
                <a:ea typeface="Poppins SemiBold"/>
                <a:cs typeface="Poppins SemiBold"/>
                <a:sym typeface="Poppins SemiBold"/>
              </a:defRPr>
            </a:lvl6pPr>
            <a:lvl7pPr lvl="6" algn="ctr">
              <a:spcBef>
                <a:spcPts val="0"/>
              </a:spcBef>
              <a:spcAft>
                <a:spcPts val="0"/>
              </a:spcAft>
              <a:buClr>
                <a:schemeClr val="dk1"/>
              </a:buClr>
              <a:buSzPts val="3000"/>
              <a:buFont typeface="Poppins SemiBold"/>
              <a:buNone/>
              <a:defRPr sz="3000">
                <a:solidFill>
                  <a:schemeClr val="dk1"/>
                </a:solidFill>
                <a:latin typeface="Poppins SemiBold"/>
                <a:ea typeface="Poppins SemiBold"/>
                <a:cs typeface="Poppins SemiBold"/>
                <a:sym typeface="Poppins SemiBold"/>
              </a:defRPr>
            </a:lvl7pPr>
            <a:lvl8pPr lvl="7" algn="ctr">
              <a:spcBef>
                <a:spcPts val="0"/>
              </a:spcBef>
              <a:spcAft>
                <a:spcPts val="0"/>
              </a:spcAft>
              <a:buClr>
                <a:schemeClr val="dk1"/>
              </a:buClr>
              <a:buSzPts val="3000"/>
              <a:buFont typeface="Poppins SemiBold"/>
              <a:buNone/>
              <a:defRPr sz="3000">
                <a:solidFill>
                  <a:schemeClr val="dk1"/>
                </a:solidFill>
                <a:latin typeface="Poppins SemiBold"/>
                <a:ea typeface="Poppins SemiBold"/>
                <a:cs typeface="Poppins SemiBold"/>
                <a:sym typeface="Poppins SemiBold"/>
              </a:defRPr>
            </a:lvl8pPr>
            <a:lvl9pPr lvl="8" algn="ctr">
              <a:spcBef>
                <a:spcPts val="0"/>
              </a:spcBef>
              <a:spcAft>
                <a:spcPts val="0"/>
              </a:spcAft>
              <a:buClr>
                <a:schemeClr val="dk1"/>
              </a:buClr>
              <a:buSzPts val="3000"/>
              <a:buFont typeface="Poppins SemiBold"/>
              <a:buNone/>
              <a:defRPr sz="3000">
                <a:solidFill>
                  <a:schemeClr val="dk1"/>
                </a:solidFill>
                <a:latin typeface="Poppins SemiBold"/>
                <a:ea typeface="Poppins SemiBold"/>
                <a:cs typeface="Poppins SemiBold"/>
                <a:sym typeface="Poppins SemiBold"/>
              </a:defRPr>
            </a:lvl9pPr>
          </a:lstStyle>
          <a:p/>
        </p:txBody>
      </p:sp>
      <p:sp>
        <p:nvSpPr>
          <p:cNvPr id="1556" name="Google Shape;1556;p197"/>
          <p:cNvSpPr txBox="1"/>
          <p:nvPr>
            <p:ph idx="1" type="body"/>
          </p:nvPr>
        </p:nvSpPr>
        <p:spPr>
          <a:xfrm>
            <a:off x="713225" y="1297400"/>
            <a:ext cx="7717500" cy="3311100"/>
          </a:xfrm>
          <a:prstGeom prst="rect">
            <a:avLst/>
          </a:prstGeom>
          <a:noFill/>
          <a:ln>
            <a:noFill/>
          </a:ln>
        </p:spPr>
        <p:txBody>
          <a:bodyPr anchorCtr="0" anchor="t" bIns="91425" lIns="91425" spcFirstLastPara="1" rIns="91425" wrap="square" tIns="91425">
            <a:noAutofit/>
          </a:bodyPr>
          <a:lstStyle>
            <a:lvl1pPr indent="-304800" lvl="0" marL="457200">
              <a:lnSpc>
                <a:spcPct val="100000"/>
              </a:lnSpc>
              <a:spcBef>
                <a:spcPts val="0"/>
              </a:spcBef>
              <a:spcAft>
                <a:spcPts val="0"/>
              </a:spcAft>
              <a:buClr>
                <a:schemeClr val="dk1"/>
              </a:buClr>
              <a:buSzPts val="1200"/>
              <a:buFont typeface="Lato"/>
              <a:buChar char="●"/>
              <a:defRPr sz="1200">
                <a:solidFill>
                  <a:schemeClr val="dk1"/>
                </a:solidFill>
                <a:latin typeface="Lato"/>
                <a:ea typeface="Lato"/>
                <a:cs typeface="Lato"/>
                <a:sym typeface="Lato"/>
              </a:defRPr>
            </a:lvl1pPr>
            <a:lvl2pPr indent="-304800" lvl="1" marL="914400">
              <a:lnSpc>
                <a:spcPct val="100000"/>
              </a:lnSpc>
              <a:spcBef>
                <a:spcPts val="1600"/>
              </a:spcBef>
              <a:spcAft>
                <a:spcPts val="0"/>
              </a:spcAft>
              <a:buClr>
                <a:schemeClr val="dk1"/>
              </a:buClr>
              <a:buSzPts val="1200"/>
              <a:buFont typeface="Lato"/>
              <a:buChar char="○"/>
              <a:defRPr sz="1200">
                <a:solidFill>
                  <a:schemeClr val="dk1"/>
                </a:solidFill>
                <a:latin typeface="Lato"/>
                <a:ea typeface="Lato"/>
                <a:cs typeface="Lato"/>
                <a:sym typeface="Lato"/>
              </a:defRPr>
            </a:lvl2pPr>
            <a:lvl3pPr indent="-304800" lvl="2" marL="1371600">
              <a:lnSpc>
                <a:spcPct val="100000"/>
              </a:lnSpc>
              <a:spcBef>
                <a:spcPts val="1600"/>
              </a:spcBef>
              <a:spcAft>
                <a:spcPts val="0"/>
              </a:spcAft>
              <a:buClr>
                <a:schemeClr val="dk1"/>
              </a:buClr>
              <a:buSzPts val="1200"/>
              <a:buFont typeface="Lato"/>
              <a:buChar char="■"/>
              <a:defRPr sz="1200">
                <a:solidFill>
                  <a:schemeClr val="dk1"/>
                </a:solidFill>
                <a:latin typeface="Lato"/>
                <a:ea typeface="Lato"/>
                <a:cs typeface="Lato"/>
                <a:sym typeface="Lato"/>
              </a:defRPr>
            </a:lvl3pPr>
            <a:lvl4pPr indent="-304800" lvl="3" marL="1828800">
              <a:lnSpc>
                <a:spcPct val="100000"/>
              </a:lnSpc>
              <a:spcBef>
                <a:spcPts val="1600"/>
              </a:spcBef>
              <a:spcAft>
                <a:spcPts val="0"/>
              </a:spcAft>
              <a:buClr>
                <a:schemeClr val="dk1"/>
              </a:buClr>
              <a:buSzPts val="1200"/>
              <a:buFont typeface="Lato"/>
              <a:buChar char="●"/>
              <a:defRPr sz="1200">
                <a:solidFill>
                  <a:schemeClr val="dk1"/>
                </a:solidFill>
                <a:latin typeface="Lato"/>
                <a:ea typeface="Lato"/>
                <a:cs typeface="Lato"/>
                <a:sym typeface="Lato"/>
              </a:defRPr>
            </a:lvl4pPr>
            <a:lvl5pPr indent="-304800" lvl="4" marL="2286000">
              <a:lnSpc>
                <a:spcPct val="100000"/>
              </a:lnSpc>
              <a:spcBef>
                <a:spcPts val="1600"/>
              </a:spcBef>
              <a:spcAft>
                <a:spcPts val="0"/>
              </a:spcAft>
              <a:buClr>
                <a:schemeClr val="dk1"/>
              </a:buClr>
              <a:buSzPts val="1200"/>
              <a:buFont typeface="Lato"/>
              <a:buChar char="○"/>
              <a:defRPr sz="1200">
                <a:solidFill>
                  <a:schemeClr val="dk1"/>
                </a:solidFill>
                <a:latin typeface="Lato"/>
                <a:ea typeface="Lato"/>
                <a:cs typeface="Lato"/>
                <a:sym typeface="Lato"/>
              </a:defRPr>
            </a:lvl5pPr>
            <a:lvl6pPr indent="-304800" lvl="5" marL="2743200">
              <a:lnSpc>
                <a:spcPct val="100000"/>
              </a:lnSpc>
              <a:spcBef>
                <a:spcPts val="1600"/>
              </a:spcBef>
              <a:spcAft>
                <a:spcPts val="0"/>
              </a:spcAft>
              <a:buClr>
                <a:schemeClr val="dk1"/>
              </a:buClr>
              <a:buSzPts val="1200"/>
              <a:buFont typeface="Lato"/>
              <a:buChar char="■"/>
              <a:defRPr sz="1200">
                <a:solidFill>
                  <a:schemeClr val="dk1"/>
                </a:solidFill>
                <a:latin typeface="Lato"/>
                <a:ea typeface="Lato"/>
                <a:cs typeface="Lato"/>
                <a:sym typeface="Lato"/>
              </a:defRPr>
            </a:lvl6pPr>
            <a:lvl7pPr indent="-304800" lvl="6" marL="3200400">
              <a:lnSpc>
                <a:spcPct val="100000"/>
              </a:lnSpc>
              <a:spcBef>
                <a:spcPts val="1600"/>
              </a:spcBef>
              <a:spcAft>
                <a:spcPts val="0"/>
              </a:spcAft>
              <a:buClr>
                <a:schemeClr val="dk1"/>
              </a:buClr>
              <a:buSzPts val="1200"/>
              <a:buFont typeface="Lato"/>
              <a:buChar char="●"/>
              <a:defRPr sz="1200">
                <a:solidFill>
                  <a:schemeClr val="dk1"/>
                </a:solidFill>
                <a:latin typeface="Lato"/>
                <a:ea typeface="Lato"/>
                <a:cs typeface="Lato"/>
                <a:sym typeface="Lato"/>
              </a:defRPr>
            </a:lvl7pPr>
            <a:lvl8pPr indent="-304800" lvl="7" marL="3657600">
              <a:lnSpc>
                <a:spcPct val="100000"/>
              </a:lnSpc>
              <a:spcBef>
                <a:spcPts val="1600"/>
              </a:spcBef>
              <a:spcAft>
                <a:spcPts val="0"/>
              </a:spcAft>
              <a:buClr>
                <a:schemeClr val="dk1"/>
              </a:buClr>
              <a:buSzPts val="1200"/>
              <a:buFont typeface="Lato"/>
              <a:buChar char="○"/>
              <a:defRPr sz="1200">
                <a:solidFill>
                  <a:schemeClr val="dk1"/>
                </a:solidFill>
                <a:latin typeface="Lato"/>
                <a:ea typeface="Lato"/>
                <a:cs typeface="Lato"/>
                <a:sym typeface="Lato"/>
              </a:defRPr>
            </a:lvl8pPr>
            <a:lvl9pPr indent="-304800" lvl="8" marL="4114800">
              <a:lnSpc>
                <a:spcPct val="100000"/>
              </a:lnSpc>
              <a:spcBef>
                <a:spcPts val="1600"/>
              </a:spcBef>
              <a:spcAft>
                <a:spcPts val="1600"/>
              </a:spcAft>
              <a:buClr>
                <a:schemeClr val="dk1"/>
              </a:buClr>
              <a:buSzPts val="1200"/>
              <a:buFont typeface="Lato"/>
              <a:buChar char="■"/>
              <a:defRPr sz="1200">
                <a:solidFill>
                  <a:schemeClr val="dk1"/>
                </a:solidFill>
                <a:latin typeface="Lato"/>
                <a:ea typeface="Lato"/>
                <a:cs typeface="Lato"/>
                <a:sym typeface="Lato"/>
              </a:defRPr>
            </a:lvl9pPr>
          </a:lstStyle>
          <a:p/>
        </p:txBody>
      </p:sp>
    </p:spTree>
  </p:cSld>
  <p:clrMap accent1="accent1" accent2="accent2" accent3="accent3" accent4="accent4" accent5="accent5" accent6="accent6" bg1="lt1" bg2="dk2" tx1="dk1" tx2="lt2" folHlink="folHlink" hlink="hlink"/>
  <p:sldLayoutIdLst>
    <p:sldLayoutId id="2147483835" r:id="rId1"/>
    <p:sldLayoutId id="2147483836" r:id="rId2"/>
    <p:sldLayoutId id="2147483837" r:id="rId3"/>
    <p:sldLayoutId id="2147483838" r:id="rId4"/>
    <p:sldLayoutId id="2147483839" r:id="rId5"/>
    <p:sldLayoutId id="2147483840" r:id="rId6"/>
    <p:sldLayoutId id="2147483841" r:id="rId7"/>
    <p:sldLayoutId id="2147483842" r:id="rId8"/>
    <p:sldLayoutId id="2147483843" r:id="rId9"/>
    <p:sldLayoutId id="2147483844" r:id="rId10"/>
    <p:sldLayoutId id="2147483845" r:id="rId11"/>
    <p:sldLayoutId id="2147483846" r:id="rId12"/>
    <p:sldLayoutId id="2147483847" r:id="rId13"/>
    <p:sldLayoutId id="2147483848" r:id="rId14"/>
    <p:sldLayoutId id="2147483849" r:id="rId15"/>
    <p:sldLayoutId id="2147483850" r:id="rId16"/>
    <p:sldLayoutId id="2147483851" r:id="rId17"/>
    <p:sldLayoutId id="2147483852" r:id="rId18"/>
    <p:sldLayoutId id="2147483853" r:id="rId19"/>
    <p:sldLayoutId id="2147483854" r:id="rId20"/>
    <p:sldLayoutId id="2147483855" r:id="rId21"/>
    <p:sldLayoutId id="2147483856" r:id="rId2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742" name="Shape 1742"/>
        <p:cNvGrpSpPr/>
        <p:nvPr/>
      </p:nvGrpSpPr>
      <p:grpSpPr>
        <a:xfrm>
          <a:off x="0" y="0"/>
          <a:ext cx="0" cy="0"/>
          <a:chOff x="0" y="0"/>
          <a:chExt cx="0" cy="0"/>
        </a:xfrm>
      </p:grpSpPr>
      <p:sp>
        <p:nvSpPr>
          <p:cNvPr id="1743" name="Google Shape;1743;p220"/>
          <p:cNvSpPr txBox="1"/>
          <p:nvPr>
            <p:ph type="title"/>
          </p:nvPr>
        </p:nvSpPr>
        <p:spPr>
          <a:xfrm>
            <a:off x="713225" y="444725"/>
            <a:ext cx="7717500" cy="552600"/>
          </a:xfrm>
          <a:prstGeom prst="rect">
            <a:avLst/>
          </a:prstGeom>
          <a:noFill/>
          <a:ln>
            <a:noFill/>
          </a:ln>
        </p:spPr>
        <p:txBody>
          <a:bodyPr anchorCtr="0" anchor="t" bIns="91425" lIns="91425" spcFirstLastPara="1" rIns="91425" wrap="square" tIns="91425">
            <a:noAutofit/>
          </a:bodyPr>
          <a:lstStyle>
            <a:lvl1pPr lvl="0" algn="ctr">
              <a:spcBef>
                <a:spcPts val="0"/>
              </a:spcBef>
              <a:spcAft>
                <a:spcPts val="0"/>
              </a:spcAft>
              <a:buClr>
                <a:schemeClr val="dk1"/>
              </a:buClr>
              <a:buSzPts val="3000"/>
              <a:buFont typeface="Poppins SemiBold"/>
              <a:buNone/>
              <a:defRPr sz="3000">
                <a:solidFill>
                  <a:schemeClr val="dk1"/>
                </a:solidFill>
                <a:latin typeface="Poppins SemiBold"/>
                <a:ea typeface="Poppins SemiBold"/>
                <a:cs typeface="Poppins SemiBold"/>
                <a:sym typeface="Poppins SemiBold"/>
              </a:defRPr>
            </a:lvl1pPr>
            <a:lvl2pPr lvl="1" algn="ctr">
              <a:spcBef>
                <a:spcPts val="0"/>
              </a:spcBef>
              <a:spcAft>
                <a:spcPts val="0"/>
              </a:spcAft>
              <a:buClr>
                <a:schemeClr val="dk1"/>
              </a:buClr>
              <a:buSzPts val="3000"/>
              <a:buFont typeface="Poppins SemiBold"/>
              <a:buNone/>
              <a:defRPr sz="3000">
                <a:solidFill>
                  <a:schemeClr val="dk1"/>
                </a:solidFill>
                <a:latin typeface="Poppins SemiBold"/>
                <a:ea typeface="Poppins SemiBold"/>
                <a:cs typeface="Poppins SemiBold"/>
                <a:sym typeface="Poppins SemiBold"/>
              </a:defRPr>
            </a:lvl2pPr>
            <a:lvl3pPr lvl="2" algn="ctr">
              <a:spcBef>
                <a:spcPts val="0"/>
              </a:spcBef>
              <a:spcAft>
                <a:spcPts val="0"/>
              </a:spcAft>
              <a:buClr>
                <a:schemeClr val="dk1"/>
              </a:buClr>
              <a:buSzPts val="3000"/>
              <a:buFont typeface="Poppins SemiBold"/>
              <a:buNone/>
              <a:defRPr sz="3000">
                <a:solidFill>
                  <a:schemeClr val="dk1"/>
                </a:solidFill>
                <a:latin typeface="Poppins SemiBold"/>
                <a:ea typeface="Poppins SemiBold"/>
                <a:cs typeface="Poppins SemiBold"/>
                <a:sym typeface="Poppins SemiBold"/>
              </a:defRPr>
            </a:lvl3pPr>
            <a:lvl4pPr lvl="3" algn="ctr">
              <a:spcBef>
                <a:spcPts val="0"/>
              </a:spcBef>
              <a:spcAft>
                <a:spcPts val="0"/>
              </a:spcAft>
              <a:buClr>
                <a:schemeClr val="dk1"/>
              </a:buClr>
              <a:buSzPts val="3000"/>
              <a:buFont typeface="Poppins SemiBold"/>
              <a:buNone/>
              <a:defRPr sz="3000">
                <a:solidFill>
                  <a:schemeClr val="dk1"/>
                </a:solidFill>
                <a:latin typeface="Poppins SemiBold"/>
                <a:ea typeface="Poppins SemiBold"/>
                <a:cs typeface="Poppins SemiBold"/>
                <a:sym typeface="Poppins SemiBold"/>
              </a:defRPr>
            </a:lvl4pPr>
            <a:lvl5pPr lvl="4" algn="ctr">
              <a:spcBef>
                <a:spcPts val="0"/>
              </a:spcBef>
              <a:spcAft>
                <a:spcPts val="0"/>
              </a:spcAft>
              <a:buClr>
                <a:schemeClr val="dk1"/>
              </a:buClr>
              <a:buSzPts val="3000"/>
              <a:buFont typeface="Poppins SemiBold"/>
              <a:buNone/>
              <a:defRPr sz="3000">
                <a:solidFill>
                  <a:schemeClr val="dk1"/>
                </a:solidFill>
                <a:latin typeface="Poppins SemiBold"/>
                <a:ea typeface="Poppins SemiBold"/>
                <a:cs typeface="Poppins SemiBold"/>
                <a:sym typeface="Poppins SemiBold"/>
              </a:defRPr>
            </a:lvl5pPr>
            <a:lvl6pPr lvl="5" algn="ctr">
              <a:spcBef>
                <a:spcPts val="0"/>
              </a:spcBef>
              <a:spcAft>
                <a:spcPts val="0"/>
              </a:spcAft>
              <a:buClr>
                <a:schemeClr val="dk1"/>
              </a:buClr>
              <a:buSzPts val="3000"/>
              <a:buFont typeface="Poppins SemiBold"/>
              <a:buNone/>
              <a:defRPr sz="3000">
                <a:solidFill>
                  <a:schemeClr val="dk1"/>
                </a:solidFill>
                <a:latin typeface="Poppins SemiBold"/>
                <a:ea typeface="Poppins SemiBold"/>
                <a:cs typeface="Poppins SemiBold"/>
                <a:sym typeface="Poppins SemiBold"/>
              </a:defRPr>
            </a:lvl6pPr>
            <a:lvl7pPr lvl="6" algn="ctr">
              <a:spcBef>
                <a:spcPts val="0"/>
              </a:spcBef>
              <a:spcAft>
                <a:spcPts val="0"/>
              </a:spcAft>
              <a:buClr>
                <a:schemeClr val="dk1"/>
              </a:buClr>
              <a:buSzPts val="3000"/>
              <a:buFont typeface="Poppins SemiBold"/>
              <a:buNone/>
              <a:defRPr sz="3000">
                <a:solidFill>
                  <a:schemeClr val="dk1"/>
                </a:solidFill>
                <a:latin typeface="Poppins SemiBold"/>
                <a:ea typeface="Poppins SemiBold"/>
                <a:cs typeface="Poppins SemiBold"/>
                <a:sym typeface="Poppins SemiBold"/>
              </a:defRPr>
            </a:lvl7pPr>
            <a:lvl8pPr lvl="7" algn="ctr">
              <a:spcBef>
                <a:spcPts val="0"/>
              </a:spcBef>
              <a:spcAft>
                <a:spcPts val="0"/>
              </a:spcAft>
              <a:buClr>
                <a:schemeClr val="dk1"/>
              </a:buClr>
              <a:buSzPts val="3000"/>
              <a:buFont typeface="Poppins SemiBold"/>
              <a:buNone/>
              <a:defRPr sz="3000">
                <a:solidFill>
                  <a:schemeClr val="dk1"/>
                </a:solidFill>
                <a:latin typeface="Poppins SemiBold"/>
                <a:ea typeface="Poppins SemiBold"/>
                <a:cs typeface="Poppins SemiBold"/>
                <a:sym typeface="Poppins SemiBold"/>
              </a:defRPr>
            </a:lvl8pPr>
            <a:lvl9pPr lvl="8" algn="ctr">
              <a:spcBef>
                <a:spcPts val="0"/>
              </a:spcBef>
              <a:spcAft>
                <a:spcPts val="0"/>
              </a:spcAft>
              <a:buClr>
                <a:schemeClr val="dk1"/>
              </a:buClr>
              <a:buSzPts val="3000"/>
              <a:buFont typeface="Poppins SemiBold"/>
              <a:buNone/>
              <a:defRPr sz="3000">
                <a:solidFill>
                  <a:schemeClr val="dk1"/>
                </a:solidFill>
                <a:latin typeface="Poppins SemiBold"/>
                <a:ea typeface="Poppins SemiBold"/>
                <a:cs typeface="Poppins SemiBold"/>
                <a:sym typeface="Poppins SemiBold"/>
              </a:defRPr>
            </a:lvl9pPr>
          </a:lstStyle>
          <a:p/>
        </p:txBody>
      </p:sp>
      <p:sp>
        <p:nvSpPr>
          <p:cNvPr id="1744" name="Google Shape;1744;p220"/>
          <p:cNvSpPr txBox="1"/>
          <p:nvPr>
            <p:ph idx="1" type="body"/>
          </p:nvPr>
        </p:nvSpPr>
        <p:spPr>
          <a:xfrm>
            <a:off x="713225" y="1297400"/>
            <a:ext cx="7717500" cy="3311100"/>
          </a:xfrm>
          <a:prstGeom prst="rect">
            <a:avLst/>
          </a:prstGeom>
          <a:noFill/>
          <a:ln>
            <a:noFill/>
          </a:ln>
        </p:spPr>
        <p:txBody>
          <a:bodyPr anchorCtr="0" anchor="t" bIns="91425" lIns="91425" spcFirstLastPara="1" rIns="91425" wrap="square" tIns="91425">
            <a:noAutofit/>
          </a:bodyPr>
          <a:lstStyle>
            <a:lvl1pPr indent="-304800" lvl="0" marL="457200">
              <a:lnSpc>
                <a:spcPct val="100000"/>
              </a:lnSpc>
              <a:spcBef>
                <a:spcPts val="0"/>
              </a:spcBef>
              <a:spcAft>
                <a:spcPts val="0"/>
              </a:spcAft>
              <a:buClr>
                <a:schemeClr val="dk1"/>
              </a:buClr>
              <a:buSzPts val="1200"/>
              <a:buFont typeface="Lato"/>
              <a:buChar char="●"/>
              <a:defRPr sz="1200">
                <a:solidFill>
                  <a:schemeClr val="dk1"/>
                </a:solidFill>
                <a:latin typeface="Lato"/>
                <a:ea typeface="Lato"/>
                <a:cs typeface="Lato"/>
                <a:sym typeface="Lato"/>
              </a:defRPr>
            </a:lvl1pPr>
            <a:lvl2pPr indent="-304800" lvl="1" marL="914400">
              <a:lnSpc>
                <a:spcPct val="100000"/>
              </a:lnSpc>
              <a:spcBef>
                <a:spcPts val="1600"/>
              </a:spcBef>
              <a:spcAft>
                <a:spcPts val="0"/>
              </a:spcAft>
              <a:buClr>
                <a:schemeClr val="dk1"/>
              </a:buClr>
              <a:buSzPts val="1200"/>
              <a:buFont typeface="Lato"/>
              <a:buChar char="○"/>
              <a:defRPr sz="1200">
                <a:solidFill>
                  <a:schemeClr val="dk1"/>
                </a:solidFill>
                <a:latin typeface="Lato"/>
                <a:ea typeface="Lato"/>
                <a:cs typeface="Lato"/>
                <a:sym typeface="Lato"/>
              </a:defRPr>
            </a:lvl2pPr>
            <a:lvl3pPr indent="-304800" lvl="2" marL="1371600">
              <a:lnSpc>
                <a:spcPct val="100000"/>
              </a:lnSpc>
              <a:spcBef>
                <a:spcPts val="1600"/>
              </a:spcBef>
              <a:spcAft>
                <a:spcPts val="0"/>
              </a:spcAft>
              <a:buClr>
                <a:schemeClr val="dk1"/>
              </a:buClr>
              <a:buSzPts val="1200"/>
              <a:buFont typeface="Lato"/>
              <a:buChar char="■"/>
              <a:defRPr sz="1200">
                <a:solidFill>
                  <a:schemeClr val="dk1"/>
                </a:solidFill>
                <a:latin typeface="Lato"/>
                <a:ea typeface="Lato"/>
                <a:cs typeface="Lato"/>
                <a:sym typeface="Lato"/>
              </a:defRPr>
            </a:lvl3pPr>
            <a:lvl4pPr indent="-304800" lvl="3" marL="1828800">
              <a:lnSpc>
                <a:spcPct val="100000"/>
              </a:lnSpc>
              <a:spcBef>
                <a:spcPts val="1600"/>
              </a:spcBef>
              <a:spcAft>
                <a:spcPts val="0"/>
              </a:spcAft>
              <a:buClr>
                <a:schemeClr val="dk1"/>
              </a:buClr>
              <a:buSzPts val="1200"/>
              <a:buFont typeface="Lato"/>
              <a:buChar char="●"/>
              <a:defRPr sz="1200">
                <a:solidFill>
                  <a:schemeClr val="dk1"/>
                </a:solidFill>
                <a:latin typeface="Lato"/>
                <a:ea typeface="Lato"/>
                <a:cs typeface="Lato"/>
                <a:sym typeface="Lato"/>
              </a:defRPr>
            </a:lvl4pPr>
            <a:lvl5pPr indent="-304800" lvl="4" marL="2286000">
              <a:lnSpc>
                <a:spcPct val="100000"/>
              </a:lnSpc>
              <a:spcBef>
                <a:spcPts val="1600"/>
              </a:spcBef>
              <a:spcAft>
                <a:spcPts val="0"/>
              </a:spcAft>
              <a:buClr>
                <a:schemeClr val="dk1"/>
              </a:buClr>
              <a:buSzPts val="1200"/>
              <a:buFont typeface="Lato"/>
              <a:buChar char="○"/>
              <a:defRPr sz="1200">
                <a:solidFill>
                  <a:schemeClr val="dk1"/>
                </a:solidFill>
                <a:latin typeface="Lato"/>
                <a:ea typeface="Lato"/>
                <a:cs typeface="Lato"/>
                <a:sym typeface="Lato"/>
              </a:defRPr>
            </a:lvl5pPr>
            <a:lvl6pPr indent="-304800" lvl="5" marL="2743200">
              <a:lnSpc>
                <a:spcPct val="100000"/>
              </a:lnSpc>
              <a:spcBef>
                <a:spcPts val="1600"/>
              </a:spcBef>
              <a:spcAft>
                <a:spcPts val="0"/>
              </a:spcAft>
              <a:buClr>
                <a:schemeClr val="dk1"/>
              </a:buClr>
              <a:buSzPts val="1200"/>
              <a:buFont typeface="Lato"/>
              <a:buChar char="■"/>
              <a:defRPr sz="1200">
                <a:solidFill>
                  <a:schemeClr val="dk1"/>
                </a:solidFill>
                <a:latin typeface="Lato"/>
                <a:ea typeface="Lato"/>
                <a:cs typeface="Lato"/>
                <a:sym typeface="Lato"/>
              </a:defRPr>
            </a:lvl6pPr>
            <a:lvl7pPr indent="-304800" lvl="6" marL="3200400">
              <a:lnSpc>
                <a:spcPct val="100000"/>
              </a:lnSpc>
              <a:spcBef>
                <a:spcPts val="1600"/>
              </a:spcBef>
              <a:spcAft>
                <a:spcPts val="0"/>
              </a:spcAft>
              <a:buClr>
                <a:schemeClr val="dk1"/>
              </a:buClr>
              <a:buSzPts val="1200"/>
              <a:buFont typeface="Lato"/>
              <a:buChar char="●"/>
              <a:defRPr sz="1200">
                <a:solidFill>
                  <a:schemeClr val="dk1"/>
                </a:solidFill>
                <a:latin typeface="Lato"/>
                <a:ea typeface="Lato"/>
                <a:cs typeface="Lato"/>
                <a:sym typeface="Lato"/>
              </a:defRPr>
            </a:lvl7pPr>
            <a:lvl8pPr indent="-304800" lvl="7" marL="3657600">
              <a:lnSpc>
                <a:spcPct val="100000"/>
              </a:lnSpc>
              <a:spcBef>
                <a:spcPts val="1600"/>
              </a:spcBef>
              <a:spcAft>
                <a:spcPts val="0"/>
              </a:spcAft>
              <a:buClr>
                <a:schemeClr val="dk1"/>
              </a:buClr>
              <a:buSzPts val="1200"/>
              <a:buFont typeface="Lato"/>
              <a:buChar char="○"/>
              <a:defRPr sz="1200">
                <a:solidFill>
                  <a:schemeClr val="dk1"/>
                </a:solidFill>
                <a:latin typeface="Lato"/>
                <a:ea typeface="Lato"/>
                <a:cs typeface="Lato"/>
                <a:sym typeface="Lato"/>
              </a:defRPr>
            </a:lvl8pPr>
            <a:lvl9pPr indent="-304800" lvl="8" marL="4114800">
              <a:lnSpc>
                <a:spcPct val="100000"/>
              </a:lnSpc>
              <a:spcBef>
                <a:spcPts val="1600"/>
              </a:spcBef>
              <a:spcAft>
                <a:spcPts val="1600"/>
              </a:spcAft>
              <a:buClr>
                <a:schemeClr val="dk1"/>
              </a:buClr>
              <a:buSzPts val="1200"/>
              <a:buFont typeface="Lato"/>
              <a:buChar char="■"/>
              <a:defRPr sz="1200">
                <a:solidFill>
                  <a:schemeClr val="dk1"/>
                </a:solidFill>
                <a:latin typeface="Lato"/>
                <a:ea typeface="Lato"/>
                <a:cs typeface="Lato"/>
                <a:sym typeface="Lato"/>
              </a:defRPr>
            </a:lvl9pPr>
          </a:lstStyle>
          <a:p/>
        </p:txBody>
      </p:sp>
    </p:spTree>
  </p:cSld>
  <p:clrMap accent1="accent1" accent2="accent2" accent3="accent3" accent4="accent4" accent5="accent5" accent6="accent6" bg1="lt1" bg2="dk2" tx1="dk1" tx2="lt2" folHlink="folHlink" hlink="hlink"/>
  <p:sldLayoutIdLst>
    <p:sldLayoutId id="2147483857" r:id="rId1"/>
    <p:sldLayoutId id="2147483858" r:id="rId2"/>
    <p:sldLayoutId id="2147483859" r:id="rId3"/>
    <p:sldLayoutId id="2147483860" r:id="rId4"/>
    <p:sldLayoutId id="2147483861" r:id="rId5"/>
    <p:sldLayoutId id="2147483862" r:id="rId6"/>
    <p:sldLayoutId id="2147483863" r:id="rId7"/>
    <p:sldLayoutId id="2147483864" r:id="rId8"/>
    <p:sldLayoutId id="2147483865" r:id="rId9"/>
    <p:sldLayoutId id="2147483866" r:id="rId10"/>
    <p:sldLayoutId id="2147483867" r:id="rId11"/>
    <p:sldLayoutId id="2147483868" r:id="rId12"/>
    <p:sldLayoutId id="2147483869" r:id="rId13"/>
    <p:sldLayoutId id="2147483870" r:id="rId14"/>
    <p:sldLayoutId id="2147483871" r:id="rId15"/>
    <p:sldLayoutId id="2147483872" r:id="rId16"/>
    <p:sldLayoutId id="2147483873" r:id="rId17"/>
    <p:sldLayoutId id="2147483874" r:id="rId18"/>
    <p:sldLayoutId id="2147483875" r:id="rId19"/>
    <p:sldLayoutId id="2147483876" r:id="rId20"/>
    <p:sldLayoutId id="2147483877" r:id="rId21"/>
    <p:sldLayoutId id="2147483878" r:id="rId2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1930" name="Shape 1930"/>
        <p:cNvGrpSpPr/>
        <p:nvPr/>
      </p:nvGrpSpPr>
      <p:grpSpPr>
        <a:xfrm>
          <a:off x="0" y="0"/>
          <a:ext cx="0" cy="0"/>
          <a:chOff x="0" y="0"/>
          <a:chExt cx="0" cy="0"/>
        </a:xfrm>
      </p:grpSpPr>
      <p:sp>
        <p:nvSpPr>
          <p:cNvPr id="1931" name="Google Shape;1931;p24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algn="l">
              <a:lnSpc>
                <a:spcPct val="100000"/>
              </a:lnSpc>
              <a:spcBef>
                <a:spcPts val="0"/>
              </a:spcBef>
              <a:spcAft>
                <a:spcPts val="0"/>
              </a:spcAft>
              <a:buClr>
                <a:schemeClr val="dk2"/>
              </a:buClr>
              <a:buSzPts val="2800"/>
              <a:buFont typeface="Raleway"/>
              <a:buNone/>
              <a:defRPr b="1" i="0" sz="2800" u="none" cap="none" strike="noStrike">
                <a:solidFill>
                  <a:schemeClr val="dk2"/>
                </a:solidFill>
                <a:latin typeface="Raleway"/>
                <a:ea typeface="Raleway"/>
                <a:cs typeface="Raleway"/>
                <a:sym typeface="Raleway"/>
              </a:defRPr>
            </a:lvl1pPr>
            <a:lvl2pPr lvl="1" marR="0" algn="l">
              <a:lnSpc>
                <a:spcPct val="100000"/>
              </a:lnSpc>
              <a:spcBef>
                <a:spcPts val="0"/>
              </a:spcBef>
              <a:spcAft>
                <a:spcPts val="0"/>
              </a:spcAft>
              <a:buClr>
                <a:schemeClr val="dk2"/>
              </a:buClr>
              <a:buSzPts val="2800"/>
              <a:buFont typeface="Raleway"/>
              <a:buNone/>
              <a:defRPr b="1" i="0" sz="2800" u="none" cap="none" strike="noStrike">
                <a:solidFill>
                  <a:schemeClr val="dk2"/>
                </a:solidFill>
                <a:latin typeface="Raleway"/>
                <a:ea typeface="Raleway"/>
                <a:cs typeface="Raleway"/>
                <a:sym typeface="Raleway"/>
              </a:defRPr>
            </a:lvl2pPr>
            <a:lvl3pPr lvl="2" marR="0" algn="l">
              <a:lnSpc>
                <a:spcPct val="100000"/>
              </a:lnSpc>
              <a:spcBef>
                <a:spcPts val="0"/>
              </a:spcBef>
              <a:spcAft>
                <a:spcPts val="0"/>
              </a:spcAft>
              <a:buClr>
                <a:schemeClr val="dk2"/>
              </a:buClr>
              <a:buSzPts val="2800"/>
              <a:buFont typeface="Raleway"/>
              <a:buNone/>
              <a:defRPr b="1" i="0" sz="2800" u="none" cap="none" strike="noStrike">
                <a:solidFill>
                  <a:schemeClr val="dk2"/>
                </a:solidFill>
                <a:latin typeface="Raleway"/>
                <a:ea typeface="Raleway"/>
                <a:cs typeface="Raleway"/>
                <a:sym typeface="Raleway"/>
              </a:defRPr>
            </a:lvl3pPr>
            <a:lvl4pPr lvl="3" marR="0" algn="l">
              <a:lnSpc>
                <a:spcPct val="100000"/>
              </a:lnSpc>
              <a:spcBef>
                <a:spcPts val="0"/>
              </a:spcBef>
              <a:spcAft>
                <a:spcPts val="0"/>
              </a:spcAft>
              <a:buClr>
                <a:schemeClr val="dk2"/>
              </a:buClr>
              <a:buSzPts val="2800"/>
              <a:buFont typeface="Raleway"/>
              <a:buNone/>
              <a:defRPr b="1" i="0" sz="2800" u="none" cap="none" strike="noStrike">
                <a:solidFill>
                  <a:schemeClr val="dk2"/>
                </a:solidFill>
                <a:latin typeface="Raleway"/>
                <a:ea typeface="Raleway"/>
                <a:cs typeface="Raleway"/>
                <a:sym typeface="Raleway"/>
              </a:defRPr>
            </a:lvl4pPr>
            <a:lvl5pPr lvl="4" marR="0" algn="l">
              <a:lnSpc>
                <a:spcPct val="100000"/>
              </a:lnSpc>
              <a:spcBef>
                <a:spcPts val="0"/>
              </a:spcBef>
              <a:spcAft>
                <a:spcPts val="0"/>
              </a:spcAft>
              <a:buClr>
                <a:schemeClr val="dk2"/>
              </a:buClr>
              <a:buSzPts val="2800"/>
              <a:buFont typeface="Raleway"/>
              <a:buNone/>
              <a:defRPr b="1" i="0" sz="2800" u="none" cap="none" strike="noStrike">
                <a:solidFill>
                  <a:schemeClr val="dk2"/>
                </a:solidFill>
                <a:latin typeface="Raleway"/>
                <a:ea typeface="Raleway"/>
                <a:cs typeface="Raleway"/>
                <a:sym typeface="Raleway"/>
              </a:defRPr>
            </a:lvl5pPr>
            <a:lvl6pPr lvl="5" marR="0" algn="l">
              <a:lnSpc>
                <a:spcPct val="100000"/>
              </a:lnSpc>
              <a:spcBef>
                <a:spcPts val="0"/>
              </a:spcBef>
              <a:spcAft>
                <a:spcPts val="0"/>
              </a:spcAft>
              <a:buClr>
                <a:schemeClr val="dk2"/>
              </a:buClr>
              <a:buSzPts val="2800"/>
              <a:buFont typeface="Raleway"/>
              <a:buNone/>
              <a:defRPr b="1" i="0" sz="2800" u="none" cap="none" strike="noStrike">
                <a:solidFill>
                  <a:schemeClr val="dk2"/>
                </a:solidFill>
                <a:latin typeface="Raleway"/>
                <a:ea typeface="Raleway"/>
                <a:cs typeface="Raleway"/>
                <a:sym typeface="Raleway"/>
              </a:defRPr>
            </a:lvl6pPr>
            <a:lvl7pPr lvl="6" marR="0" algn="l">
              <a:lnSpc>
                <a:spcPct val="100000"/>
              </a:lnSpc>
              <a:spcBef>
                <a:spcPts val="0"/>
              </a:spcBef>
              <a:spcAft>
                <a:spcPts val="0"/>
              </a:spcAft>
              <a:buClr>
                <a:schemeClr val="dk2"/>
              </a:buClr>
              <a:buSzPts val="2800"/>
              <a:buFont typeface="Raleway"/>
              <a:buNone/>
              <a:defRPr b="1" i="0" sz="2800" u="none" cap="none" strike="noStrike">
                <a:solidFill>
                  <a:schemeClr val="dk2"/>
                </a:solidFill>
                <a:latin typeface="Raleway"/>
                <a:ea typeface="Raleway"/>
                <a:cs typeface="Raleway"/>
                <a:sym typeface="Raleway"/>
              </a:defRPr>
            </a:lvl7pPr>
            <a:lvl8pPr lvl="7" marR="0" algn="l">
              <a:lnSpc>
                <a:spcPct val="100000"/>
              </a:lnSpc>
              <a:spcBef>
                <a:spcPts val="0"/>
              </a:spcBef>
              <a:spcAft>
                <a:spcPts val="0"/>
              </a:spcAft>
              <a:buClr>
                <a:schemeClr val="dk2"/>
              </a:buClr>
              <a:buSzPts val="2800"/>
              <a:buFont typeface="Raleway"/>
              <a:buNone/>
              <a:defRPr b="1" i="0" sz="2800" u="none" cap="none" strike="noStrike">
                <a:solidFill>
                  <a:schemeClr val="dk2"/>
                </a:solidFill>
                <a:latin typeface="Raleway"/>
                <a:ea typeface="Raleway"/>
                <a:cs typeface="Raleway"/>
                <a:sym typeface="Raleway"/>
              </a:defRPr>
            </a:lvl8pPr>
            <a:lvl9pPr lvl="8" marR="0" algn="l">
              <a:lnSpc>
                <a:spcPct val="100000"/>
              </a:lnSpc>
              <a:spcBef>
                <a:spcPts val="0"/>
              </a:spcBef>
              <a:spcAft>
                <a:spcPts val="0"/>
              </a:spcAft>
              <a:buClr>
                <a:schemeClr val="dk2"/>
              </a:buClr>
              <a:buSzPts val="2800"/>
              <a:buFont typeface="Raleway"/>
              <a:buNone/>
              <a:defRPr b="1" i="0" sz="2800" u="none" cap="none" strike="noStrike">
                <a:solidFill>
                  <a:schemeClr val="dk2"/>
                </a:solidFill>
                <a:latin typeface="Raleway"/>
                <a:ea typeface="Raleway"/>
                <a:cs typeface="Raleway"/>
                <a:sym typeface="Raleway"/>
              </a:defRPr>
            </a:lvl9pPr>
          </a:lstStyle>
          <a:p/>
        </p:txBody>
      </p:sp>
      <p:sp>
        <p:nvSpPr>
          <p:cNvPr id="1932" name="Google Shape;1932;p24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marR="0" algn="l">
              <a:lnSpc>
                <a:spcPct val="115000"/>
              </a:lnSpc>
              <a:spcBef>
                <a:spcPts val="0"/>
              </a:spcBef>
              <a:spcAft>
                <a:spcPts val="0"/>
              </a:spcAft>
              <a:buClr>
                <a:schemeClr val="accent1"/>
              </a:buClr>
              <a:buSzPts val="1300"/>
              <a:buFont typeface="Lato"/>
              <a:buChar char="●"/>
              <a:defRPr b="0" i="0" sz="1300" u="none" cap="none" strike="noStrike">
                <a:solidFill>
                  <a:schemeClr val="accent1"/>
                </a:solidFill>
                <a:latin typeface="Lato"/>
                <a:ea typeface="Lato"/>
                <a:cs typeface="Lato"/>
                <a:sym typeface="Lato"/>
              </a:defRPr>
            </a:lvl1pPr>
            <a:lvl2pPr indent="-298450" lvl="1" marL="914400" marR="0" algn="l">
              <a:lnSpc>
                <a:spcPct val="115000"/>
              </a:lnSpc>
              <a:spcBef>
                <a:spcPts val="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2pPr>
            <a:lvl3pPr indent="-298450" lvl="2" marL="1371600" marR="0" algn="l">
              <a:lnSpc>
                <a:spcPct val="115000"/>
              </a:lnSpc>
              <a:spcBef>
                <a:spcPts val="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3pPr>
            <a:lvl4pPr indent="-298450" lvl="3" marL="1828800" marR="0" algn="l">
              <a:lnSpc>
                <a:spcPct val="115000"/>
              </a:lnSpc>
              <a:spcBef>
                <a:spcPts val="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4pPr>
            <a:lvl5pPr indent="-298450" lvl="4" marL="2286000" marR="0" algn="l">
              <a:lnSpc>
                <a:spcPct val="115000"/>
              </a:lnSpc>
              <a:spcBef>
                <a:spcPts val="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5pPr>
            <a:lvl6pPr indent="-298450" lvl="5" marL="2743200" marR="0" algn="l">
              <a:lnSpc>
                <a:spcPct val="115000"/>
              </a:lnSpc>
              <a:spcBef>
                <a:spcPts val="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6pPr>
            <a:lvl7pPr indent="-298450" lvl="6" marL="3200400" marR="0" algn="l">
              <a:lnSpc>
                <a:spcPct val="115000"/>
              </a:lnSpc>
              <a:spcBef>
                <a:spcPts val="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7pPr>
            <a:lvl8pPr indent="-298450" lvl="7" marL="3657600" marR="0" algn="l">
              <a:lnSpc>
                <a:spcPct val="115000"/>
              </a:lnSpc>
              <a:spcBef>
                <a:spcPts val="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8pPr>
            <a:lvl9pPr indent="-298450" lvl="8" marL="4114800" marR="0" algn="l">
              <a:lnSpc>
                <a:spcPct val="115000"/>
              </a:lnSpc>
              <a:spcBef>
                <a:spcPts val="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9pPr>
          </a:lstStyle>
          <a:p/>
        </p:txBody>
      </p:sp>
      <p:sp>
        <p:nvSpPr>
          <p:cNvPr id="1933" name="Google Shape;1933;p243"/>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879" r:id="rId1"/>
    <p:sldLayoutId id="2147483880" r:id="rId2"/>
    <p:sldLayoutId id="2147483881" r:id="rId3"/>
    <p:sldLayoutId id="2147483882" r:id="rId4"/>
    <p:sldLayoutId id="2147483883" r:id="rId5"/>
    <p:sldLayoutId id="2147483884" r:id="rId6"/>
    <p:sldLayoutId id="2147483885" r:id="rId7"/>
    <p:sldLayoutId id="2147483886" r:id="rId8"/>
    <p:sldLayoutId id="2147483887" r:id="rId9"/>
    <p:sldLayoutId id="2147483888" r:id="rId10"/>
    <p:sldLayoutId id="214748388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713225" y="444725"/>
            <a:ext cx="7717500" cy="552600"/>
          </a:xfrm>
          <a:prstGeom prst="rect">
            <a:avLst/>
          </a:prstGeom>
          <a:noFill/>
          <a:ln>
            <a:noFill/>
          </a:ln>
        </p:spPr>
        <p:txBody>
          <a:bodyPr anchorCtr="0" anchor="t" bIns="91425" lIns="91425" spcFirstLastPara="1" rIns="91425" wrap="square" tIns="91425">
            <a:noAutofit/>
          </a:bodyPr>
          <a:lstStyle>
            <a:lvl1pPr lvl="0" algn="ctr">
              <a:spcBef>
                <a:spcPts val="0"/>
              </a:spcBef>
              <a:spcAft>
                <a:spcPts val="0"/>
              </a:spcAft>
              <a:buClr>
                <a:schemeClr val="dk1"/>
              </a:buClr>
              <a:buSzPts val="3000"/>
              <a:buFont typeface="Poppins SemiBold"/>
              <a:buNone/>
              <a:defRPr sz="3000">
                <a:solidFill>
                  <a:schemeClr val="dk1"/>
                </a:solidFill>
                <a:latin typeface="Poppins SemiBold"/>
                <a:ea typeface="Poppins SemiBold"/>
                <a:cs typeface="Poppins SemiBold"/>
                <a:sym typeface="Poppins SemiBold"/>
              </a:defRPr>
            </a:lvl1pPr>
            <a:lvl2pPr lvl="1" algn="ctr">
              <a:spcBef>
                <a:spcPts val="0"/>
              </a:spcBef>
              <a:spcAft>
                <a:spcPts val="0"/>
              </a:spcAft>
              <a:buClr>
                <a:schemeClr val="dk1"/>
              </a:buClr>
              <a:buSzPts val="3000"/>
              <a:buFont typeface="Poppins SemiBold"/>
              <a:buNone/>
              <a:defRPr sz="3000">
                <a:solidFill>
                  <a:schemeClr val="dk1"/>
                </a:solidFill>
                <a:latin typeface="Poppins SemiBold"/>
                <a:ea typeface="Poppins SemiBold"/>
                <a:cs typeface="Poppins SemiBold"/>
                <a:sym typeface="Poppins SemiBold"/>
              </a:defRPr>
            </a:lvl2pPr>
            <a:lvl3pPr lvl="2" algn="ctr">
              <a:spcBef>
                <a:spcPts val="0"/>
              </a:spcBef>
              <a:spcAft>
                <a:spcPts val="0"/>
              </a:spcAft>
              <a:buClr>
                <a:schemeClr val="dk1"/>
              </a:buClr>
              <a:buSzPts val="3000"/>
              <a:buFont typeface="Poppins SemiBold"/>
              <a:buNone/>
              <a:defRPr sz="3000">
                <a:solidFill>
                  <a:schemeClr val="dk1"/>
                </a:solidFill>
                <a:latin typeface="Poppins SemiBold"/>
                <a:ea typeface="Poppins SemiBold"/>
                <a:cs typeface="Poppins SemiBold"/>
                <a:sym typeface="Poppins SemiBold"/>
              </a:defRPr>
            </a:lvl3pPr>
            <a:lvl4pPr lvl="3" algn="ctr">
              <a:spcBef>
                <a:spcPts val="0"/>
              </a:spcBef>
              <a:spcAft>
                <a:spcPts val="0"/>
              </a:spcAft>
              <a:buClr>
                <a:schemeClr val="dk1"/>
              </a:buClr>
              <a:buSzPts val="3000"/>
              <a:buFont typeface="Poppins SemiBold"/>
              <a:buNone/>
              <a:defRPr sz="3000">
                <a:solidFill>
                  <a:schemeClr val="dk1"/>
                </a:solidFill>
                <a:latin typeface="Poppins SemiBold"/>
                <a:ea typeface="Poppins SemiBold"/>
                <a:cs typeface="Poppins SemiBold"/>
                <a:sym typeface="Poppins SemiBold"/>
              </a:defRPr>
            </a:lvl4pPr>
            <a:lvl5pPr lvl="4" algn="ctr">
              <a:spcBef>
                <a:spcPts val="0"/>
              </a:spcBef>
              <a:spcAft>
                <a:spcPts val="0"/>
              </a:spcAft>
              <a:buClr>
                <a:schemeClr val="dk1"/>
              </a:buClr>
              <a:buSzPts val="3000"/>
              <a:buFont typeface="Poppins SemiBold"/>
              <a:buNone/>
              <a:defRPr sz="3000">
                <a:solidFill>
                  <a:schemeClr val="dk1"/>
                </a:solidFill>
                <a:latin typeface="Poppins SemiBold"/>
                <a:ea typeface="Poppins SemiBold"/>
                <a:cs typeface="Poppins SemiBold"/>
                <a:sym typeface="Poppins SemiBold"/>
              </a:defRPr>
            </a:lvl5pPr>
            <a:lvl6pPr lvl="5" algn="ctr">
              <a:spcBef>
                <a:spcPts val="0"/>
              </a:spcBef>
              <a:spcAft>
                <a:spcPts val="0"/>
              </a:spcAft>
              <a:buClr>
                <a:schemeClr val="dk1"/>
              </a:buClr>
              <a:buSzPts val="3000"/>
              <a:buFont typeface="Poppins SemiBold"/>
              <a:buNone/>
              <a:defRPr sz="3000">
                <a:solidFill>
                  <a:schemeClr val="dk1"/>
                </a:solidFill>
                <a:latin typeface="Poppins SemiBold"/>
                <a:ea typeface="Poppins SemiBold"/>
                <a:cs typeface="Poppins SemiBold"/>
                <a:sym typeface="Poppins SemiBold"/>
              </a:defRPr>
            </a:lvl6pPr>
            <a:lvl7pPr lvl="6" algn="ctr">
              <a:spcBef>
                <a:spcPts val="0"/>
              </a:spcBef>
              <a:spcAft>
                <a:spcPts val="0"/>
              </a:spcAft>
              <a:buClr>
                <a:schemeClr val="dk1"/>
              </a:buClr>
              <a:buSzPts val="3000"/>
              <a:buFont typeface="Poppins SemiBold"/>
              <a:buNone/>
              <a:defRPr sz="3000">
                <a:solidFill>
                  <a:schemeClr val="dk1"/>
                </a:solidFill>
                <a:latin typeface="Poppins SemiBold"/>
                <a:ea typeface="Poppins SemiBold"/>
                <a:cs typeface="Poppins SemiBold"/>
                <a:sym typeface="Poppins SemiBold"/>
              </a:defRPr>
            </a:lvl7pPr>
            <a:lvl8pPr lvl="7" algn="ctr">
              <a:spcBef>
                <a:spcPts val="0"/>
              </a:spcBef>
              <a:spcAft>
                <a:spcPts val="0"/>
              </a:spcAft>
              <a:buClr>
                <a:schemeClr val="dk1"/>
              </a:buClr>
              <a:buSzPts val="3000"/>
              <a:buFont typeface="Poppins SemiBold"/>
              <a:buNone/>
              <a:defRPr sz="3000">
                <a:solidFill>
                  <a:schemeClr val="dk1"/>
                </a:solidFill>
                <a:latin typeface="Poppins SemiBold"/>
                <a:ea typeface="Poppins SemiBold"/>
                <a:cs typeface="Poppins SemiBold"/>
                <a:sym typeface="Poppins SemiBold"/>
              </a:defRPr>
            </a:lvl8pPr>
            <a:lvl9pPr lvl="8" algn="ctr">
              <a:spcBef>
                <a:spcPts val="0"/>
              </a:spcBef>
              <a:spcAft>
                <a:spcPts val="0"/>
              </a:spcAft>
              <a:buClr>
                <a:schemeClr val="dk1"/>
              </a:buClr>
              <a:buSzPts val="3000"/>
              <a:buFont typeface="Poppins SemiBold"/>
              <a:buNone/>
              <a:defRPr sz="3000">
                <a:solidFill>
                  <a:schemeClr val="dk1"/>
                </a:solidFill>
                <a:latin typeface="Poppins SemiBold"/>
                <a:ea typeface="Poppins SemiBold"/>
                <a:cs typeface="Poppins SemiBold"/>
                <a:sym typeface="Poppins SemiBold"/>
              </a:defRPr>
            </a:lvl9pPr>
          </a:lstStyle>
          <a:p/>
        </p:txBody>
      </p:sp>
      <p:sp>
        <p:nvSpPr>
          <p:cNvPr id="52" name="Google Shape;52;p13"/>
          <p:cNvSpPr txBox="1"/>
          <p:nvPr>
            <p:ph idx="1" type="body"/>
          </p:nvPr>
        </p:nvSpPr>
        <p:spPr>
          <a:xfrm>
            <a:off x="713225" y="1297400"/>
            <a:ext cx="7717500" cy="3311100"/>
          </a:xfrm>
          <a:prstGeom prst="rect">
            <a:avLst/>
          </a:prstGeom>
          <a:noFill/>
          <a:ln>
            <a:noFill/>
          </a:ln>
        </p:spPr>
        <p:txBody>
          <a:bodyPr anchorCtr="0" anchor="t" bIns="91425" lIns="91425" spcFirstLastPara="1" rIns="91425" wrap="square" tIns="91425">
            <a:noAutofit/>
          </a:bodyPr>
          <a:lstStyle>
            <a:lvl1pPr indent="-304800" lvl="0" marL="457200">
              <a:lnSpc>
                <a:spcPct val="100000"/>
              </a:lnSpc>
              <a:spcBef>
                <a:spcPts val="0"/>
              </a:spcBef>
              <a:spcAft>
                <a:spcPts val="0"/>
              </a:spcAft>
              <a:buClr>
                <a:schemeClr val="dk1"/>
              </a:buClr>
              <a:buSzPts val="1200"/>
              <a:buFont typeface="Lato"/>
              <a:buChar char="●"/>
              <a:defRPr sz="1200">
                <a:solidFill>
                  <a:schemeClr val="dk1"/>
                </a:solidFill>
                <a:latin typeface="Lato"/>
                <a:ea typeface="Lato"/>
                <a:cs typeface="Lato"/>
                <a:sym typeface="Lato"/>
              </a:defRPr>
            </a:lvl1pPr>
            <a:lvl2pPr indent="-304800" lvl="1" marL="914400">
              <a:lnSpc>
                <a:spcPct val="100000"/>
              </a:lnSpc>
              <a:spcBef>
                <a:spcPts val="1600"/>
              </a:spcBef>
              <a:spcAft>
                <a:spcPts val="0"/>
              </a:spcAft>
              <a:buClr>
                <a:schemeClr val="dk1"/>
              </a:buClr>
              <a:buSzPts val="1200"/>
              <a:buFont typeface="Lato"/>
              <a:buChar char="○"/>
              <a:defRPr sz="1200">
                <a:solidFill>
                  <a:schemeClr val="dk1"/>
                </a:solidFill>
                <a:latin typeface="Lato"/>
                <a:ea typeface="Lato"/>
                <a:cs typeface="Lato"/>
                <a:sym typeface="Lato"/>
              </a:defRPr>
            </a:lvl2pPr>
            <a:lvl3pPr indent="-304800" lvl="2" marL="1371600">
              <a:lnSpc>
                <a:spcPct val="100000"/>
              </a:lnSpc>
              <a:spcBef>
                <a:spcPts val="1600"/>
              </a:spcBef>
              <a:spcAft>
                <a:spcPts val="0"/>
              </a:spcAft>
              <a:buClr>
                <a:schemeClr val="dk1"/>
              </a:buClr>
              <a:buSzPts val="1200"/>
              <a:buFont typeface="Lato"/>
              <a:buChar char="■"/>
              <a:defRPr sz="1200">
                <a:solidFill>
                  <a:schemeClr val="dk1"/>
                </a:solidFill>
                <a:latin typeface="Lato"/>
                <a:ea typeface="Lato"/>
                <a:cs typeface="Lato"/>
                <a:sym typeface="Lato"/>
              </a:defRPr>
            </a:lvl3pPr>
            <a:lvl4pPr indent="-304800" lvl="3" marL="1828800">
              <a:lnSpc>
                <a:spcPct val="100000"/>
              </a:lnSpc>
              <a:spcBef>
                <a:spcPts val="1600"/>
              </a:spcBef>
              <a:spcAft>
                <a:spcPts val="0"/>
              </a:spcAft>
              <a:buClr>
                <a:schemeClr val="dk1"/>
              </a:buClr>
              <a:buSzPts val="1200"/>
              <a:buFont typeface="Lato"/>
              <a:buChar char="●"/>
              <a:defRPr sz="1200">
                <a:solidFill>
                  <a:schemeClr val="dk1"/>
                </a:solidFill>
                <a:latin typeface="Lato"/>
                <a:ea typeface="Lato"/>
                <a:cs typeface="Lato"/>
                <a:sym typeface="Lato"/>
              </a:defRPr>
            </a:lvl4pPr>
            <a:lvl5pPr indent="-304800" lvl="4" marL="2286000">
              <a:lnSpc>
                <a:spcPct val="100000"/>
              </a:lnSpc>
              <a:spcBef>
                <a:spcPts val="1600"/>
              </a:spcBef>
              <a:spcAft>
                <a:spcPts val="0"/>
              </a:spcAft>
              <a:buClr>
                <a:schemeClr val="dk1"/>
              </a:buClr>
              <a:buSzPts val="1200"/>
              <a:buFont typeface="Lato"/>
              <a:buChar char="○"/>
              <a:defRPr sz="1200">
                <a:solidFill>
                  <a:schemeClr val="dk1"/>
                </a:solidFill>
                <a:latin typeface="Lato"/>
                <a:ea typeface="Lato"/>
                <a:cs typeface="Lato"/>
                <a:sym typeface="Lato"/>
              </a:defRPr>
            </a:lvl5pPr>
            <a:lvl6pPr indent="-304800" lvl="5" marL="2743200">
              <a:lnSpc>
                <a:spcPct val="100000"/>
              </a:lnSpc>
              <a:spcBef>
                <a:spcPts val="1600"/>
              </a:spcBef>
              <a:spcAft>
                <a:spcPts val="0"/>
              </a:spcAft>
              <a:buClr>
                <a:schemeClr val="dk1"/>
              </a:buClr>
              <a:buSzPts val="1200"/>
              <a:buFont typeface="Lato"/>
              <a:buChar char="■"/>
              <a:defRPr sz="1200">
                <a:solidFill>
                  <a:schemeClr val="dk1"/>
                </a:solidFill>
                <a:latin typeface="Lato"/>
                <a:ea typeface="Lato"/>
                <a:cs typeface="Lato"/>
                <a:sym typeface="Lato"/>
              </a:defRPr>
            </a:lvl6pPr>
            <a:lvl7pPr indent="-304800" lvl="6" marL="3200400">
              <a:lnSpc>
                <a:spcPct val="100000"/>
              </a:lnSpc>
              <a:spcBef>
                <a:spcPts val="1600"/>
              </a:spcBef>
              <a:spcAft>
                <a:spcPts val="0"/>
              </a:spcAft>
              <a:buClr>
                <a:schemeClr val="dk1"/>
              </a:buClr>
              <a:buSzPts val="1200"/>
              <a:buFont typeface="Lato"/>
              <a:buChar char="●"/>
              <a:defRPr sz="1200">
                <a:solidFill>
                  <a:schemeClr val="dk1"/>
                </a:solidFill>
                <a:latin typeface="Lato"/>
                <a:ea typeface="Lato"/>
                <a:cs typeface="Lato"/>
                <a:sym typeface="Lato"/>
              </a:defRPr>
            </a:lvl7pPr>
            <a:lvl8pPr indent="-304800" lvl="7" marL="3657600">
              <a:lnSpc>
                <a:spcPct val="100000"/>
              </a:lnSpc>
              <a:spcBef>
                <a:spcPts val="1600"/>
              </a:spcBef>
              <a:spcAft>
                <a:spcPts val="0"/>
              </a:spcAft>
              <a:buClr>
                <a:schemeClr val="dk1"/>
              </a:buClr>
              <a:buSzPts val="1200"/>
              <a:buFont typeface="Lato"/>
              <a:buChar char="○"/>
              <a:defRPr sz="1200">
                <a:solidFill>
                  <a:schemeClr val="dk1"/>
                </a:solidFill>
                <a:latin typeface="Lato"/>
                <a:ea typeface="Lato"/>
                <a:cs typeface="Lato"/>
                <a:sym typeface="Lato"/>
              </a:defRPr>
            </a:lvl8pPr>
            <a:lvl9pPr indent="-304800" lvl="8" marL="4114800">
              <a:lnSpc>
                <a:spcPct val="100000"/>
              </a:lnSpc>
              <a:spcBef>
                <a:spcPts val="1600"/>
              </a:spcBef>
              <a:spcAft>
                <a:spcPts val="1600"/>
              </a:spcAft>
              <a:buClr>
                <a:schemeClr val="dk1"/>
              </a:buClr>
              <a:buSzPts val="1200"/>
              <a:buFont typeface="Lato"/>
              <a:buChar char="■"/>
              <a:defRPr sz="1200">
                <a:solidFill>
                  <a:schemeClr val="dk1"/>
                </a:solidFill>
                <a:latin typeface="Lato"/>
                <a:ea typeface="Lato"/>
                <a:cs typeface="Lato"/>
                <a:sym typeface="Lato"/>
              </a:defRPr>
            </a:lvl9pPr>
          </a:lstStyle>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238" name="Shape 238"/>
        <p:cNvGrpSpPr/>
        <p:nvPr/>
      </p:nvGrpSpPr>
      <p:grpSpPr>
        <a:xfrm>
          <a:off x="0" y="0"/>
          <a:ext cx="0" cy="0"/>
          <a:chOff x="0" y="0"/>
          <a:chExt cx="0" cy="0"/>
        </a:xfrm>
      </p:grpSpPr>
      <p:sp>
        <p:nvSpPr>
          <p:cNvPr id="239" name="Google Shape;239;p36"/>
          <p:cNvSpPr txBox="1"/>
          <p:nvPr>
            <p:ph type="title"/>
          </p:nvPr>
        </p:nvSpPr>
        <p:spPr>
          <a:xfrm>
            <a:off x="713225" y="444725"/>
            <a:ext cx="7717500" cy="552600"/>
          </a:xfrm>
          <a:prstGeom prst="rect">
            <a:avLst/>
          </a:prstGeom>
          <a:noFill/>
          <a:ln>
            <a:noFill/>
          </a:ln>
        </p:spPr>
        <p:txBody>
          <a:bodyPr anchorCtr="0" anchor="t" bIns="91425" lIns="91425" spcFirstLastPara="1" rIns="91425" wrap="square" tIns="91425">
            <a:noAutofit/>
          </a:bodyPr>
          <a:lstStyle>
            <a:lvl1pPr lvl="0" algn="ctr">
              <a:spcBef>
                <a:spcPts val="0"/>
              </a:spcBef>
              <a:spcAft>
                <a:spcPts val="0"/>
              </a:spcAft>
              <a:buClr>
                <a:schemeClr val="dk1"/>
              </a:buClr>
              <a:buSzPts val="3000"/>
              <a:buFont typeface="Poppins SemiBold"/>
              <a:buNone/>
              <a:defRPr sz="3000">
                <a:solidFill>
                  <a:schemeClr val="dk1"/>
                </a:solidFill>
                <a:latin typeface="Poppins SemiBold"/>
                <a:ea typeface="Poppins SemiBold"/>
                <a:cs typeface="Poppins SemiBold"/>
                <a:sym typeface="Poppins SemiBold"/>
              </a:defRPr>
            </a:lvl1pPr>
            <a:lvl2pPr lvl="1" algn="ctr">
              <a:spcBef>
                <a:spcPts val="0"/>
              </a:spcBef>
              <a:spcAft>
                <a:spcPts val="0"/>
              </a:spcAft>
              <a:buClr>
                <a:schemeClr val="dk1"/>
              </a:buClr>
              <a:buSzPts val="3000"/>
              <a:buFont typeface="Poppins SemiBold"/>
              <a:buNone/>
              <a:defRPr sz="3000">
                <a:solidFill>
                  <a:schemeClr val="dk1"/>
                </a:solidFill>
                <a:latin typeface="Poppins SemiBold"/>
                <a:ea typeface="Poppins SemiBold"/>
                <a:cs typeface="Poppins SemiBold"/>
                <a:sym typeface="Poppins SemiBold"/>
              </a:defRPr>
            </a:lvl2pPr>
            <a:lvl3pPr lvl="2" algn="ctr">
              <a:spcBef>
                <a:spcPts val="0"/>
              </a:spcBef>
              <a:spcAft>
                <a:spcPts val="0"/>
              </a:spcAft>
              <a:buClr>
                <a:schemeClr val="dk1"/>
              </a:buClr>
              <a:buSzPts val="3000"/>
              <a:buFont typeface="Poppins SemiBold"/>
              <a:buNone/>
              <a:defRPr sz="3000">
                <a:solidFill>
                  <a:schemeClr val="dk1"/>
                </a:solidFill>
                <a:latin typeface="Poppins SemiBold"/>
                <a:ea typeface="Poppins SemiBold"/>
                <a:cs typeface="Poppins SemiBold"/>
                <a:sym typeface="Poppins SemiBold"/>
              </a:defRPr>
            </a:lvl3pPr>
            <a:lvl4pPr lvl="3" algn="ctr">
              <a:spcBef>
                <a:spcPts val="0"/>
              </a:spcBef>
              <a:spcAft>
                <a:spcPts val="0"/>
              </a:spcAft>
              <a:buClr>
                <a:schemeClr val="dk1"/>
              </a:buClr>
              <a:buSzPts val="3000"/>
              <a:buFont typeface="Poppins SemiBold"/>
              <a:buNone/>
              <a:defRPr sz="3000">
                <a:solidFill>
                  <a:schemeClr val="dk1"/>
                </a:solidFill>
                <a:latin typeface="Poppins SemiBold"/>
                <a:ea typeface="Poppins SemiBold"/>
                <a:cs typeface="Poppins SemiBold"/>
                <a:sym typeface="Poppins SemiBold"/>
              </a:defRPr>
            </a:lvl4pPr>
            <a:lvl5pPr lvl="4" algn="ctr">
              <a:spcBef>
                <a:spcPts val="0"/>
              </a:spcBef>
              <a:spcAft>
                <a:spcPts val="0"/>
              </a:spcAft>
              <a:buClr>
                <a:schemeClr val="dk1"/>
              </a:buClr>
              <a:buSzPts val="3000"/>
              <a:buFont typeface="Poppins SemiBold"/>
              <a:buNone/>
              <a:defRPr sz="3000">
                <a:solidFill>
                  <a:schemeClr val="dk1"/>
                </a:solidFill>
                <a:latin typeface="Poppins SemiBold"/>
                <a:ea typeface="Poppins SemiBold"/>
                <a:cs typeface="Poppins SemiBold"/>
                <a:sym typeface="Poppins SemiBold"/>
              </a:defRPr>
            </a:lvl5pPr>
            <a:lvl6pPr lvl="5" algn="ctr">
              <a:spcBef>
                <a:spcPts val="0"/>
              </a:spcBef>
              <a:spcAft>
                <a:spcPts val="0"/>
              </a:spcAft>
              <a:buClr>
                <a:schemeClr val="dk1"/>
              </a:buClr>
              <a:buSzPts val="3000"/>
              <a:buFont typeface="Poppins SemiBold"/>
              <a:buNone/>
              <a:defRPr sz="3000">
                <a:solidFill>
                  <a:schemeClr val="dk1"/>
                </a:solidFill>
                <a:latin typeface="Poppins SemiBold"/>
                <a:ea typeface="Poppins SemiBold"/>
                <a:cs typeface="Poppins SemiBold"/>
                <a:sym typeface="Poppins SemiBold"/>
              </a:defRPr>
            </a:lvl6pPr>
            <a:lvl7pPr lvl="6" algn="ctr">
              <a:spcBef>
                <a:spcPts val="0"/>
              </a:spcBef>
              <a:spcAft>
                <a:spcPts val="0"/>
              </a:spcAft>
              <a:buClr>
                <a:schemeClr val="dk1"/>
              </a:buClr>
              <a:buSzPts val="3000"/>
              <a:buFont typeface="Poppins SemiBold"/>
              <a:buNone/>
              <a:defRPr sz="3000">
                <a:solidFill>
                  <a:schemeClr val="dk1"/>
                </a:solidFill>
                <a:latin typeface="Poppins SemiBold"/>
                <a:ea typeface="Poppins SemiBold"/>
                <a:cs typeface="Poppins SemiBold"/>
                <a:sym typeface="Poppins SemiBold"/>
              </a:defRPr>
            </a:lvl7pPr>
            <a:lvl8pPr lvl="7" algn="ctr">
              <a:spcBef>
                <a:spcPts val="0"/>
              </a:spcBef>
              <a:spcAft>
                <a:spcPts val="0"/>
              </a:spcAft>
              <a:buClr>
                <a:schemeClr val="dk1"/>
              </a:buClr>
              <a:buSzPts val="3000"/>
              <a:buFont typeface="Poppins SemiBold"/>
              <a:buNone/>
              <a:defRPr sz="3000">
                <a:solidFill>
                  <a:schemeClr val="dk1"/>
                </a:solidFill>
                <a:latin typeface="Poppins SemiBold"/>
                <a:ea typeface="Poppins SemiBold"/>
                <a:cs typeface="Poppins SemiBold"/>
                <a:sym typeface="Poppins SemiBold"/>
              </a:defRPr>
            </a:lvl8pPr>
            <a:lvl9pPr lvl="8" algn="ctr">
              <a:spcBef>
                <a:spcPts val="0"/>
              </a:spcBef>
              <a:spcAft>
                <a:spcPts val="0"/>
              </a:spcAft>
              <a:buClr>
                <a:schemeClr val="dk1"/>
              </a:buClr>
              <a:buSzPts val="3000"/>
              <a:buFont typeface="Poppins SemiBold"/>
              <a:buNone/>
              <a:defRPr sz="3000">
                <a:solidFill>
                  <a:schemeClr val="dk1"/>
                </a:solidFill>
                <a:latin typeface="Poppins SemiBold"/>
                <a:ea typeface="Poppins SemiBold"/>
                <a:cs typeface="Poppins SemiBold"/>
                <a:sym typeface="Poppins SemiBold"/>
              </a:defRPr>
            </a:lvl9pPr>
          </a:lstStyle>
          <a:p/>
        </p:txBody>
      </p:sp>
      <p:sp>
        <p:nvSpPr>
          <p:cNvPr id="240" name="Google Shape;240;p36"/>
          <p:cNvSpPr txBox="1"/>
          <p:nvPr>
            <p:ph idx="1" type="body"/>
          </p:nvPr>
        </p:nvSpPr>
        <p:spPr>
          <a:xfrm>
            <a:off x="713225" y="1297400"/>
            <a:ext cx="7717500" cy="3311100"/>
          </a:xfrm>
          <a:prstGeom prst="rect">
            <a:avLst/>
          </a:prstGeom>
          <a:noFill/>
          <a:ln>
            <a:noFill/>
          </a:ln>
        </p:spPr>
        <p:txBody>
          <a:bodyPr anchorCtr="0" anchor="t" bIns="91425" lIns="91425" spcFirstLastPara="1" rIns="91425" wrap="square" tIns="91425">
            <a:noAutofit/>
          </a:bodyPr>
          <a:lstStyle>
            <a:lvl1pPr indent="-304800" lvl="0" marL="457200">
              <a:lnSpc>
                <a:spcPct val="100000"/>
              </a:lnSpc>
              <a:spcBef>
                <a:spcPts val="0"/>
              </a:spcBef>
              <a:spcAft>
                <a:spcPts val="0"/>
              </a:spcAft>
              <a:buClr>
                <a:schemeClr val="dk1"/>
              </a:buClr>
              <a:buSzPts val="1200"/>
              <a:buFont typeface="Lato"/>
              <a:buChar char="●"/>
              <a:defRPr sz="1200">
                <a:solidFill>
                  <a:schemeClr val="dk1"/>
                </a:solidFill>
                <a:latin typeface="Lato"/>
                <a:ea typeface="Lato"/>
                <a:cs typeface="Lato"/>
                <a:sym typeface="Lato"/>
              </a:defRPr>
            </a:lvl1pPr>
            <a:lvl2pPr indent="-304800" lvl="1" marL="914400">
              <a:lnSpc>
                <a:spcPct val="100000"/>
              </a:lnSpc>
              <a:spcBef>
                <a:spcPts val="1600"/>
              </a:spcBef>
              <a:spcAft>
                <a:spcPts val="0"/>
              </a:spcAft>
              <a:buClr>
                <a:schemeClr val="dk1"/>
              </a:buClr>
              <a:buSzPts val="1200"/>
              <a:buFont typeface="Lato"/>
              <a:buChar char="○"/>
              <a:defRPr sz="1200">
                <a:solidFill>
                  <a:schemeClr val="dk1"/>
                </a:solidFill>
                <a:latin typeface="Lato"/>
                <a:ea typeface="Lato"/>
                <a:cs typeface="Lato"/>
                <a:sym typeface="Lato"/>
              </a:defRPr>
            </a:lvl2pPr>
            <a:lvl3pPr indent="-304800" lvl="2" marL="1371600">
              <a:lnSpc>
                <a:spcPct val="100000"/>
              </a:lnSpc>
              <a:spcBef>
                <a:spcPts val="1600"/>
              </a:spcBef>
              <a:spcAft>
                <a:spcPts val="0"/>
              </a:spcAft>
              <a:buClr>
                <a:schemeClr val="dk1"/>
              </a:buClr>
              <a:buSzPts val="1200"/>
              <a:buFont typeface="Lato"/>
              <a:buChar char="■"/>
              <a:defRPr sz="1200">
                <a:solidFill>
                  <a:schemeClr val="dk1"/>
                </a:solidFill>
                <a:latin typeface="Lato"/>
                <a:ea typeface="Lato"/>
                <a:cs typeface="Lato"/>
                <a:sym typeface="Lato"/>
              </a:defRPr>
            </a:lvl3pPr>
            <a:lvl4pPr indent="-304800" lvl="3" marL="1828800">
              <a:lnSpc>
                <a:spcPct val="100000"/>
              </a:lnSpc>
              <a:spcBef>
                <a:spcPts val="1600"/>
              </a:spcBef>
              <a:spcAft>
                <a:spcPts val="0"/>
              </a:spcAft>
              <a:buClr>
                <a:schemeClr val="dk1"/>
              </a:buClr>
              <a:buSzPts val="1200"/>
              <a:buFont typeface="Lato"/>
              <a:buChar char="●"/>
              <a:defRPr sz="1200">
                <a:solidFill>
                  <a:schemeClr val="dk1"/>
                </a:solidFill>
                <a:latin typeface="Lato"/>
                <a:ea typeface="Lato"/>
                <a:cs typeface="Lato"/>
                <a:sym typeface="Lato"/>
              </a:defRPr>
            </a:lvl4pPr>
            <a:lvl5pPr indent="-304800" lvl="4" marL="2286000">
              <a:lnSpc>
                <a:spcPct val="100000"/>
              </a:lnSpc>
              <a:spcBef>
                <a:spcPts val="1600"/>
              </a:spcBef>
              <a:spcAft>
                <a:spcPts val="0"/>
              </a:spcAft>
              <a:buClr>
                <a:schemeClr val="dk1"/>
              </a:buClr>
              <a:buSzPts val="1200"/>
              <a:buFont typeface="Lato"/>
              <a:buChar char="○"/>
              <a:defRPr sz="1200">
                <a:solidFill>
                  <a:schemeClr val="dk1"/>
                </a:solidFill>
                <a:latin typeface="Lato"/>
                <a:ea typeface="Lato"/>
                <a:cs typeface="Lato"/>
                <a:sym typeface="Lato"/>
              </a:defRPr>
            </a:lvl5pPr>
            <a:lvl6pPr indent="-304800" lvl="5" marL="2743200">
              <a:lnSpc>
                <a:spcPct val="100000"/>
              </a:lnSpc>
              <a:spcBef>
                <a:spcPts val="1600"/>
              </a:spcBef>
              <a:spcAft>
                <a:spcPts val="0"/>
              </a:spcAft>
              <a:buClr>
                <a:schemeClr val="dk1"/>
              </a:buClr>
              <a:buSzPts val="1200"/>
              <a:buFont typeface="Lato"/>
              <a:buChar char="■"/>
              <a:defRPr sz="1200">
                <a:solidFill>
                  <a:schemeClr val="dk1"/>
                </a:solidFill>
                <a:latin typeface="Lato"/>
                <a:ea typeface="Lato"/>
                <a:cs typeface="Lato"/>
                <a:sym typeface="Lato"/>
              </a:defRPr>
            </a:lvl6pPr>
            <a:lvl7pPr indent="-304800" lvl="6" marL="3200400">
              <a:lnSpc>
                <a:spcPct val="100000"/>
              </a:lnSpc>
              <a:spcBef>
                <a:spcPts val="1600"/>
              </a:spcBef>
              <a:spcAft>
                <a:spcPts val="0"/>
              </a:spcAft>
              <a:buClr>
                <a:schemeClr val="dk1"/>
              </a:buClr>
              <a:buSzPts val="1200"/>
              <a:buFont typeface="Lato"/>
              <a:buChar char="●"/>
              <a:defRPr sz="1200">
                <a:solidFill>
                  <a:schemeClr val="dk1"/>
                </a:solidFill>
                <a:latin typeface="Lato"/>
                <a:ea typeface="Lato"/>
                <a:cs typeface="Lato"/>
                <a:sym typeface="Lato"/>
              </a:defRPr>
            </a:lvl7pPr>
            <a:lvl8pPr indent="-304800" lvl="7" marL="3657600">
              <a:lnSpc>
                <a:spcPct val="100000"/>
              </a:lnSpc>
              <a:spcBef>
                <a:spcPts val="1600"/>
              </a:spcBef>
              <a:spcAft>
                <a:spcPts val="0"/>
              </a:spcAft>
              <a:buClr>
                <a:schemeClr val="dk1"/>
              </a:buClr>
              <a:buSzPts val="1200"/>
              <a:buFont typeface="Lato"/>
              <a:buChar char="○"/>
              <a:defRPr sz="1200">
                <a:solidFill>
                  <a:schemeClr val="dk1"/>
                </a:solidFill>
                <a:latin typeface="Lato"/>
                <a:ea typeface="Lato"/>
                <a:cs typeface="Lato"/>
                <a:sym typeface="Lato"/>
              </a:defRPr>
            </a:lvl8pPr>
            <a:lvl9pPr indent="-304800" lvl="8" marL="4114800">
              <a:lnSpc>
                <a:spcPct val="100000"/>
              </a:lnSpc>
              <a:spcBef>
                <a:spcPts val="1600"/>
              </a:spcBef>
              <a:spcAft>
                <a:spcPts val="1600"/>
              </a:spcAft>
              <a:buClr>
                <a:schemeClr val="dk1"/>
              </a:buClr>
              <a:buSzPts val="1200"/>
              <a:buFont typeface="Lato"/>
              <a:buChar char="■"/>
              <a:defRPr sz="1200">
                <a:solidFill>
                  <a:schemeClr val="dk1"/>
                </a:solidFill>
                <a:latin typeface="Lato"/>
                <a:ea typeface="Lato"/>
                <a:cs typeface="Lato"/>
                <a:sym typeface="Lato"/>
              </a:defRPr>
            </a:lvl9pPr>
          </a:lstStyle>
          <a:p/>
        </p:txBody>
      </p:sp>
    </p:spTree>
  </p:cSld>
  <p:clrMap accent1="accent1" accent2="accent2" accent3="accent3" accent4="accent4" accent5="accent5" accent6="accent6" bg1="lt1" bg2="dk2" tx1="dk1" tx2="lt2" folHlink="folHlink" hlink="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 id="2147483692" r:id="rId12"/>
    <p:sldLayoutId id="2147483693" r:id="rId13"/>
    <p:sldLayoutId id="2147483694" r:id="rId14"/>
    <p:sldLayoutId id="2147483695" r:id="rId15"/>
    <p:sldLayoutId id="2147483696" r:id="rId16"/>
    <p:sldLayoutId id="2147483697" r:id="rId17"/>
    <p:sldLayoutId id="2147483698" r:id="rId18"/>
    <p:sldLayoutId id="2147483699" r:id="rId19"/>
    <p:sldLayoutId id="2147483700" r:id="rId20"/>
    <p:sldLayoutId id="2147483701" r:id="rId21"/>
    <p:sldLayoutId id="2147483702" r:id="rId2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426" name="Shape 426"/>
        <p:cNvGrpSpPr/>
        <p:nvPr/>
      </p:nvGrpSpPr>
      <p:grpSpPr>
        <a:xfrm>
          <a:off x="0" y="0"/>
          <a:ext cx="0" cy="0"/>
          <a:chOff x="0" y="0"/>
          <a:chExt cx="0" cy="0"/>
        </a:xfrm>
      </p:grpSpPr>
      <p:sp>
        <p:nvSpPr>
          <p:cNvPr id="427" name="Google Shape;427;p59"/>
          <p:cNvSpPr txBox="1"/>
          <p:nvPr>
            <p:ph type="title"/>
          </p:nvPr>
        </p:nvSpPr>
        <p:spPr>
          <a:xfrm>
            <a:off x="713225" y="444725"/>
            <a:ext cx="7717500" cy="552600"/>
          </a:xfrm>
          <a:prstGeom prst="rect">
            <a:avLst/>
          </a:prstGeom>
          <a:noFill/>
          <a:ln>
            <a:noFill/>
          </a:ln>
        </p:spPr>
        <p:txBody>
          <a:bodyPr anchorCtr="0" anchor="t" bIns="91425" lIns="91425" spcFirstLastPara="1" rIns="91425" wrap="square" tIns="91425">
            <a:noAutofit/>
          </a:bodyPr>
          <a:lstStyle>
            <a:lvl1pPr lvl="0" algn="ctr">
              <a:spcBef>
                <a:spcPts val="0"/>
              </a:spcBef>
              <a:spcAft>
                <a:spcPts val="0"/>
              </a:spcAft>
              <a:buClr>
                <a:schemeClr val="dk1"/>
              </a:buClr>
              <a:buSzPts val="3000"/>
              <a:buFont typeface="Poppins SemiBold"/>
              <a:buNone/>
              <a:defRPr sz="3000">
                <a:solidFill>
                  <a:schemeClr val="dk1"/>
                </a:solidFill>
                <a:latin typeface="Poppins SemiBold"/>
                <a:ea typeface="Poppins SemiBold"/>
                <a:cs typeface="Poppins SemiBold"/>
                <a:sym typeface="Poppins SemiBold"/>
              </a:defRPr>
            </a:lvl1pPr>
            <a:lvl2pPr lvl="1" algn="ctr">
              <a:spcBef>
                <a:spcPts val="0"/>
              </a:spcBef>
              <a:spcAft>
                <a:spcPts val="0"/>
              </a:spcAft>
              <a:buClr>
                <a:schemeClr val="dk1"/>
              </a:buClr>
              <a:buSzPts val="3000"/>
              <a:buFont typeface="Poppins SemiBold"/>
              <a:buNone/>
              <a:defRPr sz="3000">
                <a:solidFill>
                  <a:schemeClr val="dk1"/>
                </a:solidFill>
                <a:latin typeface="Poppins SemiBold"/>
                <a:ea typeface="Poppins SemiBold"/>
                <a:cs typeface="Poppins SemiBold"/>
                <a:sym typeface="Poppins SemiBold"/>
              </a:defRPr>
            </a:lvl2pPr>
            <a:lvl3pPr lvl="2" algn="ctr">
              <a:spcBef>
                <a:spcPts val="0"/>
              </a:spcBef>
              <a:spcAft>
                <a:spcPts val="0"/>
              </a:spcAft>
              <a:buClr>
                <a:schemeClr val="dk1"/>
              </a:buClr>
              <a:buSzPts val="3000"/>
              <a:buFont typeface="Poppins SemiBold"/>
              <a:buNone/>
              <a:defRPr sz="3000">
                <a:solidFill>
                  <a:schemeClr val="dk1"/>
                </a:solidFill>
                <a:latin typeface="Poppins SemiBold"/>
                <a:ea typeface="Poppins SemiBold"/>
                <a:cs typeface="Poppins SemiBold"/>
                <a:sym typeface="Poppins SemiBold"/>
              </a:defRPr>
            </a:lvl3pPr>
            <a:lvl4pPr lvl="3" algn="ctr">
              <a:spcBef>
                <a:spcPts val="0"/>
              </a:spcBef>
              <a:spcAft>
                <a:spcPts val="0"/>
              </a:spcAft>
              <a:buClr>
                <a:schemeClr val="dk1"/>
              </a:buClr>
              <a:buSzPts val="3000"/>
              <a:buFont typeface="Poppins SemiBold"/>
              <a:buNone/>
              <a:defRPr sz="3000">
                <a:solidFill>
                  <a:schemeClr val="dk1"/>
                </a:solidFill>
                <a:latin typeface="Poppins SemiBold"/>
                <a:ea typeface="Poppins SemiBold"/>
                <a:cs typeface="Poppins SemiBold"/>
                <a:sym typeface="Poppins SemiBold"/>
              </a:defRPr>
            </a:lvl4pPr>
            <a:lvl5pPr lvl="4" algn="ctr">
              <a:spcBef>
                <a:spcPts val="0"/>
              </a:spcBef>
              <a:spcAft>
                <a:spcPts val="0"/>
              </a:spcAft>
              <a:buClr>
                <a:schemeClr val="dk1"/>
              </a:buClr>
              <a:buSzPts val="3000"/>
              <a:buFont typeface="Poppins SemiBold"/>
              <a:buNone/>
              <a:defRPr sz="3000">
                <a:solidFill>
                  <a:schemeClr val="dk1"/>
                </a:solidFill>
                <a:latin typeface="Poppins SemiBold"/>
                <a:ea typeface="Poppins SemiBold"/>
                <a:cs typeface="Poppins SemiBold"/>
                <a:sym typeface="Poppins SemiBold"/>
              </a:defRPr>
            </a:lvl5pPr>
            <a:lvl6pPr lvl="5" algn="ctr">
              <a:spcBef>
                <a:spcPts val="0"/>
              </a:spcBef>
              <a:spcAft>
                <a:spcPts val="0"/>
              </a:spcAft>
              <a:buClr>
                <a:schemeClr val="dk1"/>
              </a:buClr>
              <a:buSzPts val="3000"/>
              <a:buFont typeface="Poppins SemiBold"/>
              <a:buNone/>
              <a:defRPr sz="3000">
                <a:solidFill>
                  <a:schemeClr val="dk1"/>
                </a:solidFill>
                <a:latin typeface="Poppins SemiBold"/>
                <a:ea typeface="Poppins SemiBold"/>
                <a:cs typeface="Poppins SemiBold"/>
                <a:sym typeface="Poppins SemiBold"/>
              </a:defRPr>
            </a:lvl6pPr>
            <a:lvl7pPr lvl="6" algn="ctr">
              <a:spcBef>
                <a:spcPts val="0"/>
              </a:spcBef>
              <a:spcAft>
                <a:spcPts val="0"/>
              </a:spcAft>
              <a:buClr>
                <a:schemeClr val="dk1"/>
              </a:buClr>
              <a:buSzPts val="3000"/>
              <a:buFont typeface="Poppins SemiBold"/>
              <a:buNone/>
              <a:defRPr sz="3000">
                <a:solidFill>
                  <a:schemeClr val="dk1"/>
                </a:solidFill>
                <a:latin typeface="Poppins SemiBold"/>
                <a:ea typeface="Poppins SemiBold"/>
                <a:cs typeface="Poppins SemiBold"/>
                <a:sym typeface="Poppins SemiBold"/>
              </a:defRPr>
            </a:lvl7pPr>
            <a:lvl8pPr lvl="7" algn="ctr">
              <a:spcBef>
                <a:spcPts val="0"/>
              </a:spcBef>
              <a:spcAft>
                <a:spcPts val="0"/>
              </a:spcAft>
              <a:buClr>
                <a:schemeClr val="dk1"/>
              </a:buClr>
              <a:buSzPts val="3000"/>
              <a:buFont typeface="Poppins SemiBold"/>
              <a:buNone/>
              <a:defRPr sz="3000">
                <a:solidFill>
                  <a:schemeClr val="dk1"/>
                </a:solidFill>
                <a:latin typeface="Poppins SemiBold"/>
                <a:ea typeface="Poppins SemiBold"/>
                <a:cs typeface="Poppins SemiBold"/>
                <a:sym typeface="Poppins SemiBold"/>
              </a:defRPr>
            </a:lvl8pPr>
            <a:lvl9pPr lvl="8" algn="ctr">
              <a:spcBef>
                <a:spcPts val="0"/>
              </a:spcBef>
              <a:spcAft>
                <a:spcPts val="0"/>
              </a:spcAft>
              <a:buClr>
                <a:schemeClr val="dk1"/>
              </a:buClr>
              <a:buSzPts val="3000"/>
              <a:buFont typeface="Poppins SemiBold"/>
              <a:buNone/>
              <a:defRPr sz="3000">
                <a:solidFill>
                  <a:schemeClr val="dk1"/>
                </a:solidFill>
                <a:latin typeface="Poppins SemiBold"/>
                <a:ea typeface="Poppins SemiBold"/>
                <a:cs typeface="Poppins SemiBold"/>
                <a:sym typeface="Poppins SemiBold"/>
              </a:defRPr>
            </a:lvl9pPr>
          </a:lstStyle>
          <a:p/>
        </p:txBody>
      </p:sp>
      <p:sp>
        <p:nvSpPr>
          <p:cNvPr id="428" name="Google Shape;428;p59"/>
          <p:cNvSpPr txBox="1"/>
          <p:nvPr>
            <p:ph idx="1" type="body"/>
          </p:nvPr>
        </p:nvSpPr>
        <p:spPr>
          <a:xfrm>
            <a:off x="713225" y="1297400"/>
            <a:ext cx="7717500" cy="3311100"/>
          </a:xfrm>
          <a:prstGeom prst="rect">
            <a:avLst/>
          </a:prstGeom>
          <a:noFill/>
          <a:ln>
            <a:noFill/>
          </a:ln>
        </p:spPr>
        <p:txBody>
          <a:bodyPr anchorCtr="0" anchor="t" bIns="91425" lIns="91425" spcFirstLastPara="1" rIns="91425" wrap="square" tIns="91425">
            <a:noAutofit/>
          </a:bodyPr>
          <a:lstStyle>
            <a:lvl1pPr indent="-304800" lvl="0" marL="457200">
              <a:lnSpc>
                <a:spcPct val="100000"/>
              </a:lnSpc>
              <a:spcBef>
                <a:spcPts val="0"/>
              </a:spcBef>
              <a:spcAft>
                <a:spcPts val="0"/>
              </a:spcAft>
              <a:buClr>
                <a:schemeClr val="dk1"/>
              </a:buClr>
              <a:buSzPts val="1200"/>
              <a:buFont typeface="Lato"/>
              <a:buChar char="●"/>
              <a:defRPr sz="1200">
                <a:solidFill>
                  <a:schemeClr val="dk1"/>
                </a:solidFill>
                <a:latin typeface="Lato"/>
                <a:ea typeface="Lato"/>
                <a:cs typeface="Lato"/>
                <a:sym typeface="Lato"/>
              </a:defRPr>
            </a:lvl1pPr>
            <a:lvl2pPr indent="-304800" lvl="1" marL="914400">
              <a:lnSpc>
                <a:spcPct val="100000"/>
              </a:lnSpc>
              <a:spcBef>
                <a:spcPts val="1600"/>
              </a:spcBef>
              <a:spcAft>
                <a:spcPts val="0"/>
              </a:spcAft>
              <a:buClr>
                <a:schemeClr val="dk1"/>
              </a:buClr>
              <a:buSzPts val="1200"/>
              <a:buFont typeface="Lato"/>
              <a:buChar char="○"/>
              <a:defRPr sz="1200">
                <a:solidFill>
                  <a:schemeClr val="dk1"/>
                </a:solidFill>
                <a:latin typeface="Lato"/>
                <a:ea typeface="Lato"/>
                <a:cs typeface="Lato"/>
                <a:sym typeface="Lato"/>
              </a:defRPr>
            </a:lvl2pPr>
            <a:lvl3pPr indent="-304800" lvl="2" marL="1371600">
              <a:lnSpc>
                <a:spcPct val="100000"/>
              </a:lnSpc>
              <a:spcBef>
                <a:spcPts val="1600"/>
              </a:spcBef>
              <a:spcAft>
                <a:spcPts val="0"/>
              </a:spcAft>
              <a:buClr>
                <a:schemeClr val="dk1"/>
              </a:buClr>
              <a:buSzPts val="1200"/>
              <a:buFont typeface="Lato"/>
              <a:buChar char="■"/>
              <a:defRPr sz="1200">
                <a:solidFill>
                  <a:schemeClr val="dk1"/>
                </a:solidFill>
                <a:latin typeface="Lato"/>
                <a:ea typeface="Lato"/>
                <a:cs typeface="Lato"/>
                <a:sym typeface="Lato"/>
              </a:defRPr>
            </a:lvl3pPr>
            <a:lvl4pPr indent="-304800" lvl="3" marL="1828800">
              <a:lnSpc>
                <a:spcPct val="100000"/>
              </a:lnSpc>
              <a:spcBef>
                <a:spcPts val="1600"/>
              </a:spcBef>
              <a:spcAft>
                <a:spcPts val="0"/>
              </a:spcAft>
              <a:buClr>
                <a:schemeClr val="dk1"/>
              </a:buClr>
              <a:buSzPts val="1200"/>
              <a:buFont typeface="Lato"/>
              <a:buChar char="●"/>
              <a:defRPr sz="1200">
                <a:solidFill>
                  <a:schemeClr val="dk1"/>
                </a:solidFill>
                <a:latin typeface="Lato"/>
                <a:ea typeface="Lato"/>
                <a:cs typeface="Lato"/>
                <a:sym typeface="Lato"/>
              </a:defRPr>
            </a:lvl4pPr>
            <a:lvl5pPr indent="-304800" lvl="4" marL="2286000">
              <a:lnSpc>
                <a:spcPct val="100000"/>
              </a:lnSpc>
              <a:spcBef>
                <a:spcPts val="1600"/>
              </a:spcBef>
              <a:spcAft>
                <a:spcPts val="0"/>
              </a:spcAft>
              <a:buClr>
                <a:schemeClr val="dk1"/>
              </a:buClr>
              <a:buSzPts val="1200"/>
              <a:buFont typeface="Lato"/>
              <a:buChar char="○"/>
              <a:defRPr sz="1200">
                <a:solidFill>
                  <a:schemeClr val="dk1"/>
                </a:solidFill>
                <a:latin typeface="Lato"/>
                <a:ea typeface="Lato"/>
                <a:cs typeface="Lato"/>
                <a:sym typeface="Lato"/>
              </a:defRPr>
            </a:lvl5pPr>
            <a:lvl6pPr indent="-304800" lvl="5" marL="2743200">
              <a:lnSpc>
                <a:spcPct val="100000"/>
              </a:lnSpc>
              <a:spcBef>
                <a:spcPts val="1600"/>
              </a:spcBef>
              <a:spcAft>
                <a:spcPts val="0"/>
              </a:spcAft>
              <a:buClr>
                <a:schemeClr val="dk1"/>
              </a:buClr>
              <a:buSzPts val="1200"/>
              <a:buFont typeface="Lato"/>
              <a:buChar char="■"/>
              <a:defRPr sz="1200">
                <a:solidFill>
                  <a:schemeClr val="dk1"/>
                </a:solidFill>
                <a:latin typeface="Lato"/>
                <a:ea typeface="Lato"/>
                <a:cs typeface="Lato"/>
                <a:sym typeface="Lato"/>
              </a:defRPr>
            </a:lvl6pPr>
            <a:lvl7pPr indent="-304800" lvl="6" marL="3200400">
              <a:lnSpc>
                <a:spcPct val="100000"/>
              </a:lnSpc>
              <a:spcBef>
                <a:spcPts val="1600"/>
              </a:spcBef>
              <a:spcAft>
                <a:spcPts val="0"/>
              </a:spcAft>
              <a:buClr>
                <a:schemeClr val="dk1"/>
              </a:buClr>
              <a:buSzPts val="1200"/>
              <a:buFont typeface="Lato"/>
              <a:buChar char="●"/>
              <a:defRPr sz="1200">
                <a:solidFill>
                  <a:schemeClr val="dk1"/>
                </a:solidFill>
                <a:latin typeface="Lato"/>
                <a:ea typeface="Lato"/>
                <a:cs typeface="Lato"/>
                <a:sym typeface="Lato"/>
              </a:defRPr>
            </a:lvl7pPr>
            <a:lvl8pPr indent="-304800" lvl="7" marL="3657600">
              <a:lnSpc>
                <a:spcPct val="100000"/>
              </a:lnSpc>
              <a:spcBef>
                <a:spcPts val="1600"/>
              </a:spcBef>
              <a:spcAft>
                <a:spcPts val="0"/>
              </a:spcAft>
              <a:buClr>
                <a:schemeClr val="dk1"/>
              </a:buClr>
              <a:buSzPts val="1200"/>
              <a:buFont typeface="Lato"/>
              <a:buChar char="○"/>
              <a:defRPr sz="1200">
                <a:solidFill>
                  <a:schemeClr val="dk1"/>
                </a:solidFill>
                <a:latin typeface="Lato"/>
                <a:ea typeface="Lato"/>
                <a:cs typeface="Lato"/>
                <a:sym typeface="Lato"/>
              </a:defRPr>
            </a:lvl8pPr>
            <a:lvl9pPr indent="-304800" lvl="8" marL="4114800">
              <a:lnSpc>
                <a:spcPct val="100000"/>
              </a:lnSpc>
              <a:spcBef>
                <a:spcPts val="1600"/>
              </a:spcBef>
              <a:spcAft>
                <a:spcPts val="1600"/>
              </a:spcAft>
              <a:buClr>
                <a:schemeClr val="dk1"/>
              </a:buClr>
              <a:buSzPts val="1200"/>
              <a:buFont typeface="Lato"/>
              <a:buChar char="■"/>
              <a:defRPr sz="1200">
                <a:solidFill>
                  <a:schemeClr val="dk1"/>
                </a:solidFill>
                <a:latin typeface="Lato"/>
                <a:ea typeface="Lato"/>
                <a:cs typeface="Lato"/>
                <a:sym typeface="Lato"/>
              </a:defRPr>
            </a:lvl9pPr>
          </a:lstStyle>
          <a:p/>
        </p:txBody>
      </p:sp>
    </p:spTree>
  </p:cSld>
  <p:clrMap accent1="accent1" accent2="accent2" accent3="accent3" accent4="accent4" accent5="accent5" accent6="accent6" bg1="lt1" bg2="dk2" tx1="dk1" tx2="lt2" folHlink="folHlink" hlink="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 id="2147483714" r:id="rId12"/>
    <p:sldLayoutId id="2147483715" r:id="rId13"/>
    <p:sldLayoutId id="2147483716" r:id="rId14"/>
    <p:sldLayoutId id="2147483717" r:id="rId15"/>
    <p:sldLayoutId id="2147483718" r:id="rId16"/>
    <p:sldLayoutId id="2147483719" r:id="rId17"/>
    <p:sldLayoutId id="2147483720" r:id="rId18"/>
    <p:sldLayoutId id="2147483721" r:id="rId19"/>
    <p:sldLayoutId id="2147483722" r:id="rId20"/>
    <p:sldLayoutId id="2147483723" r:id="rId21"/>
    <p:sldLayoutId id="2147483724" r:id="rId2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614" name="Shape 614"/>
        <p:cNvGrpSpPr/>
        <p:nvPr/>
      </p:nvGrpSpPr>
      <p:grpSpPr>
        <a:xfrm>
          <a:off x="0" y="0"/>
          <a:ext cx="0" cy="0"/>
          <a:chOff x="0" y="0"/>
          <a:chExt cx="0" cy="0"/>
        </a:xfrm>
      </p:grpSpPr>
      <p:sp>
        <p:nvSpPr>
          <p:cNvPr id="615" name="Google Shape;615;p82"/>
          <p:cNvSpPr txBox="1"/>
          <p:nvPr>
            <p:ph type="title"/>
          </p:nvPr>
        </p:nvSpPr>
        <p:spPr>
          <a:xfrm>
            <a:off x="713225" y="444725"/>
            <a:ext cx="7717500" cy="552600"/>
          </a:xfrm>
          <a:prstGeom prst="rect">
            <a:avLst/>
          </a:prstGeom>
          <a:noFill/>
          <a:ln>
            <a:noFill/>
          </a:ln>
        </p:spPr>
        <p:txBody>
          <a:bodyPr anchorCtr="0" anchor="t" bIns="91425" lIns="91425" spcFirstLastPara="1" rIns="91425" wrap="square" tIns="91425">
            <a:noAutofit/>
          </a:bodyPr>
          <a:lstStyle>
            <a:lvl1pPr lvl="0" algn="ctr">
              <a:spcBef>
                <a:spcPts val="0"/>
              </a:spcBef>
              <a:spcAft>
                <a:spcPts val="0"/>
              </a:spcAft>
              <a:buClr>
                <a:schemeClr val="dk1"/>
              </a:buClr>
              <a:buSzPts val="3000"/>
              <a:buFont typeface="Poppins SemiBold"/>
              <a:buNone/>
              <a:defRPr sz="3000">
                <a:solidFill>
                  <a:schemeClr val="dk1"/>
                </a:solidFill>
                <a:latin typeface="Poppins SemiBold"/>
                <a:ea typeface="Poppins SemiBold"/>
                <a:cs typeface="Poppins SemiBold"/>
                <a:sym typeface="Poppins SemiBold"/>
              </a:defRPr>
            </a:lvl1pPr>
            <a:lvl2pPr lvl="1" algn="ctr">
              <a:spcBef>
                <a:spcPts val="0"/>
              </a:spcBef>
              <a:spcAft>
                <a:spcPts val="0"/>
              </a:spcAft>
              <a:buClr>
                <a:schemeClr val="dk1"/>
              </a:buClr>
              <a:buSzPts val="3000"/>
              <a:buFont typeface="Poppins SemiBold"/>
              <a:buNone/>
              <a:defRPr sz="3000">
                <a:solidFill>
                  <a:schemeClr val="dk1"/>
                </a:solidFill>
                <a:latin typeface="Poppins SemiBold"/>
                <a:ea typeface="Poppins SemiBold"/>
                <a:cs typeface="Poppins SemiBold"/>
                <a:sym typeface="Poppins SemiBold"/>
              </a:defRPr>
            </a:lvl2pPr>
            <a:lvl3pPr lvl="2" algn="ctr">
              <a:spcBef>
                <a:spcPts val="0"/>
              </a:spcBef>
              <a:spcAft>
                <a:spcPts val="0"/>
              </a:spcAft>
              <a:buClr>
                <a:schemeClr val="dk1"/>
              </a:buClr>
              <a:buSzPts val="3000"/>
              <a:buFont typeface="Poppins SemiBold"/>
              <a:buNone/>
              <a:defRPr sz="3000">
                <a:solidFill>
                  <a:schemeClr val="dk1"/>
                </a:solidFill>
                <a:latin typeface="Poppins SemiBold"/>
                <a:ea typeface="Poppins SemiBold"/>
                <a:cs typeface="Poppins SemiBold"/>
                <a:sym typeface="Poppins SemiBold"/>
              </a:defRPr>
            </a:lvl3pPr>
            <a:lvl4pPr lvl="3" algn="ctr">
              <a:spcBef>
                <a:spcPts val="0"/>
              </a:spcBef>
              <a:spcAft>
                <a:spcPts val="0"/>
              </a:spcAft>
              <a:buClr>
                <a:schemeClr val="dk1"/>
              </a:buClr>
              <a:buSzPts val="3000"/>
              <a:buFont typeface="Poppins SemiBold"/>
              <a:buNone/>
              <a:defRPr sz="3000">
                <a:solidFill>
                  <a:schemeClr val="dk1"/>
                </a:solidFill>
                <a:latin typeface="Poppins SemiBold"/>
                <a:ea typeface="Poppins SemiBold"/>
                <a:cs typeface="Poppins SemiBold"/>
                <a:sym typeface="Poppins SemiBold"/>
              </a:defRPr>
            </a:lvl4pPr>
            <a:lvl5pPr lvl="4" algn="ctr">
              <a:spcBef>
                <a:spcPts val="0"/>
              </a:spcBef>
              <a:spcAft>
                <a:spcPts val="0"/>
              </a:spcAft>
              <a:buClr>
                <a:schemeClr val="dk1"/>
              </a:buClr>
              <a:buSzPts val="3000"/>
              <a:buFont typeface="Poppins SemiBold"/>
              <a:buNone/>
              <a:defRPr sz="3000">
                <a:solidFill>
                  <a:schemeClr val="dk1"/>
                </a:solidFill>
                <a:latin typeface="Poppins SemiBold"/>
                <a:ea typeface="Poppins SemiBold"/>
                <a:cs typeface="Poppins SemiBold"/>
                <a:sym typeface="Poppins SemiBold"/>
              </a:defRPr>
            </a:lvl5pPr>
            <a:lvl6pPr lvl="5" algn="ctr">
              <a:spcBef>
                <a:spcPts val="0"/>
              </a:spcBef>
              <a:spcAft>
                <a:spcPts val="0"/>
              </a:spcAft>
              <a:buClr>
                <a:schemeClr val="dk1"/>
              </a:buClr>
              <a:buSzPts val="3000"/>
              <a:buFont typeface="Poppins SemiBold"/>
              <a:buNone/>
              <a:defRPr sz="3000">
                <a:solidFill>
                  <a:schemeClr val="dk1"/>
                </a:solidFill>
                <a:latin typeface="Poppins SemiBold"/>
                <a:ea typeface="Poppins SemiBold"/>
                <a:cs typeface="Poppins SemiBold"/>
                <a:sym typeface="Poppins SemiBold"/>
              </a:defRPr>
            </a:lvl6pPr>
            <a:lvl7pPr lvl="6" algn="ctr">
              <a:spcBef>
                <a:spcPts val="0"/>
              </a:spcBef>
              <a:spcAft>
                <a:spcPts val="0"/>
              </a:spcAft>
              <a:buClr>
                <a:schemeClr val="dk1"/>
              </a:buClr>
              <a:buSzPts val="3000"/>
              <a:buFont typeface="Poppins SemiBold"/>
              <a:buNone/>
              <a:defRPr sz="3000">
                <a:solidFill>
                  <a:schemeClr val="dk1"/>
                </a:solidFill>
                <a:latin typeface="Poppins SemiBold"/>
                <a:ea typeface="Poppins SemiBold"/>
                <a:cs typeface="Poppins SemiBold"/>
                <a:sym typeface="Poppins SemiBold"/>
              </a:defRPr>
            </a:lvl7pPr>
            <a:lvl8pPr lvl="7" algn="ctr">
              <a:spcBef>
                <a:spcPts val="0"/>
              </a:spcBef>
              <a:spcAft>
                <a:spcPts val="0"/>
              </a:spcAft>
              <a:buClr>
                <a:schemeClr val="dk1"/>
              </a:buClr>
              <a:buSzPts val="3000"/>
              <a:buFont typeface="Poppins SemiBold"/>
              <a:buNone/>
              <a:defRPr sz="3000">
                <a:solidFill>
                  <a:schemeClr val="dk1"/>
                </a:solidFill>
                <a:latin typeface="Poppins SemiBold"/>
                <a:ea typeface="Poppins SemiBold"/>
                <a:cs typeface="Poppins SemiBold"/>
                <a:sym typeface="Poppins SemiBold"/>
              </a:defRPr>
            </a:lvl8pPr>
            <a:lvl9pPr lvl="8" algn="ctr">
              <a:spcBef>
                <a:spcPts val="0"/>
              </a:spcBef>
              <a:spcAft>
                <a:spcPts val="0"/>
              </a:spcAft>
              <a:buClr>
                <a:schemeClr val="dk1"/>
              </a:buClr>
              <a:buSzPts val="3000"/>
              <a:buFont typeface="Poppins SemiBold"/>
              <a:buNone/>
              <a:defRPr sz="3000">
                <a:solidFill>
                  <a:schemeClr val="dk1"/>
                </a:solidFill>
                <a:latin typeface="Poppins SemiBold"/>
                <a:ea typeface="Poppins SemiBold"/>
                <a:cs typeface="Poppins SemiBold"/>
                <a:sym typeface="Poppins SemiBold"/>
              </a:defRPr>
            </a:lvl9pPr>
          </a:lstStyle>
          <a:p/>
        </p:txBody>
      </p:sp>
      <p:sp>
        <p:nvSpPr>
          <p:cNvPr id="616" name="Google Shape;616;p82"/>
          <p:cNvSpPr txBox="1"/>
          <p:nvPr>
            <p:ph idx="1" type="body"/>
          </p:nvPr>
        </p:nvSpPr>
        <p:spPr>
          <a:xfrm>
            <a:off x="713225" y="1297400"/>
            <a:ext cx="7717500" cy="3311100"/>
          </a:xfrm>
          <a:prstGeom prst="rect">
            <a:avLst/>
          </a:prstGeom>
          <a:noFill/>
          <a:ln>
            <a:noFill/>
          </a:ln>
        </p:spPr>
        <p:txBody>
          <a:bodyPr anchorCtr="0" anchor="t" bIns="91425" lIns="91425" spcFirstLastPara="1" rIns="91425" wrap="square" tIns="91425">
            <a:noAutofit/>
          </a:bodyPr>
          <a:lstStyle>
            <a:lvl1pPr indent="-304800" lvl="0" marL="457200">
              <a:lnSpc>
                <a:spcPct val="100000"/>
              </a:lnSpc>
              <a:spcBef>
                <a:spcPts val="0"/>
              </a:spcBef>
              <a:spcAft>
                <a:spcPts val="0"/>
              </a:spcAft>
              <a:buClr>
                <a:schemeClr val="dk1"/>
              </a:buClr>
              <a:buSzPts val="1200"/>
              <a:buFont typeface="Lato"/>
              <a:buChar char="●"/>
              <a:defRPr sz="1200">
                <a:solidFill>
                  <a:schemeClr val="dk1"/>
                </a:solidFill>
                <a:latin typeface="Lato"/>
                <a:ea typeface="Lato"/>
                <a:cs typeface="Lato"/>
                <a:sym typeface="Lato"/>
              </a:defRPr>
            </a:lvl1pPr>
            <a:lvl2pPr indent="-304800" lvl="1" marL="914400">
              <a:lnSpc>
                <a:spcPct val="100000"/>
              </a:lnSpc>
              <a:spcBef>
                <a:spcPts val="1600"/>
              </a:spcBef>
              <a:spcAft>
                <a:spcPts val="0"/>
              </a:spcAft>
              <a:buClr>
                <a:schemeClr val="dk1"/>
              </a:buClr>
              <a:buSzPts val="1200"/>
              <a:buFont typeface="Lato"/>
              <a:buChar char="○"/>
              <a:defRPr sz="1200">
                <a:solidFill>
                  <a:schemeClr val="dk1"/>
                </a:solidFill>
                <a:latin typeface="Lato"/>
                <a:ea typeface="Lato"/>
                <a:cs typeface="Lato"/>
                <a:sym typeface="Lato"/>
              </a:defRPr>
            </a:lvl2pPr>
            <a:lvl3pPr indent="-304800" lvl="2" marL="1371600">
              <a:lnSpc>
                <a:spcPct val="100000"/>
              </a:lnSpc>
              <a:spcBef>
                <a:spcPts val="1600"/>
              </a:spcBef>
              <a:spcAft>
                <a:spcPts val="0"/>
              </a:spcAft>
              <a:buClr>
                <a:schemeClr val="dk1"/>
              </a:buClr>
              <a:buSzPts val="1200"/>
              <a:buFont typeface="Lato"/>
              <a:buChar char="■"/>
              <a:defRPr sz="1200">
                <a:solidFill>
                  <a:schemeClr val="dk1"/>
                </a:solidFill>
                <a:latin typeface="Lato"/>
                <a:ea typeface="Lato"/>
                <a:cs typeface="Lato"/>
                <a:sym typeface="Lato"/>
              </a:defRPr>
            </a:lvl3pPr>
            <a:lvl4pPr indent="-304800" lvl="3" marL="1828800">
              <a:lnSpc>
                <a:spcPct val="100000"/>
              </a:lnSpc>
              <a:spcBef>
                <a:spcPts val="1600"/>
              </a:spcBef>
              <a:spcAft>
                <a:spcPts val="0"/>
              </a:spcAft>
              <a:buClr>
                <a:schemeClr val="dk1"/>
              </a:buClr>
              <a:buSzPts val="1200"/>
              <a:buFont typeface="Lato"/>
              <a:buChar char="●"/>
              <a:defRPr sz="1200">
                <a:solidFill>
                  <a:schemeClr val="dk1"/>
                </a:solidFill>
                <a:latin typeface="Lato"/>
                <a:ea typeface="Lato"/>
                <a:cs typeface="Lato"/>
                <a:sym typeface="Lato"/>
              </a:defRPr>
            </a:lvl4pPr>
            <a:lvl5pPr indent="-304800" lvl="4" marL="2286000">
              <a:lnSpc>
                <a:spcPct val="100000"/>
              </a:lnSpc>
              <a:spcBef>
                <a:spcPts val="1600"/>
              </a:spcBef>
              <a:spcAft>
                <a:spcPts val="0"/>
              </a:spcAft>
              <a:buClr>
                <a:schemeClr val="dk1"/>
              </a:buClr>
              <a:buSzPts val="1200"/>
              <a:buFont typeface="Lato"/>
              <a:buChar char="○"/>
              <a:defRPr sz="1200">
                <a:solidFill>
                  <a:schemeClr val="dk1"/>
                </a:solidFill>
                <a:latin typeface="Lato"/>
                <a:ea typeface="Lato"/>
                <a:cs typeface="Lato"/>
                <a:sym typeface="Lato"/>
              </a:defRPr>
            </a:lvl5pPr>
            <a:lvl6pPr indent="-304800" lvl="5" marL="2743200">
              <a:lnSpc>
                <a:spcPct val="100000"/>
              </a:lnSpc>
              <a:spcBef>
                <a:spcPts val="1600"/>
              </a:spcBef>
              <a:spcAft>
                <a:spcPts val="0"/>
              </a:spcAft>
              <a:buClr>
                <a:schemeClr val="dk1"/>
              </a:buClr>
              <a:buSzPts val="1200"/>
              <a:buFont typeface="Lato"/>
              <a:buChar char="■"/>
              <a:defRPr sz="1200">
                <a:solidFill>
                  <a:schemeClr val="dk1"/>
                </a:solidFill>
                <a:latin typeface="Lato"/>
                <a:ea typeface="Lato"/>
                <a:cs typeface="Lato"/>
                <a:sym typeface="Lato"/>
              </a:defRPr>
            </a:lvl6pPr>
            <a:lvl7pPr indent="-304800" lvl="6" marL="3200400">
              <a:lnSpc>
                <a:spcPct val="100000"/>
              </a:lnSpc>
              <a:spcBef>
                <a:spcPts val="1600"/>
              </a:spcBef>
              <a:spcAft>
                <a:spcPts val="0"/>
              </a:spcAft>
              <a:buClr>
                <a:schemeClr val="dk1"/>
              </a:buClr>
              <a:buSzPts val="1200"/>
              <a:buFont typeface="Lato"/>
              <a:buChar char="●"/>
              <a:defRPr sz="1200">
                <a:solidFill>
                  <a:schemeClr val="dk1"/>
                </a:solidFill>
                <a:latin typeface="Lato"/>
                <a:ea typeface="Lato"/>
                <a:cs typeface="Lato"/>
                <a:sym typeface="Lato"/>
              </a:defRPr>
            </a:lvl7pPr>
            <a:lvl8pPr indent="-304800" lvl="7" marL="3657600">
              <a:lnSpc>
                <a:spcPct val="100000"/>
              </a:lnSpc>
              <a:spcBef>
                <a:spcPts val="1600"/>
              </a:spcBef>
              <a:spcAft>
                <a:spcPts val="0"/>
              </a:spcAft>
              <a:buClr>
                <a:schemeClr val="dk1"/>
              </a:buClr>
              <a:buSzPts val="1200"/>
              <a:buFont typeface="Lato"/>
              <a:buChar char="○"/>
              <a:defRPr sz="1200">
                <a:solidFill>
                  <a:schemeClr val="dk1"/>
                </a:solidFill>
                <a:latin typeface="Lato"/>
                <a:ea typeface="Lato"/>
                <a:cs typeface="Lato"/>
                <a:sym typeface="Lato"/>
              </a:defRPr>
            </a:lvl8pPr>
            <a:lvl9pPr indent="-304800" lvl="8" marL="4114800">
              <a:lnSpc>
                <a:spcPct val="100000"/>
              </a:lnSpc>
              <a:spcBef>
                <a:spcPts val="1600"/>
              </a:spcBef>
              <a:spcAft>
                <a:spcPts val="1600"/>
              </a:spcAft>
              <a:buClr>
                <a:schemeClr val="dk1"/>
              </a:buClr>
              <a:buSzPts val="1200"/>
              <a:buFont typeface="Lato"/>
              <a:buChar char="■"/>
              <a:defRPr sz="1200">
                <a:solidFill>
                  <a:schemeClr val="dk1"/>
                </a:solidFill>
                <a:latin typeface="Lato"/>
                <a:ea typeface="Lato"/>
                <a:cs typeface="Lato"/>
                <a:sym typeface="Lato"/>
              </a:defRPr>
            </a:lvl9pPr>
          </a:lstStyle>
          <a:p/>
        </p:txBody>
      </p:sp>
    </p:spTree>
  </p:cSld>
  <p:clrMap accent1="accent1" accent2="accent2" accent3="accent3" accent4="accent4" accent5="accent5" accent6="accent6" bg1="lt1" bg2="dk2" tx1="dk1" tx2="lt2" folHlink="folHlink" hlink="hlink"/>
  <p:sldLayoutIdLst>
    <p:sldLayoutId id="2147483725" r:id="rId1"/>
    <p:sldLayoutId id="2147483726" r:id="rId2"/>
    <p:sldLayoutId id="2147483727" r:id="rId3"/>
    <p:sldLayoutId id="2147483728" r:id="rId4"/>
    <p:sldLayoutId id="2147483729" r:id="rId5"/>
    <p:sldLayoutId id="2147483730" r:id="rId6"/>
    <p:sldLayoutId id="2147483731" r:id="rId7"/>
    <p:sldLayoutId id="2147483732" r:id="rId8"/>
    <p:sldLayoutId id="2147483733" r:id="rId9"/>
    <p:sldLayoutId id="2147483734" r:id="rId10"/>
    <p:sldLayoutId id="2147483735" r:id="rId11"/>
    <p:sldLayoutId id="2147483736" r:id="rId12"/>
    <p:sldLayoutId id="2147483737" r:id="rId13"/>
    <p:sldLayoutId id="2147483738" r:id="rId14"/>
    <p:sldLayoutId id="2147483739" r:id="rId15"/>
    <p:sldLayoutId id="2147483740" r:id="rId16"/>
    <p:sldLayoutId id="2147483741" r:id="rId17"/>
    <p:sldLayoutId id="2147483742" r:id="rId18"/>
    <p:sldLayoutId id="2147483743" r:id="rId19"/>
    <p:sldLayoutId id="2147483744" r:id="rId20"/>
    <p:sldLayoutId id="2147483745" r:id="rId21"/>
    <p:sldLayoutId id="2147483746" r:id="rId2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802" name="Shape 802"/>
        <p:cNvGrpSpPr/>
        <p:nvPr/>
      </p:nvGrpSpPr>
      <p:grpSpPr>
        <a:xfrm>
          <a:off x="0" y="0"/>
          <a:ext cx="0" cy="0"/>
          <a:chOff x="0" y="0"/>
          <a:chExt cx="0" cy="0"/>
        </a:xfrm>
      </p:grpSpPr>
      <p:sp>
        <p:nvSpPr>
          <p:cNvPr id="803" name="Google Shape;803;p105"/>
          <p:cNvSpPr txBox="1"/>
          <p:nvPr>
            <p:ph type="title"/>
          </p:nvPr>
        </p:nvSpPr>
        <p:spPr>
          <a:xfrm>
            <a:off x="713225" y="444725"/>
            <a:ext cx="7717500" cy="552600"/>
          </a:xfrm>
          <a:prstGeom prst="rect">
            <a:avLst/>
          </a:prstGeom>
          <a:noFill/>
          <a:ln>
            <a:noFill/>
          </a:ln>
        </p:spPr>
        <p:txBody>
          <a:bodyPr anchorCtr="0" anchor="t" bIns="91425" lIns="91425" spcFirstLastPara="1" rIns="91425" wrap="square" tIns="91425">
            <a:noAutofit/>
          </a:bodyPr>
          <a:lstStyle>
            <a:lvl1pPr lvl="0" algn="ctr">
              <a:spcBef>
                <a:spcPts val="0"/>
              </a:spcBef>
              <a:spcAft>
                <a:spcPts val="0"/>
              </a:spcAft>
              <a:buClr>
                <a:schemeClr val="dk1"/>
              </a:buClr>
              <a:buSzPts val="3000"/>
              <a:buFont typeface="Poppins SemiBold"/>
              <a:buNone/>
              <a:defRPr sz="3000">
                <a:solidFill>
                  <a:schemeClr val="dk1"/>
                </a:solidFill>
                <a:latin typeface="Poppins SemiBold"/>
                <a:ea typeface="Poppins SemiBold"/>
                <a:cs typeface="Poppins SemiBold"/>
                <a:sym typeface="Poppins SemiBold"/>
              </a:defRPr>
            </a:lvl1pPr>
            <a:lvl2pPr lvl="1" algn="ctr">
              <a:spcBef>
                <a:spcPts val="0"/>
              </a:spcBef>
              <a:spcAft>
                <a:spcPts val="0"/>
              </a:spcAft>
              <a:buClr>
                <a:schemeClr val="dk1"/>
              </a:buClr>
              <a:buSzPts val="3000"/>
              <a:buFont typeface="Poppins SemiBold"/>
              <a:buNone/>
              <a:defRPr sz="3000">
                <a:solidFill>
                  <a:schemeClr val="dk1"/>
                </a:solidFill>
                <a:latin typeface="Poppins SemiBold"/>
                <a:ea typeface="Poppins SemiBold"/>
                <a:cs typeface="Poppins SemiBold"/>
                <a:sym typeface="Poppins SemiBold"/>
              </a:defRPr>
            </a:lvl2pPr>
            <a:lvl3pPr lvl="2" algn="ctr">
              <a:spcBef>
                <a:spcPts val="0"/>
              </a:spcBef>
              <a:spcAft>
                <a:spcPts val="0"/>
              </a:spcAft>
              <a:buClr>
                <a:schemeClr val="dk1"/>
              </a:buClr>
              <a:buSzPts val="3000"/>
              <a:buFont typeface="Poppins SemiBold"/>
              <a:buNone/>
              <a:defRPr sz="3000">
                <a:solidFill>
                  <a:schemeClr val="dk1"/>
                </a:solidFill>
                <a:latin typeface="Poppins SemiBold"/>
                <a:ea typeface="Poppins SemiBold"/>
                <a:cs typeface="Poppins SemiBold"/>
                <a:sym typeface="Poppins SemiBold"/>
              </a:defRPr>
            </a:lvl3pPr>
            <a:lvl4pPr lvl="3" algn="ctr">
              <a:spcBef>
                <a:spcPts val="0"/>
              </a:spcBef>
              <a:spcAft>
                <a:spcPts val="0"/>
              </a:spcAft>
              <a:buClr>
                <a:schemeClr val="dk1"/>
              </a:buClr>
              <a:buSzPts val="3000"/>
              <a:buFont typeface="Poppins SemiBold"/>
              <a:buNone/>
              <a:defRPr sz="3000">
                <a:solidFill>
                  <a:schemeClr val="dk1"/>
                </a:solidFill>
                <a:latin typeface="Poppins SemiBold"/>
                <a:ea typeface="Poppins SemiBold"/>
                <a:cs typeface="Poppins SemiBold"/>
                <a:sym typeface="Poppins SemiBold"/>
              </a:defRPr>
            </a:lvl4pPr>
            <a:lvl5pPr lvl="4" algn="ctr">
              <a:spcBef>
                <a:spcPts val="0"/>
              </a:spcBef>
              <a:spcAft>
                <a:spcPts val="0"/>
              </a:spcAft>
              <a:buClr>
                <a:schemeClr val="dk1"/>
              </a:buClr>
              <a:buSzPts val="3000"/>
              <a:buFont typeface="Poppins SemiBold"/>
              <a:buNone/>
              <a:defRPr sz="3000">
                <a:solidFill>
                  <a:schemeClr val="dk1"/>
                </a:solidFill>
                <a:latin typeface="Poppins SemiBold"/>
                <a:ea typeface="Poppins SemiBold"/>
                <a:cs typeface="Poppins SemiBold"/>
                <a:sym typeface="Poppins SemiBold"/>
              </a:defRPr>
            </a:lvl5pPr>
            <a:lvl6pPr lvl="5" algn="ctr">
              <a:spcBef>
                <a:spcPts val="0"/>
              </a:spcBef>
              <a:spcAft>
                <a:spcPts val="0"/>
              </a:spcAft>
              <a:buClr>
                <a:schemeClr val="dk1"/>
              </a:buClr>
              <a:buSzPts val="3000"/>
              <a:buFont typeface="Poppins SemiBold"/>
              <a:buNone/>
              <a:defRPr sz="3000">
                <a:solidFill>
                  <a:schemeClr val="dk1"/>
                </a:solidFill>
                <a:latin typeface="Poppins SemiBold"/>
                <a:ea typeface="Poppins SemiBold"/>
                <a:cs typeface="Poppins SemiBold"/>
                <a:sym typeface="Poppins SemiBold"/>
              </a:defRPr>
            </a:lvl6pPr>
            <a:lvl7pPr lvl="6" algn="ctr">
              <a:spcBef>
                <a:spcPts val="0"/>
              </a:spcBef>
              <a:spcAft>
                <a:spcPts val="0"/>
              </a:spcAft>
              <a:buClr>
                <a:schemeClr val="dk1"/>
              </a:buClr>
              <a:buSzPts val="3000"/>
              <a:buFont typeface="Poppins SemiBold"/>
              <a:buNone/>
              <a:defRPr sz="3000">
                <a:solidFill>
                  <a:schemeClr val="dk1"/>
                </a:solidFill>
                <a:latin typeface="Poppins SemiBold"/>
                <a:ea typeface="Poppins SemiBold"/>
                <a:cs typeface="Poppins SemiBold"/>
                <a:sym typeface="Poppins SemiBold"/>
              </a:defRPr>
            </a:lvl7pPr>
            <a:lvl8pPr lvl="7" algn="ctr">
              <a:spcBef>
                <a:spcPts val="0"/>
              </a:spcBef>
              <a:spcAft>
                <a:spcPts val="0"/>
              </a:spcAft>
              <a:buClr>
                <a:schemeClr val="dk1"/>
              </a:buClr>
              <a:buSzPts val="3000"/>
              <a:buFont typeface="Poppins SemiBold"/>
              <a:buNone/>
              <a:defRPr sz="3000">
                <a:solidFill>
                  <a:schemeClr val="dk1"/>
                </a:solidFill>
                <a:latin typeface="Poppins SemiBold"/>
                <a:ea typeface="Poppins SemiBold"/>
                <a:cs typeface="Poppins SemiBold"/>
                <a:sym typeface="Poppins SemiBold"/>
              </a:defRPr>
            </a:lvl8pPr>
            <a:lvl9pPr lvl="8" algn="ctr">
              <a:spcBef>
                <a:spcPts val="0"/>
              </a:spcBef>
              <a:spcAft>
                <a:spcPts val="0"/>
              </a:spcAft>
              <a:buClr>
                <a:schemeClr val="dk1"/>
              </a:buClr>
              <a:buSzPts val="3000"/>
              <a:buFont typeface="Poppins SemiBold"/>
              <a:buNone/>
              <a:defRPr sz="3000">
                <a:solidFill>
                  <a:schemeClr val="dk1"/>
                </a:solidFill>
                <a:latin typeface="Poppins SemiBold"/>
                <a:ea typeface="Poppins SemiBold"/>
                <a:cs typeface="Poppins SemiBold"/>
                <a:sym typeface="Poppins SemiBold"/>
              </a:defRPr>
            </a:lvl9pPr>
          </a:lstStyle>
          <a:p/>
        </p:txBody>
      </p:sp>
      <p:sp>
        <p:nvSpPr>
          <p:cNvPr id="804" name="Google Shape;804;p105"/>
          <p:cNvSpPr txBox="1"/>
          <p:nvPr>
            <p:ph idx="1" type="body"/>
          </p:nvPr>
        </p:nvSpPr>
        <p:spPr>
          <a:xfrm>
            <a:off x="713225" y="1297400"/>
            <a:ext cx="7717500" cy="3311100"/>
          </a:xfrm>
          <a:prstGeom prst="rect">
            <a:avLst/>
          </a:prstGeom>
          <a:noFill/>
          <a:ln>
            <a:noFill/>
          </a:ln>
        </p:spPr>
        <p:txBody>
          <a:bodyPr anchorCtr="0" anchor="t" bIns="91425" lIns="91425" spcFirstLastPara="1" rIns="91425" wrap="square" tIns="91425">
            <a:noAutofit/>
          </a:bodyPr>
          <a:lstStyle>
            <a:lvl1pPr indent="-304800" lvl="0" marL="457200">
              <a:lnSpc>
                <a:spcPct val="100000"/>
              </a:lnSpc>
              <a:spcBef>
                <a:spcPts val="0"/>
              </a:spcBef>
              <a:spcAft>
                <a:spcPts val="0"/>
              </a:spcAft>
              <a:buClr>
                <a:schemeClr val="dk1"/>
              </a:buClr>
              <a:buSzPts val="1200"/>
              <a:buFont typeface="Lato"/>
              <a:buChar char="●"/>
              <a:defRPr sz="1200">
                <a:solidFill>
                  <a:schemeClr val="dk1"/>
                </a:solidFill>
                <a:latin typeface="Lato"/>
                <a:ea typeface="Lato"/>
                <a:cs typeface="Lato"/>
                <a:sym typeface="Lato"/>
              </a:defRPr>
            </a:lvl1pPr>
            <a:lvl2pPr indent="-304800" lvl="1" marL="914400">
              <a:lnSpc>
                <a:spcPct val="100000"/>
              </a:lnSpc>
              <a:spcBef>
                <a:spcPts val="1600"/>
              </a:spcBef>
              <a:spcAft>
                <a:spcPts val="0"/>
              </a:spcAft>
              <a:buClr>
                <a:schemeClr val="dk1"/>
              </a:buClr>
              <a:buSzPts val="1200"/>
              <a:buFont typeface="Lato"/>
              <a:buChar char="○"/>
              <a:defRPr sz="1200">
                <a:solidFill>
                  <a:schemeClr val="dk1"/>
                </a:solidFill>
                <a:latin typeface="Lato"/>
                <a:ea typeface="Lato"/>
                <a:cs typeface="Lato"/>
                <a:sym typeface="Lato"/>
              </a:defRPr>
            </a:lvl2pPr>
            <a:lvl3pPr indent="-304800" lvl="2" marL="1371600">
              <a:lnSpc>
                <a:spcPct val="100000"/>
              </a:lnSpc>
              <a:spcBef>
                <a:spcPts val="1600"/>
              </a:spcBef>
              <a:spcAft>
                <a:spcPts val="0"/>
              </a:spcAft>
              <a:buClr>
                <a:schemeClr val="dk1"/>
              </a:buClr>
              <a:buSzPts val="1200"/>
              <a:buFont typeface="Lato"/>
              <a:buChar char="■"/>
              <a:defRPr sz="1200">
                <a:solidFill>
                  <a:schemeClr val="dk1"/>
                </a:solidFill>
                <a:latin typeface="Lato"/>
                <a:ea typeface="Lato"/>
                <a:cs typeface="Lato"/>
                <a:sym typeface="Lato"/>
              </a:defRPr>
            </a:lvl3pPr>
            <a:lvl4pPr indent="-304800" lvl="3" marL="1828800">
              <a:lnSpc>
                <a:spcPct val="100000"/>
              </a:lnSpc>
              <a:spcBef>
                <a:spcPts val="1600"/>
              </a:spcBef>
              <a:spcAft>
                <a:spcPts val="0"/>
              </a:spcAft>
              <a:buClr>
                <a:schemeClr val="dk1"/>
              </a:buClr>
              <a:buSzPts val="1200"/>
              <a:buFont typeface="Lato"/>
              <a:buChar char="●"/>
              <a:defRPr sz="1200">
                <a:solidFill>
                  <a:schemeClr val="dk1"/>
                </a:solidFill>
                <a:latin typeface="Lato"/>
                <a:ea typeface="Lato"/>
                <a:cs typeface="Lato"/>
                <a:sym typeface="Lato"/>
              </a:defRPr>
            </a:lvl4pPr>
            <a:lvl5pPr indent="-304800" lvl="4" marL="2286000">
              <a:lnSpc>
                <a:spcPct val="100000"/>
              </a:lnSpc>
              <a:spcBef>
                <a:spcPts val="1600"/>
              </a:spcBef>
              <a:spcAft>
                <a:spcPts val="0"/>
              </a:spcAft>
              <a:buClr>
                <a:schemeClr val="dk1"/>
              </a:buClr>
              <a:buSzPts val="1200"/>
              <a:buFont typeface="Lato"/>
              <a:buChar char="○"/>
              <a:defRPr sz="1200">
                <a:solidFill>
                  <a:schemeClr val="dk1"/>
                </a:solidFill>
                <a:latin typeface="Lato"/>
                <a:ea typeface="Lato"/>
                <a:cs typeface="Lato"/>
                <a:sym typeface="Lato"/>
              </a:defRPr>
            </a:lvl5pPr>
            <a:lvl6pPr indent="-304800" lvl="5" marL="2743200">
              <a:lnSpc>
                <a:spcPct val="100000"/>
              </a:lnSpc>
              <a:spcBef>
                <a:spcPts val="1600"/>
              </a:spcBef>
              <a:spcAft>
                <a:spcPts val="0"/>
              </a:spcAft>
              <a:buClr>
                <a:schemeClr val="dk1"/>
              </a:buClr>
              <a:buSzPts val="1200"/>
              <a:buFont typeface="Lato"/>
              <a:buChar char="■"/>
              <a:defRPr sz="1200">
                <a:solidFill>
                  <a:schemeClr val="dk1"/>
                </a:solidFill>
                <a:latin typeface="Lato"/>
                <a:ea typeface="Lato"/>
                <a:cs typeface="Lato"/>
                <a:sym typeface="Lato"/>
              </a:defRPr>
            </a:lvl6pPr>
            <a:lvl7pPr indent="-304800" lvl="6" marL="3200400">
              <a:lnSpc>
                <a:spcPct val="100000"/>
              </a:lnSpc>
              <a:spcBef>
                <a:spcPts val="1600"/>
              </a:spcBef>
              <a:spcAft>
                <a:spcPts val="0"/>
              </a:spcAft>
              <a:buClr>
                <a:schemeClr val="dk1"/>
              </a:buClr>
              <a:buSzPts val="1200"/>
              <a:buFont typeface="Lato"/>
              <a:buChar char="●"/>
              <a:defRPr sz="1200">
                <a:solidFill>
                  <a:schemeClr val="dk1"/>
                </a:solidFill>
                <a:latin typeface="Lato"/>
                <a:ea typeface="Lato"/>
                <a:cs typeface="Lato"/>
                <a:sym typeface="Lato"/>
              </a:defRPr>
            </a:lvl7pPr>
            <a:lvl8pPr indent="-304800" lvl="7" marL="3657600">
              <a:lnSpc>
                <a:spcPct val="100000"/>
              </a:lnSpc>
              <a:spcBef>
                <a:spcPts val="1600"/>
              </a:spcBef>
              <a:spcAft>
                <a:spcPts val="0"/>
              </a:spcAft>
              <a:buClr>
                <a:schemeClr val="dk1"/>
              </a:buClr>
              <a:buSzPts val="1200"/>
              <a:buFont typeface="Lato"/>
              <a:buChar char="○"/>
              <a:defRPr sz="1200">
                <a:solidFill>
                  <a:schemeClr val="dk1"/>
                </a:solidFill>
                <a:latin typeface="Lato"/>
                <a:ea typeface="Lato"/>
                <a:cs typeface="Lato"/>
                <a:sym typeface="Lato"/>
              </a:defRPr>
            </a:lvl8pPr>
            <a:lvl9pPr indent="-304800" lvl="8" marL="4114800">
              <a:lnSpc>
                <a:spcPct val="100000"/>
              </a:lnSpc>
              <a:spcBef>
                <a:spcPts val="1600"/>
              </a:spcBef>
              <a:spcAft>
                <a:spcPts val="1600"/>
              </a:spcAft>
              <a:buClr>
                <a:schemeClr val="dk1"/>
              </a:buClr>
              <a:buSzPts val="1200"/>
              <a:buFont typeface="Lato"/>
              <a:buChar char="■"/>
              <a:defRPr sz="1200">
                <a:solidFill>
                  <a:schemeClr val="dk1"/>
                </a:solidFill>
                <a:latin typeface="Lato"/>
                <a:ea typeface="Lato"/>
                <a:cs typeface="Lato"/>
                <a:sym typeface="Lato"/>
              </a:defRPr>
            </a:lvl9pPr>
          </a:lstStyle>
          <a:p/>
        </p:txBody>
      </p:sp>
    </p:spTree>
  </p:cSld>
  <p:clrMap accent1="accent1" accent2="accent2" accent3="accent3" accent4="accent4" accent5="accent5" accent6="accent6" bg1="lt1" bg2="dk2" tx1="dk1" tx2="lt2" folHlink="folHlink" hlink="hlink"/>
  <p:sldLayoutIdLst>
    <p:sldLayoutId id="2147483747" r:id="rId1"/>
    <p:sldLayoutId id="2147483748" r:id="rId2"/>
    <p:sldLayoutId id="2147483749" r:id="rId3"/>
    <p:sldLayoutId id="2147483750" r:id="rId4"/>
    <p:sldLayoutId id="2147483751" r:id="rId5"/>
    <p:sldLayoutId id="2147483752" r:id="rId6"/>
    <p:sldLayoutId id="2147483753" r:id="rId7"/>
    <p:sldLayoutId id="2147483754" r:id="rId8"/>
    <p:sldLayoutId id="2147483755" r:id="rId9"/>
    <p:sldLayoutId id="2147483756" r:id="rId10"/>
    <p:sldLayoutId id="2147483757" r:id="rId11"/>
    <p:sldLayoutId id="2147483758" r:id="rId12"/>
    <p:sldLayoutId id="2147483759" r:id="rId13"/>
    <p:sldLayoutId id="2147483760" r:id="rId14"/>
    <p:sldLayoutId id="2147483761" r:id="rId15"/>
    <p:sldLayoutId id="2147483762" r:id="rId16"/>
    <p:sldLayoutId id="2147483763" r:id="rId17"/>
    <p:sldLayoutId id="2147483764" r:id="rId18"/>
    <p:sldLayoutId id="2147483765" r:id="rId19"/>
    <p:sldLayoutId id="2147483766" r:id="rId20"/>
    <p:sldLayoutId id="2147483767" r:id="rId21"/>
    <p:sldLayoutId id="2147483768" r:id="rId2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990" name="Shape 990"/>
        <p:cNvGrpSpPr/>
        <p:nvPr/>
      </p:nvGrpSpPr>
      <p:grpSpPr>
        <a:xfrm>
          <a:off x="0" y="0"/>
          <a:ext cx="0" cy="0"/>
          <a:chOff x="0" y="0"/>
          <a:chExt cx="0" cy="0"/>
        </a:xfrm>
      </p:grpSpPr>
      <p:sp>
        <p:nvSpPr>
          <p:cNvPr id="991" name="Google Shape;991;p128"/>
          <p:cNvSpPr txBox="1"/>
          <p:nvPr>
            <p:ph type="title"/>
          </p:nvPr>
        </p:nvSpPr>
        <p:spPr>
          <a:xfrm>
            <a:off x="713225" y="444725"/>
            <a:ext cx="7717500" cy="552600"/>
          </a:xfrm>
          <a:prstGeom prst="rect">
            <a:avLst/>
          </a:prstGeom>
          <a:noFill/>
          <a:ln>
            <a:noFill/>
          </a:ln>
        </p:spPr>
        <p:txBody>
          <a:bodyPr anchorCtr="0" anchor="t" bIns="91425" lIns="91425" spcFirstLastPara="1" rIns="91425" wrap="square" tIns="91425">
            <a:noAutofit/>
          </a:bodyPr>
          <a:lstStyle>
            <a:lvl1pPr lvl="0" algn="ctr">
              <a:spcBef>
                <a:spcPts val="0"/>
              </a:spcBef>
              <a:spcAft>
                <a:spcPts val="0"/>
              </a:spcAft>
              <a:buClr>
                <a:schemeClr val="dk1"/>
              </a:buClr>
              <a:buSzPts val="3000"/>
              <a:buFont typeface="Poppins SemiBold"/>
              <a:buNone/>
              <a:defRPr sz="3000">
                <a:solidFill>
                  <a:schemeClr val="dk1"/>
                </a:solidFill>
                <a:latin typeface="Poppins SemiBold"/>
                <a:ea typeface="Poppins SemiBold"/>
                <a:cs typeface="Poppins SemiBold"/>
                <a:sym typeface="Poppins SemiBold"/>
              </a:defRPr>
            </a:lvl1pPr>
            <a:lvl2pPr lvl="1" algn="ctr">
              <a:spcBef>
                <a:spcPts val="0"/>
              </a:spcBef>
              <a:spcAft>
                <a:spcPts val="0"/>
              </a:spcAft>
              <a:buClr>
                <a:schemeClr val="dk1"/>
              </a:buClr>
              <a:buSzPts val="3000"/>
              <a:buFont typeface="Poppins SemiBold"/>
              <a:buNone/>
              <a:defRPr sz="3000">
                <a:solidFill>
                  <a:schemeClr val="dk1"/>
                </a:solidFill>
                <a:latin typeface="Poppins SemiBold"/>
                <a:ea typeface="Poppins SemiBold"/>
                <a:cs typeface="Poppins SemiBold"/>
                <a:sym typeface="Poppins SemiBold"/>
              </a:defRPr>
            </a:lvl2pPr>
            <a:lvl3pPr lvl="2" algn="ctr">
              <a:spcBef>
                <a:spcPts val="0"/>
              </a:spcBef>
              <a:spcAft>
                <a:spcPts val="0"/>
              </a:spcAft>
              <a:buClr>
                <a:schemeClr val="dk1"/>
              </a:buClr>
              <a:buSzPts val="3000"/>
              <a:buFont typeface="Poppins SemiBold"/>
              <a:buNone/>
              <a:defRPr sz="3000">
                <a:solidFill>
                  <a:schemeClr val="dk1"/>
                </a:solidFill>
                <a:latin typeface="Poppins SemiBold"/>
                <a:ea typeface="Poppins SemiBold"/>
                <a:cs typeface="Poppins SemiBold"/>
                <a:sym typeface="Poppins SemiBold"/>
              </a:defRPr>
            </a:lvl3pPr>
            <a:lvl4pPr lvl="3" algn="ctr">
              <a:spcBef>
                <a:spcPts val="0"/>
              </a:spcBef>
              <a:spcAft>
                <a:spcPts val="0"/>
              </a:spcAft>
              <a:buClr>
                <a:schemeClr val="dk1"/>
              </a:buClr>
              <a:buSzPts val="3000"/>
              <a:buFont typeface="Poppins SemiBold"/>
              <a:buNone/>
              <a:defRPr sz="3000">
                <a:solidFill>
                  <a:schemeClr val="dk1"/>
                </a:solidFill>
                <a:latin typeface="Poppins SemiBold"/>
                <a:ea typeface="Poppins SemiBold"/>
                <a:cs typeface="Poppins SemiBold"/>
                <a:sym typeface="Poppins SemiBold"/>
              </a:defRPr>
            </a:lvl4pPr>
            <a:lvl5pPr lvl="4" algn="ctr">
              <a:spcBef>
                <a:spcPts val="0"/>
              </a:spcBef>
              <a:spcAft>
                <a:spcPts val="0"/>
              </a:spcAft>
              <a:buClr>
                <a:schemeClr val="dk1"/>
              </a:buClr>
              <a:buSzPts val="3000"/>
              <a:buFont typeface="Poppins SemiBold"/>
              <a:buNone/>
              <a:defRPr sz="3000">
                <a:solidFill>
                  <a:schemeClr val="dk1"/>
                </a:solidFill>
                <a:latin typeface="Poppins SemiBold"/>
                <a:ea typeface="Poppins SemiBold"/>
                <a:cs typeface="Poppins SemiBold"/>
                <a:sym typeface="Poppins SemiBold"/>
              </a:defRPr>
            </a:lvl5pPr>
            <a:lvl6pPr lvl="5" algn="ctr">
              <a:spcBef>
                <a:spcPts val="0"/>
              </a:spcBef>
              <a:spcAft>
                <a:spcPts val="0"/>
              </a:spcAft>
              <a:buClr>
                <a:schemeClr val="dk1"/>
              </a:buClr>
              <a:buSzPts val="3000"/>
              <a:buFont typeface="Poppins SemiBold"/>
              <a:buNone/>
              <a:defRPr sz="3000">
                <a:solidFill>
                  <a:schemeClr val="dk1"/>
                </a:solidFill>
                <a:latin typeface="Poppins SemiBold"/>
                <a:ea typeface="Poppins SemiBold"/>
                <a:cs typeface="Poppins SemiBold"/>
                <a:sym typeface="Poppins SemiBold"/>
              </a:defRPr>
            </a:lvl6pPr>
            <a:lvl7pPr lvl="6" algn="ctr">
              <a:spcBef>
                <a:spcPts val="0"/>
              </a:spcBef>
              <a:spcAft>
                <a:spcPts val="0"/>
              </a:spcAft>
              <a:buClr>
                <a:schemeClr val="dk1"/>
              </a:buClr>
              <a:buSzPts val="3000"/>
              <a:buFont typeface="Poppins SemiBold"/>
              <a:buNone/>
              <a:defRPr sz="3000">
                <a:solidFill>
                  <a:schemeClr val="dk1"/>
                </a:solidFill>
                <a:latin typeface="Poppins SemiBold"/>
                <a:ea typeface="Poppins SemiBold"/>
                <a:cs typeface="Poppins SemiBold"/>
                <a:sym typeface="Poppins SemiBold"/>
              </a:defRPr>
            </a:lvl7pPr>
            <a:lvl8pPr lvl="7" algn="ctr">
              <a:spcBef>
                <a:spcPts val="0"/>
              </a:spcBef>
              <a:spcAft>
                <a:spcPts val="0"/>
              </a:spcAft>
              <a:buClr>
                <a:schemeClr val="dk1"/>
              </a:buClr>
              <a:buSzPts val="3000"/>
              <a:buFont typeface="Poppins SemiBold"/>
              <a:buNone/>
              <a:defRPr sz="3000">
                <a:solidFill>
                  <a:schemeClr val="dk1"/>
                </a:solidFill>
                <a:latin typeface="Poppins SemiBold"/>
                <a:ea typeface="Poppins SemiBold"/>
                <a:cs typeface="Poppins SemiBold"/>
                <a:sym typeface="Poppins SemiBold"/>
              </a:defRPr>
            </a:lvl8pPr>
            <a:lvl9pPr lvl="8" algn="ctr">
              <a:spcBef>
                <a:spcPts val="0"/>
              </a:spcBef>
              <a:spcAft>
                <a:spcPts val="0"/>
              </a:spcAft>
              <a:buClr>
                <a:schemeClr val="dk1"/>
              </a:buClr>
              <a:buSzPts val="3000"/>
              <a:buFont typeface="Poppins SemiBold"/>
              <a:buNone/>
              <a:defRPr sz="3000">
                <a:solidFill>
                  <a:schemeClr val="dk1"/>
                </a:solidFill>
                <a:latin typeface="Poppins SemiBold"/>
                <a:ea typeface="Poppins SemiBold"/>
                <a:cs typeface="Poppins SemiBold"/>
                <a:sym typeface="Poppins SemiBold"/>
              </a:defRPr>
            </a:lvl9pPr>
          </a:lstStyle>
          <a:p/>
        </p:txBody>
      </p:sp>
      <p:sp>
        <p:nvSpPr>
          <p:cNvPr id="992" name="Google Shape;992;p128"/>
          <p:cNvSpPr txBox="1"/>
          <p:nvPr>
            <p:ph idx="1" type="body"/>
          </p:nvPr>
        </p:nvSpPr>
        <p:spPr>
          <a:xfrm>
            <a:off x="713225" y="1297400"/>
            <a:ext cx="7717500" cy="3311100"/>
          </a:xfrm>
          <a:prstGeom prst="rect">
            <a:avLst/>
          </a:prstGeom>
          <a:noFill/>
          <a:ln>
            <a:noFill/>
          </a:ln>
        </p:spPr>
        <p:txBody>
          <a:bodyPr anchorCtr="0" anchor="t" bIns="91425" lIns="91425" spcFirstLastPara="1" rIns="91425" wrap="square" tIns="91425">
            <a:noAutofit/>
          </a:bodyPr>
          <a:lstStyle>
            <a:lvl1pPr indent="-304800" lvl="0" marL="457200">
              <a:lnSpc>
                <a:spcPct val="100000"/>
              </a:lnSpc>
              <a:spcBef>
                <a:spcPts val="0"/>
              </a:spcBef>
              <a:spcAft>
                <a:spcPts val="0"/>
              </a:spcAft>
              <a:buClr>
                <a:schemeClr val="dk1"/>
              </a:buClr>
              <a:buSzPts val="1200"/>
              <a:buFont typeface="Lato"/>
              <a:buChar char="●"/>
              <a:defRPr sz="1200">
                <a:solidFill>
                  <a:schemeClr val="dk1"/>
                </a:solidFill>
                <a:latin typeface="Lato"/>
                <a:ea typeface="Lato"/>
                <a:cs typeface="Lato"/>
                <a:sym typeface="Lato"/>
              </a:defRPr>
            </a:lvl1pPr>
            <a:lvl2pPr indent="-304800" lvl="1" marL="914400">
              <a:lnSpc>
                <a:spcPct val="100000"/>
              </a:lnSpc>
              <a:spcBef>
                <a:spcPts val="1600"/>
              </a:spcBef>
              <a:spcAft>
                <a:spcPts val="0"/>
              </a:spcAft>
              <a:buClr>
                <a:schemeClr val="dk1"/>
              </a:buClr>
              <a:buSzPts val="1200"/>
              <a:buFont typeface="Lato"/>
              <a:buChar char="○"/>
              <a:defRPr sz="1200">
                <a:solidFill>
                  <a:schemeClr val="dk1"/>
                </a:solidFill>
                <a:latin typeface="Lato"/>
                <a:ea typeface="Lato"/>
                <a:cs typeface="Lato"/>
                <a:sym typeface="Lato"/>
              </a:defRPr>
            </a:lvl2pPr>
            <a:lvl3pPr indent="-304800" lvl="2" marL="1371600">
              <a:lnSpc>
                <a:spcPct val="100000"/>
              </a:lnSpc>
              <a:spcBef>
                <a:spcPts val="1600"/>
              </a:spcBef>
              <a:spcAft>
                <a:spcPts val="0"/>
              </a:spcAft>
              <a:buClr>
                <a:schemeClr val="dk1"/>
              </a:buClr>
              <a:buSzPts val="1200"/>
              <a:buFont typeface="Lato"/>
              <a:buChar char="■"/>
              <a:defRPr sz="1200">
                <a:solidFill>
                  <a:schemeClr val="dk1"/>
                </a:solidFill>
                <a:latin typeface="Lato"/>
                <a:ea typeface="Lato"/>
                <a:cs typeface="Lato"/>
                <a:sym typeface="Lato"/>
              </a:defRPr>
            </a:lvl3pPr>
            <a:lvl4pPr indent="-304800" lvl="3" marL="1828800">
              <a:lnSpc>
                <a:spcPct val="100000"/>
              </a:lnSpc>
              <a:spcBef>
                <a:spcPts val="1600"/>
              </a:spcBef>
              <a:spcAft>
                <a:spcPts val="0"/>
              </a:spcAft>
              <a:buClr>
                <a:schemeClr val="dk1"/>
              </a:buClr>
              <a:buSzPts val="1200"/>
              <a:buFont typeface="Lato"/>
              <a:buChar char="●"/>
              <a:defRPr sz="1200">
                <a:solidFill>
                  <a:schemeClr val="dk1"/>
                </a:solidFill>
                <a:latin typeface="Lato"/>
                <a:ea typeface="Lato"/>
                <a:cs typeface="Lato"/>
                <a:sym typeface="Lato"/>
              </a:defRPr>
            </a:lvl4pPr>
            <a:lvl5pPr indent="-304800" lvl="4" marL="2286000">
              <a:lnSpc>
                <a:spcPct val="100000"/>
              </a:lnSpc>
              <a:spcBef>
                <a:spcPts val="1600"/>
              </a:spcBef>
              <a:spcAft>
                <a:spcPts val="0"/>
              </a:spcAft>
              <a:buClr>
                <a:schemeClr val="dk1"/>
              </a:buClr>
              <a:buSzPts val="1200"/>
              <a:buFont typeface="Lato"/>
              <a:buChar char="○"/>
              <a:defRPr sz="1200">
                <a:solidFill>
                  <a:schemeClr val="dk1"/>
                </a:solidFill>
                <a:latin typeface="Lato"/>
                <a:ea typeface="Lato"/>
                <a:cs typeface="Lato"/>
                <a:sym typeface="Lato"/>
              </a:defRPr>
            </a:lvl5pPr>
            <a:lvl6pPr indent="-304800" lvl="5" marL="2743200">
              <a:lnSpc>
                <a:spcPct val="100000"/>
              </a:lnSpc>
              <a:spcBef>
                <a:spcPts val="1600"/>
              </a:spcBef>
              <a:spcAft>
                <a:spcPts val="0"/>
              </a:spcAft>
              <a:buClr>
                <a:schemeClr val="dk1"/>
              </a:buClr>
              <a:buSzPts val="1200"/>
              <a:buFont typeface="Lato"/>
              <a:buChar char="■"/>
              <a:defRPr sz="1200">
                <a:solidFill>
                  <a:schemeClr val="dk1"/>
                </a:solidFill>
                <a:latin typeface="Lato"/>
                <a:ea typeface="Lato"/>
                <a:cs typeface="Lato"/>
                <a:sym typeface="Lato"/>
              </a:defRPr>
            </a:lvl6pPr>
            <a:lvl7pPr indent="-304800" lvl="6" marL="3200400">
              <a:lnSpc>
                <a:spcPct val="100000"/>
              </a:lnSpc>
              <a:spcBef>
                <a:spcPts val="1600"/>
              </a:spcBef>
              <a:spcAft>
                <a:spcPts val="0"/>
              </a:spcAft>
              <a:buClr>
                <a:schemeClr val="dk1"/>
              </a:buClr>
              <a:buSzPts val="1200"/>
              <a:buFont typeface="Lato"/>
              <a:buChar char="●"/>
              <a:defRPr sz="1200">
                <a:solidFill>
                  <a:schemeClr val="dk1"/>
                </a:solidFill>
                <a:latin typeface="Lato"/>
                <a:ea typeface="Lato"/>
                <a:cs typeface="Lato"/>
                <a:sym typeface="Lato"/>
              </a:defRPr>
            </a:lvl7pPr>
            <a:lvl8pPr indent="-304800" lvl="7" marL="3657600">
              <a:lnSpc>
                <a:spcPct val="100000"/>
              </a:lnSpc>
              <a:spcBef>
                <a:spcPts val="1600"/>
              </a:spcBef>
              <a:spcAft>
                <a:spcPts val="0"/>
              </a:spcAft>
              <a:buClr>
                <a:schemeClr val="dk1"/>
              </a:buClr>
              <a:buSzPts val="1200"/>
              <a:buFont typeface="Lato"/>
              <a:buChar char="○"/>
              <a:defRPr sz="1200">
                <a:solidFill>
                  <a:schemeClr val="dk1"/>
                </a:solidFill>
                <a:latin typeface="Lato"/>
                <a:ea typeface="Lato"/>
                <a:cs typeface="Lato"/>
                <a:sym typeface="Lato"/>
              </a:defRPr>
            </a:lvl8pPr>
            <a:lvl9pPr indent="-304800" lvl="8" marL="4114800">
              <a:lnSpc>
                <a:spcPct val="100000"/>
              </a:lnSpc>
              <a:spcBef>
                <a:spcPts val="1600"/>
              </a:spcBef>
              <a:spcAft>
                <a:spcPts val="1600"/>
              </a:spcAft>
              <a:buClr>
                <a:schemeClr val="dk1"/>
              </a:buClr>
              <a:buSzPts val="1200"/>
              <a:buFont typeface="Lato"/>
              <a:buChar char="■"/>
              <a:defRPr sz="1200">
                <a:solidFill>
                  <a:schemeClr val="dk1"/>
                </a:solidFill>
                <a:latin typeface="Lato"/>
                <a:ea typeface="Lato"/>
                <a:cs typeface="Lato"/>
                <a:sym typeface="Lato"/>
              </a:defRPr>
            </a:lvl9pPr>
          </a:lstStyle>
          <a:p/>
        </p:txBody>
      </p:sp>
    </p:spTree>
  </p:cSld>
  <p:clrMap accent1="accent1" accent2="accent2" accent3="accent3" accent4="accent4" accent5="accent5" accent6="accent6" bg1="lt1" bg2="dk2" tx1="dk1" tx2="lt2" folHlink="folHlink" hlink="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 id="2147483783" r:id="rId15"/>
    <p:sldLayoutId id="2147483784" r:id="rId16"/>
    <p:sldLayoutId id="2147483785" r:id="rId17"/>
    <p:sldLayoutId id="2147483786" r:id="rId18"/>
    <p:sldLayoutId id="2147483787" r:id="rId19"/>
    <p:sldLayoutId id="2147483788" r:id="rId20"/>
    <p:sldLayoutId id="2147483789" r:id="rId21"/>
    <p:sldLayoutId id="2147483790" r:id="rId2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178" name="Shape 1178"/>
        <p:cNvGrpSpPr/>
        <p:nvPr/>
      </p:nvGrpSpPr>
      <p:grpSpPr>
        <a:xfrm>
          <a:off x="0" y="0"/>
          <a:ext cx="0" cy="0"/>
          <a:chOff x="0" y="0"/>
          <a:chExt cx="0" cy="0"/>
        </a:xfrm>
      </p:grpSpPr>
      <p:sp>
        <p:nvSpPr>
          <p:cNvPr id="1179" name="Google Shape;1179;p151"/>
          <p:cNvSpPr txBox="1"/>
          <p:nvPr>
            <p:ph type="title"/>
          </p:nvPr>
        </p:nvSpPr>
        <p:spPr>
          <a:xfrm>
            <a:off x="713225" y="444725"/>
            <a:ext cx="7717500" cy="552600"/>
          </a:xfrm>
          <a:prstGeom prst="rect">
            <a:avLst/>
          </a:prstGeom>
          <a:noFill/>
          <a:ln>
            <a:noFill/>
          </a:ln>
        </p:spPr>
        <p:txBody>
          <a:bodyPr anchorCtr="0" anchor="t" bIns="91425" lIns="91425" spcFirstLastPara="1" rIns="91425" wrap="square" tIns="91425">
            <a:noAutofit/>
          </a:bodyPr>
          <a:lstStyle>
            <a:lvl1pPr lvl="0" algn="ctr">
              <a:spcBef>
                <a:spcPts val="0"/>
              </a:spcBef>
              <a:spcAft>
                <a:spcPts val="0"/>
              </a:spcAft>
              <a:buClr>
                <a:schemeClr val="dk1"/>
              </a:buClr>
              <a:buSzPts val="3000"/>
              <a:buFont typeface="Poppins SemiBold"/>
              <a:buNone/>
              <a:defRPr sz="3000">
                <a:solidFill>
                  <a:schemeClr val="dk1"/>
                </a:solidFill>
                <a:latin typeface="Poppins SemiBold"/>
                <a:ea typeface="Poppins SemiBold"/>
                <a:cs typeface="Poppins SemiBold"/>
                <a:sym typeface="Poppins SemiBold"/>
              </a:defRPr>
            </a:lvl1pPr>
            <a:lvl2pPr lvl="1" algn="ctr">
              <a:spcBef>
                <a:spcPts val="0"/>
              </a:spcBef>
              <a:spcAft>
                <a:spcPts val="0"/>
              </a:spcAft>
              <a:buClr>
                <a:schemeClr val="dk1"/>
              </a:buClr>
              <a:buSzPts val="3000"/>
              <a:buFont typeface="Poppins SemiBold"/>
              <a:buNone/>
              <a:defRPr sz="3000">
                <a:solidFill>
                  <a:schemeClr val="dk1"/>
                </a:solidFill>
                <a:latin typeface="Poppins SemiBold"/>
                <a:ea typeface="Poppins SemiBold"/>
                <a:cs typeface="Poppins SemiBold"/>
                <a:sym typeface="Poppins SemiBold"/>
              </a:defRPr>
            </a:lvl2pPr>
            <a:lvl3pPr lvl="2" algn="ctr">
              <a:spcBef>
                <a:spcPts val="0"/>
              </a:spcBef>
              <a:spcAft>
                <a:spcPts val="0"/>
              </a:spcAft>
              <a:buClr>
                <a:schemeClr val="dk1"/>
              </a:buClr>
              <a:buSzPts val="3000"/>
              <a:buFont typeface="Poppins SemiBold"/>
              <a:buNone/>
              <a:defRPr sz="3000">
                <a:solidFill>
                  <a:schemeClr val="dk1"/>
                </a:solidFill>
                <a:latin typeface="Poppins SemiBold"/>
                <a:ea typeface="Poppins SemiBold"/>
                <a:cs typeface="Poppins SemiBold"/>
                <a:sym typeface="Poppins SemiBold"/>
              </a:defRPr>
            </a:lvl3pPr>
            <a:lvl4pPr lvl="3" algn="ctr">
              <a:spcBef>
                <a:spcPts val="0"/>
              </a:spcBef>
              <a:spcAft>
                <a:spcPts val="0"/>
              </a:spcAft>
              <a:buClr>
                <a:schemeClr val="dk1"/>
              </a:buClr>
              <a:buSzPts val="3000"/>
              <a:buFont typeface="Poppins SemiBold"/>
              <a:buNone/>
              <a:defRPr sz="3000">
                <a:solidFill>
                  <a:schemeClr val="dk1"/>
                </a:solidFill>
                <a:latin typeface="Poppins SemiBold"/>
                <a:ea typeface="Poppins SemiBold"/>
                <a:cs typeface="Poppins SemiBold"/>
                <a:sym typeface="Poppins SemiBold"/>
              </a:defRPr>
            </a:lvl4pPr>
            <a:lvl5pPr lvl="4" algn="ctr">
              <a:spcBef>
                <a:spcPts val="0"/>
              </a:spcBef>
              <a:spcAft>
                <a:spcPts val="0"/>
              </a:spcAft>
              <a:buClr>
                <a:schemeClr val="dk1"/>
              </a:buClr>
              <a:buSzPts val="3000"/>
              <a:buFont typeface="Poppins SemiBold"/>
              <a:buNone/>
              <a:defRPr sz="3000">
                <a:solidFill>
                  <a:schemeClr val="dk1"/>
                </a:solidFill>
                <a:latin typeface="Poppins SemiBold"/>
                <a:ea typeface="Poppins SemiBold"/>
                <a:cs typeface="Poppins SemiBold"/>
                <a:sym typeface="Poppins SemiBold"/>
              </a:defRPr>
            </a:lvl5pPr>
            <a:lvl6pPr lvl="5" algn="ctr">
              <a:spcBef>
                <a:spcPts val="0"/>
              </a:spcBef>
              <a:spcAft>
                <a:spcPts val="0"/>
              </a:spcAft>
              <a:buClr>
                <a:schemeClr val="dk1"/>
              </a:buClr>
              <a:buSzPts val="3000"/>
              <a:buFont typeface="Poppins SemiBold"/>
              <a:buNone/>
              <a:defRPr sz="3000">
                <a:solidFill>
                  <a:schemeClr val="dk1"/>
                </a:solidFill>
                <a:latin typeface="Poppins SemiBold"/>
                <a:ea typeface="Poppins SemiBold"/>
                <a:cs typeface="Poppins SemiBold"/>
                <a:sym typeface="Poppins SemiBold"/>
              </a:defRPr>
            </a:lvl6pPr>
            <a:lvl7pPr lvl="6" algn="ctr">
              <a:spcBef>
                <a:spcPts val="0"/>
              </a:spcBef>
              <a:spcAft>
                <a:spcPts val="0"/>
              </a:spcAft>
              <a:buClr>
                <a:schemeClr val="dk1"/>
              </a:buClr>
              <a:buSzPts val="3000"/>
              <a:buFont typeface="Poppins SemiBold"/>
              <a:buNone/>
              <a:defRPr sz="3000">
                <a:solidFill>
                  <a:schemeClr val="dk1"/>
                </a:solidFill>
                <a:latin typeface="Poppins SemiBold"/>
                <a:ea typeface="Poppins SemiBold"/>
                <a:cs typeface="Poppins SemiBold"/>
                <a:sym typeface="Poppins SemiBold"/>
              </a:defRPr>
            </a:lvl7pPr>
            <a:lvl8pPr lvl="7" algn="ctr">
              <a:spcBef>
                <a:spcPts val="0"/>
              </a:spcBef>
              <a:spcAft>
                <a:spcPts val="0"/>
              </a:spcAft>
              <a:buClr>
                <a:schemeClr val="dk1"/>
              </a:buClr>
              <a:buSzPts val="3000"/>
              <a:buFont typeface="Poppins SemiBold"/>
              <a:buNone/>
              <a:defRPr sz="3000">
                <a:solidFill>
                  <a:schemeClr val="dk1"/>
                </a:solidFill>
                <a:latin typeface="Poppins SemiBold"/>
                <a:ea typeface="Poppins SemiBold"/>
                <a:cs typeface="Poppins SemiBold"/>
                <a:sym typeface="Poppins SemiBold"/>
              </a:defRPr>
            </a:lvl8pPr>
            <a:lvl9pPr lvl="8" algn="ctr">
              <a:spcBef>
                <a:spcPts val="0"/>
              </a:spcBef>
              <a:spcAft>
                <a:spcPts val="0"/>
              </a:spcAft>
              <a:buClr>
                <a:schemeClr val="dk1"/>
              </a:buClr>
              <a:buSzPts val="3000"/>
              <a:buFont typeface="Poppins SemiBold"/>
              <a:buNone/>
              <a:defRPr sz="3000">
                <a:solidFill>
                  <a:schemeClr val="dk1"/>
                </a:solidFill>
                <a:latin typeface="Poppins SemiBold"/>
                <a:ea typeface="Poppins SemiBold"/>
                <a:cs typeface="Poppins SemiBold"/>
                <a:sym typeface="Poppins SemiBold"/>
              </a:defRPr>
            </a:lvl9pPr>
          </a:lstStyle>
          <a:p/>
        </p:txBody>
      </p:sp>
      <p:sp>
        <p:nvSpPr>
          <p:cNvPr id="1180" name="Google Shape;1180;p151"/>
          <p:cNvSpPr txBox="1"/>
          <p:nvPr>
            <p:ph idx="1" type="body"/>
          </p:nvPr>
        </p:nvSpPr>
        <p:spPr>
          <a:xfrm>
            <a:off x="713225" y="1297400"/>
            <a:ext cx="7717500" cy="3311100"/>
          </a:xfrm>
          <a:prstGeom prst="rect">
            <a:avLst/>
          </a:prstGeom>
          <a:noFill/>
          <a:ln>
            <a:noFill/>
          </a:ln>
        </p:spPr>
        <p:txBody>
          <a:bodyPr anchorCtr="0" anchor="t" bIns="91425" lIns="91425" spcFirstLastPara="1" rIns="91425" wrap="square" tIns="91425">
            <a:noAutofit/>
          </a:bodyPr>
          <a:lstStyle>
            <a:lvl1pPr indent="-304800" lvl="0" marL="457200">
              <a:lnSpc>
                <a:spcPct val="100000"/>
              </a:lnSpc>
              <a:spcBef>
                <a:spcPts val="0"/>
              </a:spcBef>
              <a:spcAft>
                <a:spcPts val="0"/>
              </a:spcAft>
              <a:buClr>
                <a:schemeClr val="dk1"/>
              </a:buClr>
              <a:buSzPts val="1200"/>
              <a:buFont typeface="Lato"/>
              <a:buChar char="●"/>
              <a:defRPr sz="1200">
                <a:solidFill>
                  <a:schemeClr val="dk1"/>
                </a:solidFill>
                <a:latin typeface="Lato"/>
                <a:ea typeface="Lato"/>
                <a:cs typeface="Lato"/>
                <a:sym typeface="Lato"/>
              </a:defRPr>
            </a:lvl1pPr>
            <a:lvl2pPr indent="-304800" lvl="1" marL="914400">
              <a:lnSpc>
                <a:spcPct val="100000"/>
              </a:lnSpc>
              <a:spcBef>
                <a:spcPts val="1600"/>
              </a:spcBef>
              <a:spcAft>
                <a:spcPts val="0"/>
              </a:spcAft>
              <a:buClr>
                <a:schemeClr val="dk1"/>
              </a:buClr>
              <a:buSzPts val="1200"/>
              <a:buFont typeface="Lato"/>
              <a:buChar char="○"/>
              <a:defRPr sz="1200">
                <a:solidFill>
                  <a:schemeClr val="dk1"/>
                </a:solidFill>
                <a:latin typeface="Lato"/>
                <a:ea typeface="Lato"/>
                <a:cs typeface="Lato"/>
                <a:sym typeface="Lato"/>
              </a:defRPr>
            </a:lvl2pPr>
            <a:lvl3pPr indent="-304800" lvl="2" marL="1371600">
              <a:lnSpc>
                <a:spcPct val="100000"/>
              </a:lnSpc>
              <a:spcBef>
                <a:spcPts val="1600"/>
              </a:spcBef>
              <a:spcAft>
                <a:spcPts val="0"/>
              </a:spcAft>
              <a:buClr>
                <a:schemeClr val="dk1"/>
              </a:buClr>
              <a:buSzPts val="1200"/>
              <a:buFont typeface="Lato"/>
              <a:buChar char="■"/>
              <a:defRPr sz="1200">
                <a:solidFill>
                  <a:schemeClr val="dk1"/>
                </a:solidFill>
                <a:latin typeface="Lato"/>
                <a:ea typeface="Lato"/>
                <a:cs typeface="Lato"/>
                <a:sym typeface="Lato"/>
              </a:defRPr>
            </a:lvl3pPr>
            <a:lvl4pPr indent="-304800" lvl="3" marL="1828800">
              <a:lnSpc>
                <a:spcPct val="100000"/>
              </a:lnSpc>
              <a:spcBef>
                <a:spcPts val="1600"/>
              </a:spcBef>
              <a:spcAft>
                <a:spcPts val="0"/>
              </a:spcAft>
              <a:buClr>
                <a:schemeClr val="dk1"/>
              </a:buClr>
              <a:buSzPts val="1200"/>
              <a:buFont typeface="Lato"/>
              <a:buChar char="●"/>
              <a:defRPr sz="1200">
                <a:solidFill>
                  <a:schemeClr val="dk1"/>
                </a:solidFill>
                <a:latin typeface="Lato"/>
                <a:ea typeface="Lato"/>
                <a:cs typeface="Lato"/>
                <a:sym typeface="Lato"/>
              </a:defRPr>
            </a:lvl4pPr>
            <a:lvl5pPr indent="-304800" lvl="4" marL="2286000">
              <a:lnSpc>
                <a:spcPct val="100000"/>
              </a:lnSpc>
              <a:spcBef>
                <a:spcPts val="1600"/>
              </a:spcBef>
              <a:spcAft>
                <a:spcPts val="0"/>
              </a:spcAft>
              <a:buClr>
                <a:schemeClr val="dk1"/>
              </a:buClr>
              <a:buSzPts val="1200"/>
              <a:buFont typeface="Lato"/>
              <a:buChar char="○"/>
              <a:defRPr sz="1200">
                <a:solidFill>
                  <a:schemeClr val="dk1"/>
                </a:solidFill>
                <a:latin typeface="Lato"/>
                <a:ea typeface="Lato"/>
                <a:cs typeface="Lato"/>
                <a:sym typeface="Lato"/>
              </a:defRPr>
            </a:lvl5pPr>
            <a:lvl6pPr indent="-304800" lvl="5" marL="2743200">
              <a:lnSpc>
                <a:spcPct val="100000"/>
              </a:lnSpc>
              <a:spcBef>
                <a:spcPts val="1600"/>
              </a:spcBef>
              <a:spcAft>
                <a:spcPts val="0"/>
              </a:spcAft>
              <a:buClr>
                <a:schemeClr val="dk1"/>
              </a:buClr>
              <a:buSzPts val="1200"/>
              <a:buFont typeface="Lato"/>
              <a:buChar char="■"/>
              <a:defRPr sz="1200">
                <a:solidFill>
                  <a:schemeClr val="dk1"/>
                </a:solidFill>
                <a:latin typeface="Lato"/>
                <a:ea typeface="Lato"/>
                <a:cs typeface="Lato"/>
                <a:sym typeface="Lato"/>
              </a:defRPr>
            </a:lvl6pPr>
            <a:lvl7pPr indent="-304800" lvl="6" marL="3200400">
              <a:lnSpc>
                <a:spcPct val="100000"/>
              </a:lnSpc>
              <a:spcBef>
                <a:spcPts val="1600"/>
              </a:spcBef>
              <a:spcAft>
                <a:spcPts val="0"/>
              </a:spcAft>
              <a:buClr>
                <a:schemeClr val="dk1"/>
              </a:buClr>
              <a:buSzPts val="1200"/>
              <a:buFont typeface="Lato"/>
              <a:buChar char="●"/>
              <a:defRPr sz="1200">
                <a:solidFill>
                  <a:schemeClr val="dk1"/>
                </a:solidFill>
                <a:latin typeface="Lato"/>
                <a:ea typeface="Lato"/>
                <a:cs typeface="Lato"/>
                <a:sym typeface="Lato"/>
              </a:defRPr>
            </a:lvl7pPr>
            <a:lvl8pPr indent="-304800" lvl="7" marL="3657600">
              <a:lnSpc>
                <a:spcPct val="100000"/>
              </a:lnSpc>
              <a:spcBef>
                <a:spcPts val="1600"/>
              </a:spcBef>
              <a:spcAft>
                <a:spcPts val="0"/>
              </a:spcAft>
              <a:buClr>
                <a:schemeClr val="dk1"/>
              </a:buClr>
              <a:buSzPts val="1200"/>
              <a:buFont typeface="Lato"/>
              <a:buChar char="○"/>
              <a:defRPr sz="1200">
                <a:solidFill>
                  <a:schemeClr val="dk1"/>
                </a:solidFill>
                <a:latin typeface="Lato"/>
                <a:ea typeface="Lato"/>
                <a:cs typeface="Lato"/>
                <a:sym typeface="Lato"/>
              </a:defRPr>
            </a:lvl8pPr>
            <a:lvl9pPr indent="-304800" lvl="8" marL="4114800">
              <a:lnSpc>
                <a:spcPct val="100000"/>
              </a:lnSpc>
              <a:spcBef>
                <a:spcPts val="1600"/>
              </a:spcBef>
              <a:spcAft>
                <a:spcPts val="1600"/>
              </a:spcAft>
              <a:buClr>
                <a:schemeClr val="dk1"/>
              </a:buClr>
              <a:buSzPts val="1200"/>
              <a:buFont typeface="Lato"/>
              <a:buChar char="■"/>
              <a:defRPr sz="1200">
                <a:solidFill>
                  <a:schemeClr val="dk1"/>
                </a:solidFill>
                <a:latin typeface="Lato"/>
                <a:ea typeface="Lato"/>
                <a:cs typeface="Lato"/>
                <a:sym typeface="Lato"/>
              </a:defRPr>
            </a:lvl9pPr>
          </a:lstStyle>
          <a:p/>
        </p:txBody>
      </p:sp>
    </p:spTree>
  </p:cSld>
  <p:clrMap accent1="accent1" accent2="accent2" accent3="accent3" accent4="accent4" accent5="accent5" accent6="accent6" bg1="lt1" bg2="dk2" tx1="dk1" tx2="lt2" folHlink="folHlink" hlink="hlink"/>
  <p:sldLayoutIdLst>
    <p:sldLayoutId id="2147483791" r:id="rId1"/>
    <p:sldLayoutId id="2147483792" r:id="rId2"/>
    <p:sldLayoutId id="2147483793" r:id="rId3"/>
    <p:sldLayoutId id="2147483794" r:id="rId4"/>
    <p:sldLayoutId id="2147483795" r:id="rId5"/>
    <p:sldLayoutId id="2147483796" r:id="rId6"/>
    <p:sldLayoutId id="2147483797" r:id="rId7"/>
    <p:sldLayoutId id="2147483798" r:id="rId8"/>
    <p:sldLayoutId id="2147483799" r:id="rId9"/>
    <p:sldLayoutId id="2147483800" r:id="rId10"/>
    <p:sldLayoutId id="2147483801" r:id="rId11"/>
    <p:sldLayoutId id="2147483802" r:id="rId12"/>
    <p:sldLayoutId id="2147483803" r:id="rId13"/>
    <p:sldLayoutId id="2147483804" r:id="rId14"/>
    <p:sldLayoutId id="2147483805" r:id="rId15"/>
    <p:sldLayoutId id="2147483806" r:id="rId16"/>
    <p:sldLayoutId id="2147483807" r:id="rId17"/>
    <p:sldLayoutId id="2147483808" r:id="rId18"/>
    <p:sldLayoutId id="2147483809" r:id="rId19"/>
    <p:sldLayoutId id="2147483810" r:id="rId20"/>
    <p:sldLayoutId id="2147483811" r:id="rId21"/>
    <p:sldLayoutId id="2147483812" r:id="rId2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366" name="Shape 1366"/>
        <p:cNvGrpSpPr/>
        <p:nvPr/>
      </p:nvGrpSpPr>
      <p:grpSpPr>
        <a:xfrm>
          <a:off x="0" y="0"/>
          <a:ext cx="0" cy="0"/>
          <a:chOff x="0" y="0"/>
          <a:chExt cx="0" cy="0"/>
        </a:xfrm>
      </p:grpSpPr>
      <p:sp>
        <p:nvSpPr>
          <p:cNvPr id="1367" name="Google Shape;1367;p174"/>
          <p:cNvSpPr txBox="1"/>
          <p:nvPr>
            <p:ph type="title"/>
          </p:nvPr>
        </p:nvSpPr>
        <p:spPr>
          <a:xfrm>
            <a:off x="713225" y="444725"/>
            <a:ext cx="7717500" cy="552600"/>
          </a:xfrm>
          <a:prstGeom prst="rect">
            <a:avLst/>
          </a:prstGeom>
          <a:noFill/>
          <a:ln>
            <a:noFill/>
          </a:ln>
        </p:spPr>
        <p:txBody>
          <a:bodyPr anchorCtr="0" anchor="t" bIns="91425" lIns="91425" spcFirstLastPara="1" rIns="91425" wrap="square" tIns="91425">
            <a:noAutofit/>
          </a:bodyPr>
          <a:lstStyle>
            <a:lvl1pPr lvl="0" algn="ctr">
              <a:spcBef>
                <a:spcPts val="0"/>
              </a:spcBef>
              <a:spcAft>
                <a:spcPts val="0"/>
              </a:spcAft>
              <a:buClr>
                <a:schemeClr val="dk1"/>
              </a:buClr>
              <a:buSzPts val="3000"/>
              <a:buFont typeface="Poppins SemiBold"/>
              <a:buNone/>
              <a:defRPr sz="3000">
                <a:solidFill>
                  <a:schemeClr val="dk1"/>
                </a:solidFill>
                <a:latin typeface="Poppins SemiBold"/>
                <a:ea typeface="Poppins SemiBold"/>
                <a:cs typeface="Poppins SemiBold"/>
                <a:sym typeface="Poppins SemiBold"/>
              </a:defRPr>
            </a:lvl1pPr>
            <a:lvl2pPr lvl="1" algn="ctr">
              <a:spcBef>
                <a:spcPts val="0"/>
              </a:spcBef>
              <a:spcAft>
                <a:spcPts val="0"/>
              </a:spcAft>
              <a:buClr>
                <a:schemeClr val="dk1"/>
              </a:buClr>
              <a:buSzPts val="3000"/>
              <a:buFont typeface="Poppins SemiBold"/>
              <a:buNone/>
              <a:defRPr sz="3000">
                <a:solidFill>
                  <a:schemeClr val="dk1"/>
                </a:solidFill>
                <a:latin typeface="Poppins SemiBold"/>
                <a:ea typeface="Poppins SemiBold"/>
                <a:cs typeface="Poppins SemiBold"/>
                <a:sym typeface="Poppins SemiBold"/>
              </a:defRPr>
            </a:lvl2pPr>
            <a:lvl3pPr lvl="2" algn="ctr">
              <a:spcBef>
                <a:spcPts val="0"/>
              </a:spcBef>
              <a:spcAft>
                <a:spcPts val="0"/>
              </a:spcAft>
              <a:buClr>
                <a:schemeClr val="dk1"/>
              </a:buClr>
              <a:buSzPts val="3000"/>
              <a:buFont typeface="Poppins SemiBold"/>
              <a:buNone/>
              <a:defRPr sz="3000">
                <a:solidFill>
                  <a:schemeClr val="dk1"/>
                </a:solidFill>
                <a:latin typeface="Poppins SemiBold"/>
                <a:ea typeface="Poppins SemiBold"/>
                <a:cs typeface="Poppins SemiBold"/>
                <a:sym typeface="Poppins SemiBold"/>
              </a:defRPr>
            </a:lvl3pPr>
            <a:lvl4pPr lvl="3" algn="ctr">
              <a:spcBef>
                <a:spcPts val="0"/>
              </a:spcBef>
              <a:spcAft>
                <a:spcPts val="0"/>
              </a:spcAft>
              <a:buClr>
                <a:schemeClr val="dk1"/>
              </a:buClr>
              <a:buSzPts val="3000"/>
              <a:buFont typeface="Poppins SemiBold"/>
              <a:buNone/>
              <a:defRPr sz="3000">
                <a:solidFill>
                  <a:schemeClr val="dk1"/>
                </a:solidFill>
                <a:latin typeface="Poppins SemiBold"/>
                <a:ea typeface="Poppins SemiBold"/>
                <a:cs typeface="Poppins SemiBold"/>
                <a:sym typeface="Poppins SemiBold"/>
              </a:defRPr>
            </a:lvl4pPr>
            <a:lvl5pPr lvl="4" algn="ctr">
              <a:spcBef>
                <a:spcPts val="0"/>
              </a:spcBef>
              <a:spcAft>
                <a:spcPts val="0"/>
              </a:spcAft>
              <a:buClr>
                <a:schemeClr val="dk1"/>
              </a:buClr>
              <a:buSzPts val="3000"/>
              <a:buFont typeface="Poppins SemiBold"/>
              <a:buNone/>
              <a:defRPr sz="3000">
                <a:solidFill>
                  <a:schemeClr val="dk1"/>
                </a:solidFill>
                <a:latin typeface="Poppins SemiBold"/>
                <a:ea typeface="Poppins SemiBold"/>
                <a:cs typeface="Poppins SemiBold"/>
                <a:sym typeface="Poppins SemiBold"/>
              </a:defRPr>
            </a:lvl5pPr>
            <a:lvl6pPr lvl="5" algn="ctr">
              <a:spcBef>
                <a:spcPts val="0"/>
              </a:spcBef>
              <a:spcAft>
                <a:spcPts val="0"/>
              </a:spcAft>
              <a:buClr>
                <a:schemeClr val="dk1"/>
              </a:buClr>
              <a:buSzPts val="3000"/>
              <a:buFont typeface="Poppins SemiBold"/>
              <a:buNone/>
              <a:defRPr sz="3000">
                <a:solidFill>
                  <a:schemeClr val="dk1"/>
                </a:solidFill>
                <a:latin typeface="Poppins SemiBold"/>
                <a:ea typeface="Poppins SemiBold"/>
                <a:cs typeface="Poppins SemiBold"/>
                <a:sym typeface="Poppins SemiBold"/>
              </a:defRPr>
            </a:lvl6pPr>
            <a:lvl7pPr lvl="6" algn="ctr">
              <a:spcBef>
                <a:spcPts val="0"/>
              </a:spcBef>
              <a:spcAft>
                <a:spcPts val="0"/>
              </a:spcAft>
              <a:buClr>
                <a:schemeClr val="dk1"/>
              </a:buClr>
              <a:buSzPts val="3000"/>
              <a:buFont typeface="Poppins SemiBold"/>
              <a:buNone/>
              <a:defRPr sz="3000">
                <a:solidFill>
                  <a:schemeClr val="dk1"/>
                </a:solidFill>
                <a:latin typeface="Poppins SemiBold"/>
                <a:ea typeface="Poppins SemiBold"/>
                <a:cs typeface="Poppins SemiBold"/>
                <a:sym typeface="Poppins SemiBold"/>
              </a:defRPr>
            </a:lvl7pPr>
            <a:lvl8pPr lvl="7" algn="ctr">
              <a:spcBef>
                <a:spcPts val="0"/>
              </a:spcBef>
              <a:spcAft>
                <a:spcPts val="0"/>
              </a:spcAft>
              <a:buClr>
                <a:schemeClr val="dk1"/>
              </a:buClr>
              <a:buSzPts val="3000"/>
              <a:buFont typeface="Poppins SemiBold"/>
              <a:buNone/>
              <a:defRPr sz="3000">
                <a:solidFill>
                  <a:schemeClr val="dk1"/>
                </a:solidFill>
                <a:latin typeface="Poppins SemiBold"/>
                <a:ea typeface="Poppins SemiBold"/>
                <a:cs typeface="Poppins SemiBold"/>
                <a:sym typeface="Poppins SemiBold"/>
              </a:defRPr>
            </a:lvl8pPr>
            <a:lvl9pPr lvl="8" algn="ctr">
              <a:spcBef>
                <a:spcPts val="0"/>
              </a:spcBef>
              <a:spcAft>
                <a:spcPts val="0"/>
              </a:spcAft>
              <a:buClr>
                <a:schemeClr val="dk1"/>
              </a:buClr>
              <a:buSzPts val="3000"/>
              <a:buFont typeface="Poppins SemiBold"/>
              <a:buNone/>
              <a:defRPr sz="3000">
                <a:solidFill>
                  <a:schemeClr val="dk1"/>
                </a:solidFill>
                <a:latin typeface="Poppins SemiBold"/>
                <a:ea typeface="Poppins SemiBold"/>
                <a:cs typeface="Poppins SemiBold"/>
                <a:sym typeface="Poppins SemiBold"/>
              </a:defRPr>
            </a:lvl9pPr>
          </a:lstStyle>
          <a:p/>
        </p:txBody>
      </p:sp>
      <p:sp>
        <p:nvSpPr>
          <p:cNvPr id="1368" name="Google Shape;1368;p174"/>
          <p:cNvSpPr txBox="1"/>
          <p:nvPr>
            <p:ph idx="1" type="body"/>
          </p:nvPr>
        </p:nvSpPr>
        <p:spPr>
          <a:xfrm>
            <a:off x="713225" y="1297400"/>
            <a:ext cx="7717500" cy="3311100"/>
          </a:xfrm>
          <a:prstGeom prst="rect">
            <a:avLst/>
          </a:prstGeom>
          <a:noFill/>
          <a:ln>
            <a:noFill/>
          </a:ln>
        </p:spPr>
        <p:txBody>
          <a:bodyPr anchorCtr="0" anchor="t" bIns="91425" lIns="91425" spcFirstLastPara="1" rIns="91425" wrap="square" tIns="91425">
            <a:noAutofit/>
          </a:bodyPr>
          <a:lstStyle>
            <a:lvl1pPr indent="-304800" lvl="0" marL="457200">
              <a:lnSpc>
                <a:spcPct val="100000"/>
              </a:lnSpc>
              <a:spcBef>
                <a:spcPts val="0"/>
              </a:spcBef>
              <a:spcAft>
                <a:spcPts val="0"/>
              </a:spcAft>
              <a:buClr>
                <a:schemeClr val="dk1"/>
              </a:buClr>
              <a:buSzPts val="1200"/>
              <a:buFont typeface="Lato"/>
              <a:buChar char="●"/>
              <a:defRPr sz="1200">
                <a:solidFill>
                  <a:schemeClr val="dk1"/>
                </a:solidFill>
                <a:latin typeface="Lato"/>
                <a:ea typeface="Lato"/>
                <a:cs typeface="Lato"/>
                <a:sym typeface="Lato"/>
              </a:defRPr>
            </a:lvl1pPr>
            <a:lvl2pPr indent="-304800" lvl="1" marL="914400">
              <a:lnSpc>
                <a:spcPct val="100000"/>
              </a:lnSpc>
              <a:spcBef>
                <a:spcPts val="1600"/>
              </a:spcBef>
              <a:spcAft>
                <a:spcPts val="0"/>
              </a:spcAft>
              <a:buClr>
                <a:schemeClr val="dk1"/>
              </a:buClr>
              <a:buSzPts val="1200"/>
              <a:buFont typeface="Lato"/>
              <a:buChar char="○"/>
              <a:defRPr sz="1200">
                <a:solidFill>
                  <a:schemeClr val="dk1"/>
                </a:solidFill>
                <a:latin typeface="Lato"/>
                <a:ea typeface="Lato"/>
                <a:cs typeface="Lato"/>
                <a:sym typeface="Lato"/>
              </a:defRPr>
            </a:lvl2pPr>
            <a:lvl3pPr indent="-304800" lvl="2" marL="1371600">
              <a:lnSpc>
                <a:spcPct val="100000"/>
              </a:lnSpc>
              <a:spcBef>
                <a:spcPts val="1600"/>
              </a:spcBef>
              <a:spcAft>
                <a:spcPts val="0"/>
              </a:spcAft>
              <a:buClr>
                <a:schemeClr val="dk1"/>
              </a:buClr>
              <a:buSzPts val="1200"/>
              <a:buFont typeface="Lato"/>
              <a:buChar char="■"/>
              <a:defRPr sz="1200">
                <a:solidFill>
                  <a:schemeClr val="dk1"/>
                </a:solidFill>
                <a:latin typeface="Lato"/>
                <a:ea typeface="Lato"/>
                <a:cs typeface="Lato"/>
                <a:sym typeface="Lato"/>
              </a:defRPr>
            </a:lvl3pPr>
            <a:lvl4pPr indent="-304800" lvl="3" marL="1828800">
              <a:lnSpc>
                <a:spcPct val="100000"/>
              </a:lnSpc>
              <a:spcBef>
                <a:spcPts val="1600"/>
              </a:spcBef>
              <a:spcAft>
                <a:spcPts val="0"/>
              </a:spcAft>
              <a:buClr>
                <a:schemeClr val="dk1"/>
              </a:buClr>
              <a:buSzPts val="1200"/>
              <a:buFont typeface="Lato"/>
              <a:buChar char="●"/>
              <a:defRPr sz="1200">
                <a:solidFill>
                  <a:schemeClr val="dk1"/>
                </a:solidFill>
                <a:latin typeface="Lato"/>
                <a:ea typeface="Lato"/>
                <a:cs typeface="Lato"/>
                <a:sym typeface="Lato"/>
              </a:defRPr>
            </a:lvl4pPr>
            <a:lvl5pPr indent="-304800" lvl="4" marL="2286000">
              <a:lnSpc>
                <a:spcPct val="100000"/>
              </a:lnSpc>
              <a:spcBef>
                <a:spcPts val="1600"/>
              </a:spcBef>
              <a:spcAft>
                <a:spcPts val="0"/>
              </a:spcAft>
              <a:buClr>
                <a:schemeClr val="dk1"/>
              </a:buClr>
              <a:buSzPts val="1200"/>
              <a:buFont typeface="Lato"/>
              <a:buChar char="○"/>
              <a:defRPr sz="1200">
                <a:solidFill>
                  <a:schemeClr val="dk1"/>
                </a:solidFill>
                <a:latin typeface="Lato"/>
                <a:ea typeface="Lato"/>
                <a:cs typeface="Lato"/>
                <a:sym typeface="Lato"/>
              </a:defRPr>
            </a:lvl5pPr>
            <a:lvl6pPr indent="-304800" lvl="5" marL="2743200">
              <a:lnSpc>
                <a:spcPct val="100000"/>
              </a:lnSpc>
              <a:spcBef>
                <a:spcPts val="1600"/>
              </a:spcBef>
              <a:spcAft>
                <a:spcPts val="0"/>
              </a:spcAft>
              <a:buClr>
                <a:schemeClr val="dk1"/>
              </a:buClr>
              <a:buSzPts val="1200"/>
              <a:buFont typeface="Lato"/>
              <a:buChar char="■"/>
              <a:defRPr sz="1200">
                <a:solidFill>
                  <a:schemeClr val="dk1"/>
                </a:solidFill>
                <a:latin typeface="Lato"/>
                <a:ea typeface="Lato"/>
                <a:cs typeface="Lato"/>
                <a:sym typeface="Lato"/>
              </a:defRPr>
            </a:lvl6pPr>
            <a:lvl7pPr indent="-304800" lvl="6" marL="3200400">
              <a:lnSpc>
                <a:spcPct val="100000"/>
              </a:lnSpc>
              <a:spcBef>
                <a:spcPts val="1600"/>
              </a:spcBef>
              <a:spcAft>
                <a:spcPts val="0"/>
              </a:spcAft>
              <a:buClr>
                <a:schemeClr val="dk1"/>
              </a:buClr>
              <a:buSzPts val="1200"/>
              <a:buFont typeface="Lato"/>
              <a:buChar char="●"/>
              <a:defRPr sz="1200">
                <a:solidFill>
                  <a:schemeClr val="dk1"/>
                </a:solidFill>
                <a:latin typeface="Lato"/>
                <a:ea typeface="Lato"/>
                <a:cs typeface="Lato"/>
                <a:sym typeface="Lato"/>
              </a:defRPr>
            </a:lvl7pPr>
            <a:lvl8pPr indent="-304800" lvl="7" marL="3657600">
              <a:lnSpc>
                <a:spcPct val="100000"/>
              </a:lnSpc>
              <a:spcBef>
                <a:spcPts val="1600"/>
              </a:spcBef>
              <a:spcAft>
                <a:spcPts val="0"/>
              </a:spcAft>
              <a:buClr>
                <a:schemeClr val="dk1"/>
              </a:buClr>
              <a:buSzPts val="1200"/>
              <a:buFont typeface="Lato"/>
              <a:buChar char="○"/>
              <a:defRPr sz="1200">
                <a:solidFill>
                  <a:schemeClr val="dk1"/>
                </a:solidFill>
                <a:latin typeface="Lato"/>
                <a:ea typeface="Lato"/>
                <a:cs typeface="Lato"/>
                <a:sym typeface="Lato"/>
              </a:defRPr>
            </a:lvl8pPr>
            <a:lvl9pPr indent="-304800" lvl="8" marL="4114800">
              <a:lnSpc>
                <a:spcPct val="100000"/>
              </a:lnSpc>
              <a:spcBef>
                <a:spcPts val="1600"/>
              </a:spcBef>
              <a:spcAft>
                <a:spcPts val="1600"/>
              </a:spcAft>
              <a:buClr>
                <a:schemeClr val="dk1"/>
              </a:buClr>
              <a:buSzPts val="1200"/>
              <a:buFont typeface="Lato"/>
              <a:buChar char="■"/>
              <a:defRPr sz="1200">
                <a:solidFill>
                  <a:schemeClr val="dk1"/>
                </a:solidFill>
                <a:latin typeface="Lato"/>
                <a:ea typeface="Lato"/>
                <a:cs typeface="Lato"/>
                <a:sym typeface="Lato"/>
              </a:defRPr>
            </a:lvl9pPr>
          </a:lstStyle>
          <a:p/>
        </p:txBody>
      </p:sp>
    </p:spTree>
  </p:cSld>
  <p:clrMap accent1="accent1" accent2="accent2" accent3="accent3" accent4="accent4" accent5="accent5" accent6="accent6" bg1="lt1" bg2="dk2" tx1="dk1" tx2="lt2" folHlink="folHlink" hlink="hlink"/>
  <p:sldLayoutIdLst>
    <p:sldLayoutId id="2147483813" r:id="rId1"/>
    <p:sldLayoutId id="2147483814" r:id="rId2"/>
    <p:sldLayoutId id="2147483815" r:id="rId3"/>
    <p:sldLayoutId id="2147483816" r:id="rId4"/>
    <p:sldLayoutId id="2147483817" r:id="rId5"/>
    <p:sldLayoutId id="2147483818" r:id="rId6"/>
    <p:sldLayoutId id="2147483819" r:id="rId7"/>
    <p:sldLayoutId id="2147483820" r:id="rId8"/>
    <p:sldLayoutId id="2147483821" r:id="rId9"/>
    <p:sldLayoutId id="2147483822" r:id="rId10"/>
    <p:sldLayoutId id="2147483823" r:id="rId11"/>
    <p:sldLayoutId id="2147483824" r:id="rId12"/>
    <p:sldLayoutId id="2147483825" r:id="rId13"/>
    <p:sldLayoutId id="2147483826" r:id="rId14"/>
    <p:sldLayoutId id="2147483827" r:id="rId15"/>
    <p:sldLayoutId id="2147483828" r:id="rId16"/>
    <p:sldLayoutId id="2147483829" r:id="rId17"/>
    <p:sldLayoutId id="2147483830" r:id="rId18"/>
    <p:sldLayoutId id="2147483831" r:id="rId19"/>
    <p:sldLayoutId id="2147483832" r:id="rId20"/>
    <p:sldLayoutId id="2147483833" r:id="rId21"/>
    <p:sldLayoutId id="2147483834" r:id="rId2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1.xml"/><Relationship Id="rId3" Type="http://schemas.openxmlformats.org/officeDocument/2006/relationships/image" Target="../media/image1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33.xml"/><Relationship Id="rId2" Type="http://schemas.openxmlformats.org/officeDocument/2006/relationships/notesSlide" Target="../notesSlides/notesSlide10.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6.png"/><Relationship Id="rId6"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2.xml"/><Relationship Id="rId3"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60.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8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04.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26.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26.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26.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26.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26.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26.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26.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26.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26.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26.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26.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26.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26.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26.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26.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8.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39.xml"/><Relationship Id="rId3" Type="http://schemas.openxmlformats.org/officeDocument/2006/relationships/image" Target="../media/image1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40.xml"/><Relationship Id="rId3" Type="http://schemas.openxmlformats.org/officeDocument/2006/relationships/image" Target="../media/image1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41.xml"/><Relationship Id="rId3" Type="http://schemas.openxmlformats.org/officeDocument/2006/relationships/image" Target="../media/image1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42.xml"/><Relationship Id="rId3" Type="http://schemas.openxmlformats.org/officeDocument/2006/relationships/image" Target="../media/image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43.xml"/><Relationship Id="rId3" Type="http://schemas.openxmlformats.org/officeDocument/2006/relationships/image" Target="../media/image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44.xml"/><Relationship Id="rId3" Type="http://schemas.openxmlformats.org/officeDocument/2006/relationships/image" Target="../media/image7.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45.xml"/><Relationship Id="rId3" Type="http://schemas.openxmlformats.org/officeDocument/2006/relationships/image" Target="../media/image8.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46.xml"/><Relationship Id="rId3" Type="http://schemas.openxmlformats.org/officeDocument/2006/relationships/image" Target="../media/image10.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8.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48.xml"/><Relationship Id="rId3" Type="http://schemas.openxmlformats.org/officeDocument/2006/relationships/image" Target="../media/image10.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49.xml"/><Relationship Id="rId3" Type="http://schemas.openxmlformats.org/officeDocument/2006/relationships/hyperlink" Target="https://github.com/The-Pocket/PocketFlow-Tutorial-Codebase-Knowledge"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5.xml"/><Relationship Id="rId3" Type="http://schemas.openxmlformats.org/officeDocument/2006/relationships/hyperlink" Target="https://techcrunch.com/2025/04/29/microsoft-ceo-says-up-to-30-of-the-companys-code-was-written-by-ai/" TargetMode="External"/><Relationship Id="rId4" Type="http://schemas.openxmlformats.org/officeDocument/2006/relationships/hyperlink" Target="https://mashable.com/article/llamacon-mark-zuckerberg-ai-writes-meta-code" TargetMode="External"/><Relationship Id="rId5" Type="http://schemas.openxmlformats.org/officeDocument/2006/relationships/hyperlink" Target="https://www.engadget.com/ai/mark-zuckerberg-predicts-ai-will-write-most-of-metas-code-within-12-to-18-months-213851646.html" TargetMode="Externa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50.xml"/><Relationship Id="rId3" Type="http://schemas.openxmlformats.org/officeDocument/2006/relationships/image" Target="../media/image10.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16.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16.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16.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16.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16.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16.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16.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16.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16.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16.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16.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16.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16.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16.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16.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16.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67.xml"/><Relationship Id="rId3" Type="http://schemas.openxmlformats.org/officeDocument/2006/relationships/image" Target="../media/image10.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16.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16.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70.xml"/><Relationship Id="rId3" Type="http://schemas.openxmlformats.org/officeDocument/2006/relationships/image" Target="../media/image10.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71.xml"/><Relationship Id="rId3" Type="http://schemas.openxmlformats.org/officeDocument/2006/relationships/image" Target="../media/image10.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72.xml"/><Relationship Id="rId3" Type="http://schemas.openxmlformats.org/officeDocument/2006/relationships/image" Target="../media/image10.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73.xml"/><Relationship Id="rId3" Type="http://schemas.openxmlformats.org/officeDocument/2006/relationships/image" Target="../media/image10.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74.xml"/><Relationship Id="rId3"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0" name="Shape 2010"/>
        <p:cNvGrpSpPr/>
        <p:nvPr/>
      </p:nvGrpSpPr>
      <p:grpSpPr>
        <a:xfrm>
          <a:off x="0" y="0"/>
          <a:ext cx="0" cy="0"/>
          <a:chOff x="0" y="0"/>
          <a:chExt cx="0" cy="0"/>
        </a:xfrm>
      </p:grpSpPr>
      <p:sp>
        <p:nvSpPr>
          <p:cNvPr id="2011" name="Google Shape;2011;p255"/>
          <p:cNvSpPr txBox="1"/>
          <p:nvPr>
            <p:ph type="ctrTitle"/>
          </p:nvPr>
        </p:nvSpPr>
        <p:spPr>
          <a:xfrm>
            <a:off x="466025" y="521550"/>
            <a:ext cx="4420200" cy="2232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000"/>
              <a:t>How AI will Transform Software </a:t>
            </a:r>
            <a:r>
              <a:rPr lang="en" sz="3000"/>
              <a:t>Engineering Landscape?</a:t>
            </a:r>
            <a:endParaRPr sz="3000">
              <a:solidFill>
                <a:schemeClr val="accent1"/>
              </a:solidFill>
              <a:latin typeface="Poppins"/>
              <a:ea typeface="Poppins"/>
              <a:cs typeface="Poppins"/>
              <a:sym typeface="Poppins"/>
            </a:endParaRPr>
          </a:p>
        </p:txBody>
      </p:sp>
      <p:sp>
        <p:nvSpPr>
          <p:cNvPr id="2012" name="Google Shape;2012;p255"/>
          <p:cNvSpPr txBox="1"/>
          <p:nvPr>
            <p:ph idx="1" type="subTitle"/>
          </p:nvPr>
        </p:nvSpPr>
        <p:spPr>
          <a:xfrm>
            <a:off x="1010825" y="3094425"/>
            <a:ext cx="3330600" cy="409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rgbClr val="321A7C"/>
                </a:solidFill>
              </a:rPr>
              <a:t>Vibe Coding with AI</a:t>
            </a:r>
            <a:endParaRPr b="1" sz="1600">
              <a:solidFill>
                <a:srgbClr val="321A7C"/>
              </a:solidFill>
            </a:endParaRPr>
          </a:p>
        </p:txBody>
      </p:sp>
      <p:grpSp>
        <p:nvGrpSpPr>
          <p:cNvPr id="2013" name="Google Shape;2013;p255"/>
          <p:cNvGrpSpPr/>
          <p:nvPr/>
        </p:nvGrpSpPr>
        <p:grpSpPr>
          <a:xfrm>
            <a:off x="5348690" y="714128"/>
            <a:ext cx="3659361" cy="2863197"/>
            <a:chOff x="5348690" y="714128"/>
            <a:chExt cx="3659361" cy="2863197"/>
          </a:xfrm>
        </p:grpSpPr>
        <p:grpSp>
          <p:nvGrpSpPr>
            <p:cNvPr id="2014" name="Google Shape;2014;p255"/>
            <p:cNvGrpSpPr/>
            <p:nvPr/>
          </p:nvGrpSpPr>
          <p:grpSpPr>
            <a:xfrm>
              <a:off x="5348722" y="714128"/>
              <a:ext cx="783937" cy="559911"/>
              <a:chOff x="5388046" y="-4643818"/>
              <a:chExt cx="1473565" cy="1052465"/>
            </a:xfrm>
          </p:grpSpPr>
          <p:sp>
            <p:nvSpPr>
              <p:cNvPr id="2015" name="Google Shape;2015;p255"/>
              <p:cNvSpPr/>
              <p:nvPr/>
            </p:nvSpPr>
            <p:spPr>
              <a:xfrm>
                <a:off x="5388046" y="-4643818"/>
                <a:ext cx="485775" cy="85725"/>
              </a:xfrm>
              <a:custGeom>
                <a:rect b="b" l="l" r="r" t="t"/>
                <a:pathLst>
                  <a:path extrusionOk="0" h="85725" w="485775">
                    <a:moveTo>
                      <a:pt x="391335" y="6715"/>
                    </a:moveTo>
                    <a:lnTo>
                      <a:pt x="6715" y="6715"/>
                    </a:lnTo>
                    <a:lnTo>
                      <a:pt x="6715" y="80915"/>
                    </a:lnTo>
                    <a:lnTo>
                      <a:pt x="480393" y="80915"/>
                    </a:lnTo>
                    <a:lnTo>
                      <a:pt x="391335" y="6715"/>
                    </a:lnTo>
                    <a:close/>
                  </a:path>
                </a:pathLst>
              </a:custGeom>
              <a:solidFill>
                <a:schemeClr val="lt1"/>
              </a:solid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16" name="Google Shape;2016;p255"/>
              <p:cNvSpPr/>
              <p:nvPr/>
            </p:nvSpPr>
            <p:spPr>
              <a:xfrm>
                <a:off x="5394761" y="-4562903"/>
                <a:ext cx="1466850" cy="971550"/>
              </a:xfrm>
              <a:custGeom>
                <a:rect b="b" l="l" r="r" t="t"/>
                <a:pathLst>
                  <a:path extrusionOk="0" h="971550" w="1466850">
                    <a:moveTo>
                      <a:pt x="0" y="0"/>
                    </a:moveTo>
                    <a:lnTo>
                      <a:pt x="1468088" y="0"/>
                    </a:lnTo>
                    <a:lnTo>
                      <a:pt x="1468088" y="977456"/>
                    </a:lnTo>
                    <a:lnTo>
                      <a:pt x="0" y="977456"/>
                    </a:lnTo>
                    <a:close/>
                  </a:path>
                </a:pathLst>
              </a:custGeom>
              <a:solidFill>
                <a:srgbClr val="FFFFFF">
                  <a:alpha val="10000"/>
                </a:srgbClr>
              </a:solidFill>
              <a:ln cap="flat" cmpd="sng" w="9525">
                <a:solidFill>
                  <a:schemeClr val="lt1"/>
                </a:solidFill>
                <a:prstDash val="solid"/>
                <a:round/>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2017" name="Google Shape;2017;p255"/>
              <p:cNvGrpSpPr/>
              <p:nvPr/>
            </p:nvGrpSpPr>
            <p:grpSpPr>
              <a:xfrm>
                <a:off x="5476867" y="-4404312"/>
                <a:ext cx="1298257" cy="581025"/>
                <a:chOff x="5476867" y="-4404312"/>
                <a:chExt cx="1298257" cy="581025"/>
              </a:xfrm>
            </p:grpSpPr>
            <p:sp>
              <p:nvSpPr>
                <p:cNvPr id="2018" name="Google Shape;2018;p255"/>
                <p:cNvSpPr/>
                <p:nvPr/>
              </p:nvSpPr>
              <p:spPr>
                <a:xfrm>
                  <a:off x="5541732" y="-4100179"/>
                  <a:ext cx="19050" cy="219075"/>
                </a:xfrm>
                <a:custGeom>
                  <a:rect b="b" l="l" r="r" t="t"/>
                  <a:pathLst>
                    <a:path extrusionOk="0" h="219075" w="19050">
                      <a:moveTo>
                        <a:pt x="12288" y="12287"/>
                      </a:moveTo>
                      <a:lnTo>
                        <a:pt x="12288" y="209360"/>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19" name="Google Shape;2019;p255"/>
                <p:cNvSpPr/>
                <p:nvPr/>
              </p:nvSpPr>
              <p:spPr>
                <a:xfrm>
                  <a:off x="5586690" y="-4178379"/>
                  <a:ext cx="19050" cy="295275"/>
                </a:xfrm>
                <a:custGeom>
                  <a:rect b="b" l="l" r="r" t="t"/>
                  <a:pathLst>
                    <a:path extrusionOk="0" h="295275" w="19050">
                      <a:moveTo>
                        <a:pt x="12287" y="12287"/>
                      </a:moveTo>
                      <a:lnTo>
                        <a:pt x="12287" y="287560"/>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20" name="Google Shape;2020;p255"/>
                <p:cNvSpPr/>
                <p:nvPr/>
              </p:nvSpPr>
              <p:spPr>
                <a:xfrm>
                  <a:off x="5631648" y="-4248578"/>
                  <a:ext cx="19050" cy="361950"/>
                </a:xfrm>
                <a:custGeom>
                  <a:rect b="b" l="l" r="r" t="t"/>
                  <a:pathLst>
                    <a:path extrusionOk="0" h="361950" w="19050">
                      <a:moveTo>
                        <a:pt x="12288" y="12287"/>
                      </a:moveTo>
                      <a:lnTo>
                        <a:pt x="12288" y="357759"/>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21" name="Google Shape;2021;p255"/>
                <p:cNvSpPr/>
                <p:nvPr/>
              </p:nvSpPr>
              <p:spPr>
                <a:xfrm>
                  <a:off x="5676606" y="-4190952"/>
                  <a:ext cx="19050" cy="304800"/>
                </a:xfrm>
                <a:custGeom>
                  <a:rect b="b" l="l" r="r" t="t"/>
                  <a:pathLst>
                    <a:path extrusionOk="0" h="304800" w="19050">
                      <a:moveTo>
                        <a:pt x="12287" y="12287"/>
                      </a:moveTo>
                      <a:lnTo>
                        <a:pt x="12287" y="300133"/>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22" name="Google Shape;2022;p255"/>
                <p:cNvSpPr/>
                <p:nvPr/>
              </p:nvSpPr>
              <p:spPr>
                <a:xfrm>
                  <a:off x="5721564" y="-4297251"/>
                  <a:ext cx="19050" cy="409575"/>
                </a:xfrm>
                <a:custGeom>
                  <a:rect b="b" l="l" r="r" t="t"/>
                  <a:pathLst>
                    <a:path extrusionOk="0" h="409575" w="19050">
                      <a:moveTo>
                        <a:pt x="12287" y="12287"/>
                      </a:moveTo>
                      <a:lnTo>
                        <a:pt x="12287" y="406432"/>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23" name="Google Shape;2023;p255"/>
                <p:cNvSpPr/>
                <p:nvPr/>
              </p:nvSpPr>
              <p:spPr>
                <a:xfrm>
                  <a:off x="5766617" y="-4207621"/>
                  <a:ext cx="19050" cy="323850"/>
                </a:xfrm>
                <a:custGeom>
                  <a:rect b="b" l="l" r="r" t="t"/>
                  <a:pathLst>
                    <a:path extrusionOk="0" h="323850" w="19050">
                      <a:moveTo>
                        <a:pt x="12287" y="12287"/>
                      </a:moveTo>
                      <a:lnTo>
                        <a:pt x="12287" y="316802"/>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24" name="Google Shape;2024;p255"/>
                <p:cNvSpPr/>
                <p:nvPr/>
              </p:nvSpPr>
              <p:spPr>
                <a:xfrm>
                  <a:off x="5811575" y="-4190952"/>
                  <a:ext cx="19050" cy="304800"/>
                </a:xfrm>
                <a:custGeom>
                  <a:rect b="b" l="l" r="r" t="t"/>
                  <a:pathLst>
                    <a:path extrusionOk="0" h="304800" w="19050">
                      <a:moveTo>
                        <a:pt x="12287" y="12287"/>
                      </a:moveTo>
                      <a:lnTo>
                        <a:pt x="12287" y="300133"/>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25" name="Google Shape;2025;p255"/>
                <p:cNvSpPr/>
                <p:nvPr/>
              </p:nvSpPr>
              <p:spPr>
                <a:xfrm>
                  <a:off x="5856533" y="-4260389"/>
                  <a:ext cx="19050" cy="381000"/>
                </a:xfrm>
                <a:custGeom>
                  <a:rect b="b" l="l" r="r" t="t"/>
                  <a:pathLst>
                    <a:path extrusionOk="0" h="381000" w="19050">
                      <a:moveTo>
                        <a:pt x="12287" y="12287"/>
                      </a:moveTo>
                      <a:lnTo>
                        <a:pt x="12287" y="369570"/>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26" name="Google Shape;2026;p255"/>
                <p:cNvSpPr/>
                <p:nvPr/>
              </p:nvSpPr>
              <p:spPr>
                <a:xfrm>
                  <a:off x="5901491" y="-4178379"/>
                  <a:ext cx="19050" cy="295275"/>
                </a:xfrm>
                <a:custGeom>
                  <a:rect b="b" l="l" r="r" t="t"/>
                  <a:pathLst>
                    <a:path extrusionOk="0" h="295275" w="19050">
                      <a:moveTo>
                        <a:pt x="12287" y="12287"/>
                      </a:moveTo>
                      <a:lnTo>
                        <a:pt x="12287" y="287560"/>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27" name="Google Shape;2027;p255"/>
                <p:cNvSpPr/>
                <p:nvPr/>
              </p:nvSpPr>
              <p:spPr>
                <a:xfrm>
                  <a:off x="5946449" y="-4111704"/>
                  <a:ext cx="19050" cy="228600"/>
                </a:xfrm>
                <a:custGeom>
                  <a:rect b="b" l="l" r="r" t="t"/>
                  <a:pathLst>
                    <a:path extrusionOk="0" h="228600" w="19050">
                      <a:moveTo>
                        <a:pt x="12287" y="12287"/>
                      </a:moveTo>
                      <a:lnTo>
                        <a:pt x="12287" y="220885"/>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28" name="Google Shape;2028;p255"/>
                <p:cNvSpPr/>
                <p:nvPr/>
              </p:nvSpPr>
              <p:spPr>
                <a:xfrm>
                  <a:off x="5991503" y="-4190952"/>
                  <a:ext cx="19050" cy="304800"/>
                </a:xfrm>
                <a:custGeom>
                  <a:rect b="b" l="l" r="r" t="t"/>
                  <a:pathLst>
                    <a:path extrusionOk="0" h="304800" w="19050">
                      <a:moveTo>
                        <a:pt x="12287" y="12287"/>
                      </a:moveTo>
                      <a:lnTo>
                        <a:pt x="12287" y="300133"/>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29" name="Google Shape;2029;p255"/>
                <p:cNvSpPr/>
                <p:nvPr/>
              </p:nvSpPr>
              <p:spPr>
                <a:xfrm>
                  <a:off x="6036461" y="-4140850"/>
                  <a:ext cx="19050" cy="257175"/>
                </a:xfrm>
                <a:custGeom>
                  <a:rect b="b" l="l" r="r" t="t"/>
                  <a:pathLst>
                    <a:path extrusionOk="0" h="257175" w="19050">
                      <a:moveTo>
                        <a:pt x="12288" y="12287"/>
                      </a:moveTo>
                      <a:lnTo>
                        <a:pt x="12288" y="250031"/>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30" name="Google Shape;2030;p255"/>
                <p:cNvSpPr/>
                <p:nvPr/>
              </p:nvSpPr>
              <p:spPr>
                <a:xfrm>
                  <a:off x="6081419" y="-4228480"/>
                  <a:ext cx="19050" cy="342900"/>
                </a:xfrm>
                <a:custGeom>
                  <a:rect b="b" l="l" r="r" t="t"/>
                  <a:pathLst>
                    <a:path extrusionOk="0" h="342900" w="19050">
                      <a:moveTo>
                        <a:pt x="12287" y="12287"/>
                      </a:moveTo>
                      <a:lnTo>
                        <a:pt x="12287" y="337661"/>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31" name="Google Shape;2031;p255"/>
                <p:cNvSpPr/>
                <p:nvPr/>
              </p:nvSpPr>
              <p:spPr>
                <a:xfrm>
                  <a:off x="6126377" y="-4207621"/>
                  <a:ext cx="19050" cy="323850"/>
                </a:xfrm>
                <a:custGeom>
                  <a:rect b="b" l="l" r="r" t="t"/>
                  <a:pathLst>
                    <a:path extrusionOk="0" h="323850" w="19050">
                      <a:moveTo>
                        <a:pt x="12287" y="12287"/>
                      </a:moveTo>
                      <a:lnTo>
                        <a:pt x="12287" y="316802"/>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32" name="Google Shape;2032;p255"/>
                <p:cNvSpPr/>
                <p:nvPr/>
              </p:nvSpPr>
              <p:spPr>
                <a:xfrm>
                  <a:off x="6171335" y="-4163139"/>
                  <a:ext cx="19050" cy="276225"/>
                </a:xfrm>
                <a:custGeom>
                  <a:rect b="b" l="l" r="r" t="t"/>
                  <a:pathLst>
                    <a:path extrusionOk="0" h="276225" w="19050">
                      <a:moveTo>
                        <a:pt x="12287" y="12287"/>
                      </a:moveTo>
                      <a:lnTo>
                        <a:pt x="12287" y="272320"/>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33" name="Google Shape;2033;p255"/>
                <p:cNvSpPr/>
                <p:nvPr/>
              </p:nvSpPr>
              <p:spPr>
                <a:xfrm>
                  <a:off x="6216388" y="-4190952"/>
                  <a:ext cx="19050" cy="304800"/>
                </a:xfrm>
                <a:custGeom>
                  <a:rect b="b" l="l" r="r" t="t"/>
                  <a:pathLst>
                    <a:path extrusionOk="0" h="304800" w="19050">
                      <a:moveTo>
                        <a:pt x="12287" y="12287"/>
                      </a:moveTo>
                      <a:lnTo>
                        <a:pt x="12287" y="300133"/>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34" name="Google Shape;2034;p255"/>
                <p:cNvSpPr/>
                <p:nvPr/>
              </p:nvSpPr>
              <p:spPr>
                <a:xfrm>
                  <a:off x="6261346" y="-4267342"/>
                  <a:ext cx="19050" cy="381000"/>
                </a:xfrm>
                <a:custGeom>
                  <a:rect b="b" l="l" r="r" t="t"/>
                  <a:pathLst>
                    <a:path extrusionOk="0" h="381000" w="19050">
                      <a:moveTo>
                        <a:pt x="12287" y="12287"/>
                      </a:moveTo>
                      <a:lnTo>
                        <a:pt x="12287" y="376523"/>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35" name="Google Shape;2035;p255"/>
                <p:cNvSpPr/>
                <p:nvPr/>
              </p:nvSpPr>
              <p:spPr>
                <a:xfrm>
                  <a:off x="6306304" y="-4217336"/>
                  <a:ext cx="19050" cy="333375"/>
                </a:xfrm>
                <a:custGeom>
                  <a:rect b="b" l="l" r="r" t="t"/>
                  <a:pathLst>
                    <a:path extrusionOk="0" h="333375" w="19050">
                      <a:moveTo>
                        <a:pt x="12287" y="12287"/>
                      </a:moveTo>
                      <a:lnTo>
                        <a:pt x="12287" y="326517"/>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36" name="Google Shape;2036;p255"/>
                <p:cNvSpPr/>
                <p:nvPr/>
              </p:nvSpPr>
              <p:spPr>
                <a:xfrm>
                  <a:off x="6351262" y="-4163139"/>
                  <a:ext cx="19050" cy="276225"/>
                </a:xfrm>
                <a:custGeom>
                  <a:rect b="b" l="l" r="r" t="t"/>
                  <a:pathLst>
                    <a:path extrusionOk="0" h="276225" w="19050">
                      <a:moveTo>
                        <a:pt x="12287" y="12287"/>
                      </a:moveTo>
                      <a:lnTo>
                        <a:pt x="12287" y="272320"/>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37" name="Google Shape;2037;p255"/>
                <p:cNvSpPr/>
                <p:nvPr/>
              </p:nvSpPr>
              <p:spPr>
                <a:xfrm>
                  <a:off x="6396220" y="-4190952"/>
                  <a:ext cx="19050" cy="304800"/>
                </a:xfrm>
                <a:custGeom>
                  <a:rect b="b" l="l" r="r" t="t"/>
                  <a:pathLst>
                    <a:path extrusionOk="0" h="304800" w="19050">
                      <a:moveTo>
                        <a:pt x="12287" y="12287"/>
                      </a:moveTo>
                      <a:lnTo>
                        <a:pt x="12287" y="300133"/>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38" name="Google Shape;2038;p255"/>
                <p:cNvSpPr/>
                <p:nvPr/>
              </p:nvSpPr>
              <p:spPr>
                <a:xfrm>
                  <a:off x="6441273" y="-4228480"/>
                  <a:ext cx="19050" cy="342900"/>
                </a:xfrm>
                <a:custGeom>
                  <a:rect b="b" l="l" r="r" t="t"/>
                  <a:pathLst>
                    <a:path extrusionOk="0" h="342900" w="19050">
                      <a:moveTo>
                        <a:pt x="12288" y="12287"/>
                      </a:moveTo>
                      <a:lnTo>
                        <a:pt x="12288" y="337661"/>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39" name="Google Shape;2039;p255"/>
                <p:cNvSpPr/>
                <p:nvPr/>
              </p:nvSpPr>
              <p:spPr>
                <a:xfrm>
                  <a:off x="6486231" y="-4163139"/>
                  <a:ext cx="19050" cy="276225"/>
                </a:xfrm>
                <a:custGeom>
                  <a:rect b="b" l="l" r="r" t="t"/>
                  <a:pathLst>
                    <a:path extrusionOk="0" h="276225" w="19050">
                      <a:moveTo>
                        <a:pt x="12287" y="12287"/>
                      </a:moveTo>
                      <a:lnTo>
                        <a:pt x="12287" y="272320"/>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40" name="Google Shape;2040;p255"/>
                <p:cNvSpPr/>
                <p:nvPr/>
              </p:nvSpPr>
              <p:spPr>
                <a:xfrm>
                  <a:off x="6531189" y="-4297251"/>
                  <a:ext cx="19050" cy="409575"/>
                </a:xfrm>
                <a:custGeom>
                  <a:rect b="b" l="l" r="r" t="t"/>
                  <a:pathLst>
                    <a:path extrusionOk="0" h="409575" w="19050">
                      <a:moveTo>
                        <a:pt x="12287" y="12287"/>
                      </a:moveTo>
                      <a:lnTo>
                        <a:pt x="12287" y="406432"/>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41" name="Google Shape;2041;p255"/>
                <p:cNvSpPr/>
                <p:nvPr/>
              </p:nvSpPr>
              <p:spPr>
                <a:xfrm>
                  <a:off x="6576147" y="-4190952"/>
                  <a:ext cx="19050" cy="304800"/>
                </a:xfrm>
                <a:custGeom>
                  <a:rect b="b" l="l" r="r" t="t"/>
                  <a:pathLst>
                    <a:path extrusionOk="0" h="304800" w="19050">
                      <a:moveTo>
                        <a:pt x="12287" y="12287"/>
                      </a:moveTo>
                      <a:lnTo>
                        <a:pt x="12287" y="300133"/>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42" name="Google Shape;2042;p255"/>
                <p:cNvSpPr/>
                <p:nvPr/>
              </p:nvSpPr>
              <p:spPr>
                <a:xfrm>
                  <a:off x="6621105" y="-4248578"/>
                  <a:ext cx="19050" cy="361950"/>
                </a:xfrm>
                <a:custGeom>
                  <a:rect b="b" l="l" r="r" t="t"/>
                  <a:pathLst>
                    <a:path extrusionOk="0" h="361950" w="19050">
                      <a:moveTo>
                        <a:pt x="12287" y="12287"/>
                      </a:moveTo>
                      <a:lnTo>
                        <a:pt x="12287" y="357759"/>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43" name="Google Shape;2043;p255"/>
                <p:cNvSpPr/>
                <p:nvPr/>
              </p:nvSpPr>
              <p:spPr>
                <a:xfrm>
                  <a:off x="6666158" y="-4279915"/>
                  <a:ext cx="19050" cy="400050"/>
                </a:xfrm>
                <a:custGeom>
                  <a:rect b="b" l="l" r="r" t="t"/>
                  <a:pathLst>
                    <a:path extrusionOk="0" h="400050" w="19050">
                      <a:moveTo>
                        <a:pt x="12287" y="12287"/>
                      </a:moveTo>
                      <a:lnTo>
                        <a:pt x="12287" y="389096"/>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44" name="Google Shape;2044;p255"/>
                <p:cNvSpPr/>
                <p:nvPr/>
              </p:nvSpPr>
              <p:spPr>
                <a:xfrm>
                  <a:off x="6711116" y="-4190952"/>
                  <a:ext cx="19050" cy="304800"/>
                </a:xfrm>
                <a:custGeom>
                  <a:rect b="b" l="l" r="r" t="t"/>
                  <a:pathLst>
                    <a:path extrusionOk="0" h="304800" w="19050">
                      <a:moveTo>
                        <a:pt x="12287" y="12287"/>
                      </a:moveTo>
                      <a:lnTo>
                        <a:pt x="12287" y="300133"/>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45" name="Google Shape;2045;p255"/>
                <p:cNvSpPr/>
                <p:nvPr/>
              </p:nvSpPr>
              <p:spPr>
                <a:xfrm>
                  <a:off x="6756074" y="-4111704"/>
                  <a:ext cx="19050" cy="228600"/>
                </a:xfrm>
                <a:custGeom>
                  <a:rect b="b" l="l" r="r" t="t"/>
                  <a:pathLst>
                    <a:path extrusionOk="0" h="228600" w="19050">
                      <a:moveTo>
                        <a:pt x="12287" y="12287"/>
                      </a:moveTo>
                      <a:lnTo>
                        <a:pt x="12287" y="220885"/>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46" name="Google Shape;2046;p255"/>
                <p:cNvSpPr/>
                <p:nvPr/>
              </p:nvSpPr>
              <p:spPr>
                <a:xfrm>
                  <a:off x="5476867" y="-4404312"/>
                  <a:ext cx="1295400" cy="581025"/>
                </a:xfrm>
                <a:custGeom>
                  <a:rect b="b" l="l" r="r" t="t"/>
                  <a:pathLst>
                    <a:path extrusionOk="0" h="581025" w="1295400">
                      <a:moveTo>
                        <a:pt x="12287" y="12287"/>
                      </a:moveTo>
                      <a:lnTo>
                        <a:pt x="12287" y="573786"/>
                      </a:lnTo>
                      <a:lnTo>
                        <a:pt x="1291495" y="573786"/>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2047" name="Google Shape;2047;p255"/>
            <p:cNvGrpSpPr/>
            <p:nvPr/>
          </p:nvGrpSpPr>
          <p:grpSpPr>
            <a:xfrm>
              <a:off x="6319481" y="1421518"/>
              <a:ext cx="1444752" cy="635727"/>
              <a:chOff x="1733780" y="-3418546"/>
              <a:chExt cx="3810000" cy="1676495"/>
            </a:xfrm>
          </p:grpSpPr>
          <p:grpSp>
            <p:nvGrpSpPr>
              <p:cNvPr id="2048" name="Google Shape;2048;p255"/>
              <p:cNvGrpSpPr/>
              <p:nvPr/>
            </p:nvGrpSpPr>
            <p:grpSpPr>
              <a:xfrm>
                <a:off x="1733780" y="-3418546"/>
                <a:ext cx="3810000" cy="1676495"/>
                <a:chOff x="1733780" y="-3418546"/>
                <a:chExt cx="3810000" cy="1676495"/>
              </a:xfrm>
            </p:grpSpPr>
            <p:sp>
              <p:nvSpPr>
                <p:cNvPr id="2049" name="Google Shape;2049;p255"/>
                <p:cNvSpPr/>
                <p:nvPr/>
              </p:nvSpPr>
              <p:spPr>
                <a:xfrm>
                  <a:off x="1733780" y="-3310247"/>
                  <a:ext cx="3810000" cy="1457325"/>
                </a:xfrm>
                <a:custGeom>
                  <a:rect b="b" l="l" r="r" t="t"/>
                  <a:pathLst>
                    <a:path extrusionOk="0" h="1457325" w="3810000">
                      <a:moveTo>
                        <a:pt x="238077" y="153995"/>
                      </a:moveTo>
                      <a:cubicBezTo>
                        <a:pt x="123301" y="228862"/>
                        <a:pt x="88440" y="315349"/>
                        <a:pt x="41862" y="441746"/>
                      </a:cubicBezTo>
                      <a:cubicBezTo>
                        <a:pt x="-4715" y="568143"/>
                        <a:pt x="-4715" y="894945"/>
                        <a:pt x="41862" y="1021342"/>
                      </a:cubicBezTo>
                      <a:cubicBezTo>
                        <a:pt x="88440" y="1147739"/>
                        <a:pt x="123396" y="1234226"/>
                        <a:pt x="238077" y="1309092"/>
                      </a:cubicBezTo>
                      <a:cubicBezTo>
                        <a:pt x="352854" y="1383959"/>
                        <a:pt x="455152" y="1456254"/>
                        <a:pt x="549926" y="1456254"/>
                      </a:cubicBezTo>
                      <a:lnTo>
                        <a:pt x="3041952" y="1456254"/>
                      </a:lnTo>
                      <a:cubicBezTo>
                        <a:pt x="3172921" y="1456254"/>
                        <a:pt x="3303413" y="1440252"/>
                        <a:pt x="3430572" y="1408533"/>
                      </a:cubicBezTo>
                      <a:lnTo>
                        <a:pt x="3523060" y="1385483"/>
                      </a:lnTo>
                      <a:cubicBezTo>
                        <a:pt x="3656981" y="1354527"/>
                        <a:pt x="3757565" y="1247180"/>
                        <a:pt x="3782234" y="1115163"/>
                      </a:cubicBezTo>
                      <a:lnTo>
                        <a:pt x="3782234" y="1115354"/>
                      </a:lnTo>
                      <a:cubicBezTo>
                        <a:pt x="3782521" y="1113830"/>
                        <a:pt x="3782806" y="1112306"/>
                        <a:pt x="3783092" y="1110687"/>
                      </a:cubicBezTo>
                      <a:cubicBezTo>
                        <a:pt x="3784140" y="1104591"/>
                        <a:pt x="3785092" y="1098399"/>
                        <a:pt x="3785759" y="1092113"/>
                      </a:cubicBezTo>
                      <a:cubicBezTo>
                        <a:pt x="3800237" y="981528"/>
                        <a:pt x="3807952" y="731591"/>
                        <a:pt x="3807952" y="731591"/>
                      </a:cubicBezTo>
                      <a:cubicBezTo>
                        <a:pt x="3807952" y="731591"/>
                        <a:pt x="3800237" y="481656"/>
                        <a:pt x="3785759" y="371070"/>
                      </a:cubicBezTo>
                      <a:cubicBezTo>
                        <a:pt x="3784997" y="364879"/>
                        <a:pt x="3784140" y="358688"/>
                        <a:pt x="3783092" y="352497"/>
                      </a:cubicBezTo>
                      <a:cubicBezTo>
                        <a:pt x="3782806" y="350877"/>
                        <a:pt x="3782521" y="349353"/>
                        <a:pt x="3782330" y="347829"/>
                      </a:cubicBezTo>
                      <a:lnTo>
                        <a:pt x="3782330" y="348020"/>
                      </a:lnTo>
                      <a:cubicBezTo>
                        <a:pt x="3757660" y="216003"/>
                        <a:pt x="3656981" y="108657"/>
                        <a:pt x="3523155" y="77700"/>
                      </a:cubicBezTo>
                      <a:lnTo>
                        <a:pt x="3430667" y="54650"/>
                      </a:lnTo>
                      <a:cubicBezTo>
                        <a:pt x="3303604" y="22932"/>
                        <a:pt x="3173111" y="6929"/>
                        <a:pt x="3042047" y="6929"/>
                      </a:cubicBezTo>
                      <a:lnTo>
                        <a:pt x="549831" y="6929"/>
                      </a:lnTo>
                      <a:cubicBezTo>
                        <a:pt x="455057" y="6929"/>
                        <a:pt x="352758" y="79319"/>
                        <a:pt x="237982" y="154091"/>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50" name="Google Shape;2050;p255"/>
                <p:cNvSpPr/>
                <p:nvPr/>
              </p:nvSpPr>
              <p:spPr>
                <a:xfrm>
                  <a:off x="1775476" y="-2973538"/>
                  <a:ext cx="104775" cy="390525"/>
                </a:xfrm>
                <a:custGeom>
                  <a:rect b="b" l="l" r="r" t="t"/>
                  <a:pathLst>
                    <a:path extrusionOk="0" h="390525" w="104775">
                      <a:moveTo>
                        <a:pt x="5215" y="91130"/>
                      </a:moveTo>
                      <a:lnTo>
                        <a:pt x="101513" y="5215"/>
                      </a:lnTo>
                      <a:cubicBezTo>
                        <a:pt x="54935" y="143232"/>
                        <a:pt x="53316" y="394787"/>
                        <a:pt x="53316" y="394787"/>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51" name="Google Shape;2051;p255"/>
                <p:cNvSpPr/>
                <p:nvPr/>
              </p:nvSpPr>
              <p:spPr>
                <a:xfrm>
                  <a:off x="2923238" y="-3247847"/>
                  <a:ext cx="1714500" cy="180975"/>
                </a:xfrm>
                <a:custGeom>
                  <a:rect b="b" l="l" r="r" t="t"/>
                  <a:pathLst>
                    <a:path extrusionOk="0" h="180975" w="1714500">
                      <a:moveTo>
                        <a:pt x="5310" y="7967"/>
                      </a:moveTo>
                      <a:lnTo>
                        <a:pt x="10263" y="36637"/>
                      </a:lnTo>
                      <a:cubicBezTo>
                        <a:pt x="10263" y="36637"/>
                        <a:pt x="425648" y="156366"/>
                        <a:pt x="707493" y="173797"/>
                      </a:cubicBezTo>
                      <a:cubicBezTo>
                        <a:pt x="989433" y="191228"/>
                        <a:pt x="1351097" y="186275"/>
                        <a:pt x="1505784" y="148841"/>
                      </a:cubicBezTo>
                      <a:cubicBezTo>
                        <a:pt x="1636276" y="117314"/>
                        <a:pt x="1700379" y="88358"/>
                        <a:pt x="1714667" y="64355"/>
                      </a:cubicBezTo>
                      <a:cubicBezTo>
                        <a:pt x="1721048" y="53591"/>
                        <a:pt x="1711428" y="39875"/>
                        <a:pt x="1698855" y="39018"/>
                      </a:cubicBezTo>
                      <a:cubicBezTo>
                        <a:pt x="1616464" y="33589"/>
                        <a:pt x="1302234" y="13301"/>
                        <a:pt x="1124117" y="7967"/>
                      </a:cubicBezTo>
                      <a:cubicBezTo>
                        <a:pt x="917901" y="1775"/>
                        <a:pt x="27313" y="7967"/>
                        <a:pt x="5215" y="7967"/>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52" name="Google Shape;2052;p255"/>
                <p:cNvSpPr/>
                <p:nvPr/>
              </p:nvSpPr>
              <p:spPr>
                <a:xfrm>
                  <a:off x="3127835" y="-3221378"/>
                  <a:ext cx="704850" cy="142875"/>
                </a:xfrm>
                <a:custGeom>
                  <a:rect b="b" l="l" r="r" t="t"/>
                  <a:pathLst>
                    <a:path extrusionOk="0" h="142875" w="704850">
                      <a:moveTo>
                        <a:pt x="625483" y="5215"/>
                      </a:moveTo>
                      <a:lnTo>
                        <a:pt x="5215" y="5215"/>
                      </a:lnTo>
                      <a:lnTo>
                        <a:pt x="11406" y="50078"/>
                      </a:lnTo>
                      <a:cubicBezTo>
                        <a:pt x="11406" y="50078"/>
                        <a:pt x="146089" y="87511"/>
                        <a:pt x="381452" y="121610"/>
                      </a:cubicBezTo>
                      <a:cubicBezTo>
                        <a:pt x="473464" y="134945"/>
                        <a:pt x="580430" y="139136"/>
                        <a:pt x="703397" y="142280"/>
                      </a:cubicBezTo>
                      <a:lnTo>
                        <a:pt x="625388" y="5215"/>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53" name="Google Shape;2053;p255"/>
                <p:cNvSpPr/>
                <p:nvPr/>
              </p:nvSpPr>
              <p:spPr>
                <a:xfrm>
                  <a:off x="3857260" y="-3220426"/>
                  <a:ext cx="504825" cy="142875"/>
                </a:xfrm>
                <a:custGeom>
                  <a:rect b="b" l="l" r="r" t="t"/>
                  <a:pathLst>
                    <a:path extrusionOk="0" h="142875" w="504825">
                      <a:moveTo>
                        <a:pt x="479369" y="17312"/>
                      </a:moveTo>
                      <a:cubicBezTo>
                        <a:pt x="298585" y="9787"/>
                        <a:pt x="116467" y="6549"/>
                        <a:pt x="5215" y="5215"/>
                      </a:cubicBezTo>
                      <a:lnTo>
                        <a:pt x="37600" y="142947"/>
                      </a:lnTo>
                      <a:cubicBezTo>
                        <a:pt x="40172" y="142947"/>
                        <a:pt x="42743" y="143042"/>
                        <a:pt x="45410" y="143137"/>
                      </a:cubicBezTo>
                      <a:cubicBezTo>
                        <a:pt x="250769" y="148090"/>
                        <a:pt x="400884" y="133326"/>
                        <a:pt x="508135" y="113038"/>
                      </a:cubicBezTo>
                      <a:lnTo>
                        <a:pt x="479369" y="17312"/>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54" name="Google Shape;2054;p255"/>
                <p:cNvSpPr/>
                <p:nvPr/>
              </p:nvSpPr>
              <p:spPr>
                <a:xfrm>
                  <a:off x="4360751" y="-3206996"/>
                  <a:ext cx="228600" cy="95250"/>
                </a:xfrm>
                <a:custGeom>
                  <a:rect b="b" l="l" r="r" t="t"/>
                  <a:pathLst>
                    <a:path extrusionOk="0" h="95250" w="228600">
                      <a:moveTo>
                        <a:pt x="33314" y="93893"/>
                      </a:moveTo>
                      <a:cubicBezTo>
                        <a:pt x="146661" y="69794"/>
                        <a:pt x="205812" y="40362"/>
                        <a:pt x="228767" y="26742"/>
                      </a:cubicBezTo>
                      <a:cubicBezTo>
                        <a:pt x="232672" y="24455"/>
                        <a:pt x="231243" y="18455"/>
                        <a:pt x="226767" y="18074"/>
                      </a:cubicBezTo>
                      <a:cubicBezTo>
                        <a:pt x="157520" y="12835"/>
                        <a:pt x="81891" y="8644"/>
                        <a:pt x="5215" y="5215"/>
                      </a:cubicBezTo>
                      <a:lnTo>
                        <a:pt x="33314" y="93893"/>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55" name="Google Shape;2055;p255"/>
                <p:cNvSpPr/>
                <p:nvPr/>
              </p:nvSpPr>
              <p:spPr>
                <a:xfrm>
                  <a:off x="1863010" y="-3230478"/>
                  <a:ext cx="247650" cy="266700"/>
                </a:xfrm>
                <a:custGeom>
                  <a:rect b="b" l="l" r="r" t="t"/>
                  <a:pathLst>
                    <a:path extrusionOk="0" h="266700" w="247650">
                      <a:moveTo>
                        <a:pt x="13978" y="262155"/>
                      </a:moveTo>
                      <a:lnTo>
                        <a:pt x="244007" y="36222"/>
                      </a:lnTo>
                      <a:cubicBezTo>
                        <a:pt x="246102" y="34222"/>
                        <a:pt x="247245" y="31460"/>
                        <a:pt x="247245" y="28602"/>
                      </a:cubicBezTo>
                      <a:lnTo>
                        <a:pt x="247245" y="9171"/>
                      </a:lnTo>
                      <a:cubicBezTo>
                        <a:pt x="247245" y="6314"/>
                        <a:pt x="244292" y="4409"/>
                        <a:pt x="241721" y="5552"/>
                      </a:cubicBezTo>
                      <a:cubicBezTo>
                        <a:pt x="211050" y="19744"/>
                        <a:pt x="61412" y="96706"/>
                        <a:pt x="5215" y="269966"/>
                      </a:cubicBezTo>
                      <a:lnTo>
                        <a:pt x="13978" y="262155"/>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56" name="Google Shape;2056;p255"/>
                <p:cNvSpPr/>
                <p:nvPr/>
              </p:nvSpPr>
              <p:spPr>
                <a:xfrm>
                  <a:off x="1809765" y="-3198709"/>
                  <a:ext cx="238125" cy="228600"/>
                </a:xfrm>
                <a:custGeom>
                  <a:rect b="b" l="l" r="r" t="t"/>
                  <a:pathLst>
                    <a:path extrusionOk="0" h="228600" w="238125">
                      <a:moveTo>
                        <a:pt x="5215" y="230386"/>
                      </a:moveTo>
                      <a:cubicBezTo>
                        <a:pt x="5215" y="230386"/>
                        <a:pt x="112085" y="72842"/>
                        <a:pt x="239721"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57" name="Google Shape;2057;p255"/>
                <p:cNvSpPr/>
                <p:nvPr/>
              </p:nvSpPr>
              <p:spPr>
                <a:xfrm>
                  <a:off x="2105040" y="-3287365"/>
                  <a:ext cx="3143250" cy="95250"/>
                </a:xfrm>
                <a:custGeom>
                  <a:rect b="b" l="l" r="r" t="t"/>
                  <a:pathLst>
                    <a:path extrusionOk="0" h="95250" w="3143250">
                      <a:moveTo>
                        <a:pt x="5215" y="91204"/>
                      </a:moveTo>
                      <a:cubicBezTo>
                        <a:pt x="5215" y="91204"/>
                        <a:pt x="178570" y="33768"/>
                        <a:pt x="438031" y="23767"/>
                      </a:cubicBezTo>
                      <a:cubicBezTo>
                        <a:pt x="697492" y="13861"/>
                        <a:pt x="1372910" y="1383"/>
                        <a:pt x="1757434" y="6336"/>
                      </a:cubicBezTo>
                      <a:cubicBezTo>
                        <a:pt x="2141958" y="11289"/>
                        <a:pt x="2607826" y="8051"/>
                        <a:pt x="2859096" y="35007"/>
                      </a:cubicBezTo>
                      <a:cubicBezTo>
                        <a:pt x="2984635" y="48437"/>
                        <a:pt x="3143417" y="91776"/>
                        <a:pt x="3143417" y="91776"/>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58" name="Google Shape;2058;p255"/>
                <p:cNvSpPr/>
                <p:nvPr/>
              </p:nvSpPr>
              <p:spPr>
                <a:xfrm>
                  <a:off x="5198951" y="-3230618"/>
                  <a:ext cx="228600" cy="228600"/>
                </a:xfrm>
                <a:custGeom>
                  <a:rect b="b" l="l" r="r" t="t"/>
                  <a:pathLst>
                    <a:path extrusionOk="0" h="228600" w="228600">
                      <a:moveTo>
                        <a:pt x="191429" y="219813"/>
                      </a:moveTo>
                      <a:lnTo>
                        <a:pt x="229719" y="224766"/>
                      </a:lnTo>
                      <a:cubicBezTo>
                        <a:pt x="229719" y="224766"/>
                        <a:pt x="197335" y="109990"/>
                        <a:pt x="103322" y="30170"/>
                      </a:cubicBezTo>
                      <a:cubicBezTo>
                        <a:pt x="103322" y="30170"/>
                        <a:pt x="45125" y="13502"/>
                        <a:pt x="5215" y="5215"/>
                      </a:cubicBezTo>
                      <a:cubicBezTo>
                        <a:pt x="5215" y="5215"/>
                        <a:pt x="73414" y="42648"/>
                        <a:pt x="117515" y="101703"/>
                      </a:cubicBezTo>
                      <a:cubicBezTo>
                        <a:pt x="158853" y="157043"/>
                        <a:pt x="181523" y="186476"/>
                        <a:pt x="191524" y="219813"/>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59" name="Google Shape;2059;p255"/>
                <p:cNvSpPr/>
                <p:nvPr/>
              </p:nvSpPr>
              <p:spPr>
                <a:xfrm>
                  <a:off x="1871773" y="-3245000"/>
                  <a:ext cx="1057275" cy="276225"/>
                </a:xfrm>
                <a:custGeom>
                  <a:rect b="b" l="l" r="r" t="t"/>
                  <a:pathLst>
                    <a:path extrusionOk="0" h="276225" w="1057275">
                      <a:moveTo>
                        <a:pt x="5215" y="276677"/>
                      </a:moveTo>
                      <a:cubicBezTo>
                        <a:pt x="5215" y="276677"/>
                        <a:pt x="366974" y="58841"/>
                        <a:pt x="1056680"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60" name="Google Shape;2060;p255"/>
                <p:cNvSpPr/>
                <p:nvPr/>
              </p:nvSpPr>
              <p:spPr>
                <a:xfrm>
                  <a:off x="1889299" y="-2965823"/>
                  <a:ext cx="723900" cy="142875"/>
                </a:xfrm>
                <a:custGeom>
                  <a:rect b="b" l="l" r="r" t="t"/>
                  <a:pathLst>
                    <a:path extrusionOk="0" h="142875" w="723900">
                      <a:moveTo>
                        <a:pt x="5215" y="146280"/>
                      </a:moveTo>
                      <a:cubicBezTo>
                        <a:pt x="5215" y="146280"/>
                        <a:pt x="212288" y="16359"/>
                        <a:pt x="721209" y="5215"/>
                      </a:cubicBezTo>
                      <a:cubicBezTo>
                        <a:pt x="721209" y="5215"/>
                        <a:pt x="269629" y="43982"/>
                        <a:pt x="5215" y="146280"/>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61" name="Google Shape;2061;p255"/>
                <p:cNvSpPr/>
                <p:nvPr/>
              </p:nvSpPr>
              <p:spPr>
                <a:xfrm>
                  <a:off x="5016738" y="-3063359"/>
                  <a:ext cx="371475" cy="57150"/>
                </a:xfrm>
                <a:custGeom>
                  <a:rect b="b" l="l" r="r" t="t"/>
                  <a:pathLst>
                    <a:path extrusionOk="0" h="57150" w="371475">
                      <a:moveTo>
                        <a:pt x="5215" y="5215"/>
                      </a:moveTo>
                      <a:cubicBezTo>
                        <a:pt x="5215" y="5215"/>
                        <a:pt x="153233" y="8549"/>
                        <a:pt x="373547" y="52649"/>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62" name="Google Shape;2062;p255"/>
                <p:cNvSpPr/>
                <p:nvPr/>
              </p:nvSpPr>
              <p:spPr>
                <a:xfrm>
                  <a:off x="5434790" y="-2964108"/>
                  <a:ext cx="85725" cy="19050"/>
                </a:xfrm>
                <a:custGeom>
                  <a:rect b="b" l="l" r="r" t="t"/>
                  <a:pathLst>
                    <a:path extrusionOk="0" h="19050" w="85725">
                      <a:moveTo>
                        <a:pt x="5215" y="5215"/>
                      </a:moveTo>
                      <a:lnTo>
                        <a:pt x="83511" y="15597"/>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63" name="Google Shape;2063;p255"/>
                <p:cNvSpPr/>
                <p:nvPr/>
              </p:nvSpPr>
              <p:spPr>
                <a:xfrm>
                  <a:off x="4253119" y="-3134825"/>
                  <a:ext cx="1095375" cy="57150"/>
                </a:xfrm>
                <a:custGeom>
                  <a:rect b="b" l="l" r="r" t="t"/>
                  <a:pathLst>
                    <a:path extrusionOk="0" h="57150" w="1095375">
                      <a:moveTo>
                        <a:pt x="5215" y="59822"/>
                      </a:moveTo>
                      <a:cubicBezTo>
                        <a:pt x="5215" y="59822"/>
                        <a:pt x="311539" y="34962"/>
                        <a:pt x="467844" y="21722"/>
                      </a:cubicBezTo>
                      <a:cubicBezTo>
                        <a:pt x="624150" y="8482"/>
                        <a:pt x="632532" y="-6472"/>
                        <a:pt x="825413" y="19341"/>
                      </a:cubicBezTo>
                      <a:cubicBezTo>
                        <a:pt x="1018294" y="45154"/>
                        <a:pt x="1097066" y="51821"/>
                        <a:pt x="1097066" y="51821"/>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64" name="Google Shape;2064;p255"/>
                <p:cNvSpPr/>
                <p:nvPr/>
              </p:nvSpPr>
              <p:spPr>
                <a:xfrm>
                  <a:off x="4609353" y="-3214520"/>
                  <a:ext cx="704850" cy="85725"/>
                </a:xfrm>
                <a:custGeom>
                  <a:rect b="b" l="l" r="r" t="t"/>
                  <a:pathLst>
                    <a:path extrusionOk="0" h="85725" w="704850">
                      <a:moveTo>
                        <a:pt x="5215" y="5215"/>
                      </a:moveTo>
                      <a:cubicBezTo>
                        <a:pt x="5215" y="5215"/>
                        <a:pt x="159806" y="11406"/>
                        <a:pt x="344400" y="35600"/>
                      </a:cubicBezTo>
                      <a:cubicBezTo>
                        <a:pt x="528995" y="59793"/>
                        <a:pt x="706922" y="85606"/>
                        <a:pt x="706922" y="85606"/>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65" name="Google Shape;2065;p255"/>
                <p:cNvSpPr/>
                <p:nvPr/>
              </p:nvSpPr>
              <p:spPr>
                <a:xfrm>
                  <a:off x="1787382" y="-3216425"/>
                  <a:ext cx="1143000" cy="371475"/>
                </a:xfrm>
                <a:custGeom>
                  <a:rect b="b" l="l" r="r" t="t"/>
                  <a:pathLst>
                    <a:path extrusionOk="0" h="371475" w="1143000">
                      <a:moveTo>
                        <a:pt x="5215" y="371927"/>
                      </a:moveTo>
                      <a:cubicBezTo>
                        <a:pt x="5215" y="371927"/>
                        <a:pt x="34647" y="310967"/>
                        <a:pt x="80843" y="277249"/>
                      </a:cubicBezTo>
                      <a:cubicBezTo>
                        <a:pt x="80843" y="277249"/>
                        <a:pt x="393930" y="85130"/>
                        <a:pt x="1146119"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66" name="Google Shape;2066;p255"/>
                <p:cNvSpPr/>
                <p:nvPr/>
              </p:nvSpPr>
              <p:spPr>
                <a:xfrm>
                  <a:off x="1775476" y="-2583965"/>
                  <a:ext cx="104775" cy="390525"/>
                </a:xfrm>
                <a:custGeom>
                  <a:rect b="b" l="l" r="r" t="t"/>
                  <a:pathLst>
                    <a:path extrusionOk="0" h="390525" w="104775">
                      <a:moveTo>
                        <a:pt x="5215" y="308872"/>
                      </a:moveTo>
                      <a:lnTo>
                        <a:pt x="101513" y="394787"/>
                      </a:lnTo>
                      <a:cubicBezTo>
                        <a:pt x="54935" y="256770"/>
                        <a:pt x="53316" y="5215"/>
                        <a:pt x="53316"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67" name="Google Shape;2067;p255"/>
                <p:cNvSpPr/>
                <p:nvPr/>
              </p:nvSpPr>
              <p:spPr>
                <a:xfrm>
                  <a:off x="2923238" y="-2098412"/>
                  <a:ext cx="1714500" cy="180975"/>
                </a:xfrm>
                <a:custGeom>
                  <a:rect b="b" l="l" r="r" t="t"/>
                  <a:pathLst>
                    <a:path extrusionOk="0" h="180975" w="1714500">
                      <a:moveTo>
                        <a:pt x="5310" y="180697"/>
                      </a:moveTo>
                      <a:lnTo>
                        <a:pt x="10263" y="152026"/>
                      </a:lnTo>
                      <a:cubicBezTo>
                        <a:pt x="10263" y="152026"/>
                        <a:pt x="425648" y="32297"/>
                        <a:pt x="707493" y="14866"/>
                      </a:cubicBezTo>
                      <a:cubicBezTo>
                        <a:pt x="989433" y="-2564"/>
                        <a:pt x="1351097" y="2388"/>
                        <a:pt x="1505784" y="39822"/>
                      </a:cubicBezTo>
                      <a:cubicBezTo>
                        <a:pt x="1636276" y="71350"/>
                        <a:pt x="1700379" y="100305"/>
                        <a:pt x="1714667" y="124309"/>
                      </a:cubicBezTo>
                      <a:cubicBezTo>
                        <a:pt x="1721048" y="135072"/>
                        <a:pt x="1711428" y="148788"/>
                        <a:pt x="1698855" y="149645"/>
                      </a:cubicBezTo>
                      <a:cubicBezTo>
                        <a:pt x="1616464" y="155074"/>
                        <a:pt x="1302234" y="175363"/>
                        <a:pt x="1124117" y="180697"/>
                      </a:cubicBezTo>
                      <a:cubicBezTo>
                        <a:pt x="917901" y="186888"/>
                        <a:pt x="27313" y="180697"/>
                        <a:pt x="5215" y="180697"/>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68" name="Google Shape;2068;p255"/>
                <p:cNvSpPr/>
                <p:nvPr/>
              </p:nvSpPr>
              <p:spPr>
                <a:xfrm>
                  <a:off x="3127835" y="-2083713"/>
                  <a:ext cx="704850" cy="142875"/>
                </a:xfrm>
                <a:custGeom>
                  <a:rect b="b" l="l" r="r" t="t"/>
                  <a:pathLst>
                    <a:path extrusionOk="0" h="142875" w="704850">
                      <a:moveTo>
                        <a:pt x="625483" y="142280"/>
                      </a:moveTo>
                      <a:lnTo>
                        <a:pt x="5215" y="142280"/>
                      </a:lnTo>
                      <a:lnTo>
                        <a:pt x="11406" y="97417"/>
                      </a:lnTo>
                      <a:cubicBezTo>
                        <a:pt x="11406" y="97417"/>
                        <a:pt x="146089" y="59984"/>
                        <a:pt x="381452" y="25884"/>
                      </a:cubicBezTo>
                      <a:cubicBezTo>
                        <a:pt x="473464" y="12549"/>
                        <a:pt x="580430" y="8358"/>
                        <a:pt x="703397" y="5215"/>
                      </a:cubicBezTo>
                      <a:lnTo>
                        <a:pt x="625388" y="142375"/>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69" name="Google Shape;2069;p255"/>
                <p:cNvSpPr/>
                <p:nvPr/>
              </p:nvSpPr>
              <p:spPr>
                <a:xfrm>
                  <a:off x="3857260" y="-2086486"/>
                  <a:ext cx="504825" cy="142875"/>
                </a:xfrm>
                <a:custGeom>
                  <a:rect b="b" l="l" r="r" t="t"/>
                  <a:pathLst>
                    <a:path extrusionOk="0" h="142875" w="504825">
                      <a:moveTo>
                        <a:pt x="479369" y="132004"/>
                      </a:moveTo>
                      <a:cubicBezTo>
                        <a:pt x="298585" y="139528"/>
                        <a:pt x="116467" y="142767"/>
                        <a:pt x="5215" y="144100"/>
                      </a:cubicBezTo>
                      <a:lnTo>
                        <a:pt x="37600" y="6369"/>
                      </a:lnTo>
                      <a:cubicBezTo>
                        <a:pt x="40172" y="6369"/>
                        <a:pt x="42743" y="6274"/>
                        <a:pt x="45410" y="6178"/>
                      </a:cubicBezTo>
                      <a:cubicBezTo>
                        <a:pt x="250769" y="1225"/>
                        <a:pt x="400884" y="15989"/>
                        <a:pt x="508135" y="36277"/>
                      </a:cubicBezTo>
                      <a:lnTo>
                        <a:pt x="479369" y="132004"/>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70" name="Google Shape;2070;p255"/>
                <p:cNvSpPr/>
                <p:nvPr/>
              </p:nvSpPr>
              <p:spPr>
                <a:xfrm>
                  <a:off x="4360751" y="-2049613"/>
                  <a:ext cx="228600" cy="95250"/>
                </a:xfrm>
                <a:custGeom>
                  <a:rect b="b" l="l" r="r" t="t"/>
                  <a:pathLst>
                    <a:path extrusionOk="0" h="95250" w="228600">
                      <a:moveTo>
                        <a:pt x="33314" y="5215"/>
                      </a:moveTo>
                      <a:cubicBezTo>
                        <a:pt x="146661" y="29313"/>
                        <a:pt x="205812" y="58745"/>
                        <a:pt x="228767" y="72366"/>
                      </a:cubicBezTo>
                      <a:cubicBezTo>
                        <a:pt x="232672" y="74652"/>
                        <a:pt x="231243" y="80653"/>
                        <a:pt x="226767" y="81034"/>
                      </a:cubicBezTo>
                      <a:cubicBezTo>
                        <a:pt x="157520" y="86272"/>
                        <a:pt x="81891" y="90464"/>
                        <a:pt x="5215" y="93893"/>
                      </a:cubicBezTo>
                      <a:lnTo>
                        <a:pt x="33314" y="5215"/>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71" name="Google Shape;2071;p255"/>
                <p:cNvSpPr/>
                <p:nvPr/>
              </p:nvSpPr>
              <p:spPr>
                <a:xfrm>
                  <a:off x="1863010" y="-2202204"/>
                  <a:ext cx="247650" cy="266700"/>
                </a:xfrm>
                <a:custGeom>
                  <a:rect b="b" l="l" r="r" t="t"/>
                  <a:pathLst>
                    <a:path extrusionOk="0" h="266700" w="247650">
                      <a:moveTo>
                        <a:pt x="13978" y="13026"/>
                      </a:moveTo>
                      <a:lnTo>
                        <a:pt x="244007" y="238959"/>
                      </a:lnTo>
                      <a:cubicBezTo>
                        <a:pt x="246102" y="240959"/>
                        <a:pt x="247245" y="243721"/>
                        <a:pt x="247245" y="246579"/>
                      </a:cubicBezTo>
                      <a:lnTo>
                        <a:pt x="247245" y="266009"/>
                      </a:lnTo>
                      <a:cubicBezTo>
                        <a:pt x="247245" y="268867"/>
                        <a:pt x="244292" y="270772"/>
                        <a:pt x="241721" y="269629"/>
                      </a:cubicBezTo>
                      <a:cubicBezTo>
                        <a:pt x="211050" y="255437"/>
                        <a:pt x="61412" y="178475"/>
                        <a:pt x="5215" y="5215"/>
                      </a:cubicBezTo>
                      <a:lnTo>
                        <a:pt x="13978" y="13026"/>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72" name="Google Shape;2072;p255"/>
                <p:cNvSpPr/>
                <p:nvPr/>
              </p:nvSpPr>
              <p:spPr>
                <a:xfrm>
                  <a:off x="1809765" y="-2194393"/>
                  <a:ext cx="238125" cy="228600"/>
                </a:xfrm>
                <a:custGeom>
                  <a:rect b="b" l="l" r="r" t="t"/>
                  <a:pathLst>
                    <a:path extrusionOk="0" h="228600" w="238125">
                      <a:moveTo>
                        <a:pt x="5215" y="5215"/>
                      </a:moveTo>
                      <a:cubicBezTo>
                        <a:pt x="5215" y="5215"/>
                        <a:pt x="112085" y="162759"/>
                        <a:pt x="239721" y="230386"/>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73" name="Google Shape;2073;p255"/>
                <p:cNvSpPr/>
                <p:nvPr/>
              </p:nvSpPr>
              <p:spPr>
                <a:xfrm>
                  <a:off x="2105040" y="-1967126"/>
                  <a:ext cx="3143250" cy="95250"/>
                </a:xfrm>
                <a:custGeom>
                  <a:rect b="b" l="l" r="r" t="t"/>
                  <a:pathLst>
                    <a:path extrusionOk="0" h="95250" w="3143250">
                      <a:moveTo>
                        <a:pt x="5215" y="5786"/>
                      </a:moveTo>
                      <a:cubicBezTo>
                        <a:pt x="5215" y="5786"/>
                        <a:pt x="178570" y="63222"/>
                        <a:pt x="438031" y="73223"/>
                      </a:cubicBezTo>
                      <a:cubicBezTo>
                        <a:pt x="697492" y="83129"/>
                        <a:pt x="1372910" y="95607"/>
                        <a:pt x="1757434" y="90654"/>
                      </a:cubicBezTo>
                      <a:cubicBezTo>
                        <a:pt x="2141863" y="85701"/>
                        <a:pt x="2607826" y="88939"/>
                        <a:pt x="2859096" y="61984"/>
                      </a:cubicBezTo>
                      <a:cubicBezTo>
                        <a:pt x="2984635" y="48554"/>
                        <a:pt x="3143417" y="5215"/>
                        <a:pt x="3143417"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74" name="Google Shape;2074;p255"/>
                <p:cNvSpPr/>
                <p:nvPr/>
              </p:nvSpPr>
              <p:spPr>
                <a:xfrm>
                  <a:off x="5198951" y="-2156960"/>
                  <a:ext cx="228600" cy="228600"/>
                </a:xfrm>
                <a:custGeom>
                  <a:rect b="b" l="l" r="r" t="t"/>
                  <a:pathLst>
                    <a:path extrusionOk="0" h="228600" w="228600">
                      <a:moveTo>
                        <a:pt x="191429" y="10168"/>
                      </a:moveTo>
                      <a:lnTo>
                        <a:pt x="229719" y="5215"/>
                      </a:lnTo>
                      <a:cubicBezTo>
                        <a:pt x="229719" y="5215"/>
                        <a:pt x="197335" y="119991"/>
                        <a:pt x="103322" y="199811"/>
                      </a:cubicBezTo>
                      <a:cubicBezTo>
                        <a:pt x="103322" y="199811"/>
                        <a:pt x="45125" y="216480"/>
                        <a:pt x="5215" y="224766"/>
                      </a:cubicBezTo>
                      <a:cubicBezTo>
                        <a:pt x="5215" y="224766"/>
                        <a:pt x="73414" y="187333"/>
                        <a:pt x="117515" y="128278"/>
                      </a:cubicBezTo>
                      <a:cubicBezTo>
                        <a:pt x="158853" y="72938"/>
                        <a:pt x="181523" y="43506"/>
                        <a:pt x="191524" y="10168"/>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75" name="Google Shape;2075;p255"/>
                <p:cNvSpPr/>
                <p:nvPr/>
              </p:nvSpPr>
              <p:spPr>
                <a:xfrm>
                  <a:off x="1871773" y="-2194393"/>
                  <a:ext cx="1057275" cy="276225"/>
                </a:xfrm>
                <a:custGeom>
                  <a:rect b="b" l="l" r="r" t="t"/>
                  <a:pathLst>
                    <a:path extrusionOk="0" h="276225" w="1057275">
                      <a:moveTo>
                        <a:pt x="5215" y="5215"/>
                      </a:moveTo>
                      <a:cubicBezTo>
                        <a:pt x="5215" y="5215"/>
                        <a:pt x="366974" y="223052"/>
                        <a:pt x="1056680" y="276677"/>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76" name="Google Shape;2076;p255"/>
                <p:cNvSpPr/>
                <p:nvPr/>
              </p:nvSpPr>
              <p:spPr>
                <a:xfrm>
                  <a:off x="1889299" y="-2343269"/>
                  <a:ext cx="723900" cy="142875"/>
                </a:xfrm>
                <a:custGeom>
                  <a:rect b="b" l="l" r="r" t="t"/>
                  <a:pathLst>
                    <a:path extrusionOk="0" h="142875" w="723900">
                      <a:moveTo>
                        <a:pt x="5215" y="5215"/>
                      </a:moveTo>
                      <a:cubicBezTo>
                        <a:pt x="5215" y="5215"/>
                        <a:pt x="212288" y="135136"/>
                        <a:pt x="721209" y="146280"/>
                      </a:cubicBezTo>
                      <a:cubicBezTo>
                        <a:pt x="721209" y="146280"/>
                        <a:pt x="269629" y="107513"/>
                        <a:pt x="5215" y="5215"/>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77" name="Google Shape;2077;p255"/>
                <p:cNvSpPr/>
                <p:nvPr/>
              </p:nvSpPr>
              <p:spPr>
                <a:xfrm>
                  <a:off x="2627518" y="-3184189"/>
                  <a:ext cx="1847850" cy="1209675"/>
                </a:xfrm>
                <a:custGeom>
                  <a:rect b="b" l="l" r="r" t="t"/>
                  <a:pathLst>
                    <a:path extrusionOk="0" h="1209675" w="1847850">
                      <a:moveTo>
                        <a:pt x="1842937" y="1043684"/>
                      </a:moveTo>
                      <a:cubicBezTo>
                        <a:pt x="1508610" y="1023682"/>
                        <a:pt x="1177045" y="1031587"/>
                        <a:pt x="1010928" y="1041589"/>
                      </a:cubicBezTo>
                      <a:cubicBezTo>
                        <a:pt x="844812" y="1051590"/>
                        <a:pt x="363324" y="1180463"/>
                        <a:pt x="281028" y="1199132"/>
                      </a:cubicBezTo>
                      <a:cubicBezTo>
                        <a:pt x="198732" y="1217801"/>
                        <a:pt x="155012" y="1205324"/>
                        <a:pt x="77669" y="1020729"/>
                      </a:cubicBezTo>
                      <a:cubicBezTo>
                        <a:pt x="326" y="836134"/>
                        <a:pt x="5279" y="605344"/>
                        <a:pt x="5279" y="605344"/>
                      </a:cubicBezTo>
                      <a:cubicBezTo>
                        <a:pt x="5279" y="605344"/>
                        <a:pt x="326" y="374553"/>
                        <a:pt x="77669" y="189958"/>
                      </a:cubicBezTo>
                      <a:cubicBezTo>
                        <a:pt x="155012" y="5364"/>
                        <a:pt x="198636" y="-7114"/>
                        <a:pt x="281028" y="11555"/>
                      </a:cubicBezTo>
                      <a:cubicBezTo>
                        <a:pt x="363324" y="30224"/>
                        <a:pt x="844812" y="159193"/>
                        <a:pt x="1010928" y="169099"/>
                      </a:cubicBezTo>
                      <a:cubicBezTo>
                        <a:pt x="1177045" y="179100"/>
                        <a:pt x="1508705" y="187196"/>
                        <a:pt x="1843032" y="167194"/>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78" name="Google Shape;2078;p255"/>
                <p:cNvSpPr/>
                <p:nvPr/>
              </p:nvSpPr>
              <p:spPr>
                <a:xfrm>
                  <a:off x="4461240" y="-3067387"/>
                  <a:ext cx="676275" cy="971550"/>
                </a:xfrm>
                <a:custGeom>
                  <a:rect b="b" l="l" r="r" t="t"/>
                  <a:pathLst>
                    <a:path extrusionOk="0" h="971550" w="676275">
                      <a:moveTo>
                        <a:pt x="83415" y="488637"/>
                      </a:moveTo>
                      <a:cubicBezTo>
                        <a:pt x="83415" y="602270"/>
                        <a:pt x="71795" y="780102"/>
                        <a:pt x="5215" y="936407"/>
                      </a:cubicBezTo>
                      <a:cubicBezTo>
                        <a:pt x="5215" y="936407"/>
                        <a:pt x="357830" y="986318"/>
                        <a:pt x="560713" y="968030"/>
                      </a:cubicBezTo>
                      <a:cubicBezTo>
                        <a:pt x="560713" y="968030"/>
                        <a:pt x="675489" y="809248"/>
                        <a:pt x="675489" y="488637"/>
                      </a:cubicBezTo>
                      <a:cubicBezTo>
                        <a:pt x="675489" y="168025"/>
                        <a:pt x="560713" y="9243"/>
                        <a:pt x="560713" y="9243"/>
                      </a:cubicBezTo>
                      <a:cubicBezTo>
                        <a:pt x="357830" y="-9045"/>
                        <a:pt x="5215" y="40866"/>
                        <a:pt x="5215" y="40866"/>
                      </a:cubicBezTo>
                      <a:cubicBezTo>
                        <a:pt x="71700" y="197171"/>
                        <a:pt x="83415" y="375003"/>
                        <a:pt x="83415" y="488637"/>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79" name="Google Shape;2079;p255"/>
                <p:cNvSpPr/>
                <p:nvPr/>
              </p:nvSpPr>
              <p:spPr>
                <a:xfrm>
                  <a:off x="4496387" y="-3042465"/>
                  <a:ext cx="619125" cy="923925"/>
                </a:xfrm>
                <a:custGeom>
                  <a:rect b="b" l="l" r="r" t="t"/>
                  <a:pathLst>
                    <a:path extrusionOk="0" h="923925" w="619125">
                      <a:moveTo>
                        <a:pt x="615386" y="463714"/>
                      </a:moveTo>
                      <a:cubicBezTo>
                        <a:pt x="615386" y="728985"/>
                        <a:pt x="534234" y="881480"/>
                        <a:pt x="511278" y="919295"/>
                      </a:cubicBezTo>
                      <a:cubicBezTo>
                        <a:pt x="347924" y="931487"/>
                        <a:pt x="93702" y="902245"/>
                        <a:pt x="5215" y="891005"/>
                      </a:cubicBezTo>
                      <a:cubicBezTo>
                        <a:pt x="61031" y="742797"/>
                        <a:pt x="73223" y="578681"/>
                        <a:pt x="73223" y="463714"/>
                      </a:cubicBezTo>
                      <a:cubicBezTo>
                        <a:pt x="73223" y="348747"/>
                        <a:pt x="61031" y="184632"/>
                        <a:pt x="5215" y="36423"/>
                      </a:cubicBezTo>
                      <a:cubicBezTo>
                        <a:pt x="93702" y="25183"/>
                        <a:pt x="347924" y="-4059"/>
                        <a:pt x="511278" y="8133"/>
                      </a:cubicBezTo>
                      <a:cubicBezTo>
                        <a:pt x="534138" y="45757"/>
                        <a:pt x="615386" y="198252"/>
                        <a:pt x="615386" y="463619"/>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80" name="Google Shape;2080;p255"/>
                <p:cNvSpPr/>
                <p:nvPr/>
              </p:nvSpPr>
              <p:spPr>
                <a:xfrm>
                  <a:off x="5016738" y="-2152007"/>
                  <a:ext cx="371475" cy="57150"/>
                </a:xfrm>
                <a:custGeom>
                  <a:rect b="b" l="l" r="r" t="t"/>
                  <a:pathLst>
                    <a:path extrusionOk="0" h="57150" w="371475">
                      <a:moveTo>
                        <a:pt x="5215" y="52649"/>
                      </a:moveTo>
                      <a:cubicBezTo>
                        <a:pt x="5215" y="52649"/>
                        <a:pt x="153233" y="49316"/>
                        <a:pt x="373547"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81" name="Google Shape;2081;p255"/>
                <p:cNvSpPr/>
                <p:nvPr/>
              </p:nvSpPr>
              <p:spPr>
                <a:xfrm>
                  <a:off x="5423360" y="-3010971"/>
                  <a:ext cx="47625" cy="857250"/>
                </a:xfrm>
                <a:custGeom>
                  <a:rect b="b" l="l" r="r" t="t"/>
                  <a:pathLst>
                    <a:path extrusionOk="0" h="857250" w="47625">
                      <a:moveTo>
                        <a:pt x="5215" y="859226"/>
                      </a:moveTo>
                      <a:cubicBezTo>
                        <a:pt x="5215" y="859226"/>
                        <a:pt x="47601" y="681490"/>
                        <a:pt x="47601" y="432221"/>
                      </a:cubicBezTo>
                      <a:cubicBezTo>
                        <a:pt x="47601" y="182951"/>
                        <a:pt x="5215" y="5215"/>
                        <a:pt x="5215"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82" name="Google Shape;2082;p255"/>
                <p:cNvSpPr/>
                <p:nvPr/>
              </p:nvSpPr>
              <p:spPr>
                <a:xfrm>
                  <a:off x="5434790" y="-2214300"/>
                  <a:ext cx="85725" cy="19050"/>
                </a:xfrm>
                <a:custGeom>
                  <a:rect b="b" l="l" r="r" t="t"/>
                  <a:pathLst>
                    <a:path extrusionOk="0" h="19050" w="85725">
                      <a:moveTo>
                        <a:pt x="5215" y="15597"/>
                      </a:moveTo>
                      <a:lnTo>
                        <a:pt x="83511" y="5215"/>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83" name="Google Shape;2083;p255"/>
                <p:cNvSpPr/>
                <p:nvPr/>
              </p:nvSpPr>
              <p:spPr>
                <a:xfrm>
                  <a:off x="4253119" y="-2087713"/>
                  <a:ext cx="1095375" cy="57150"/>
                </a:xfrm>
                <a:custGeom>
                  <a:rect b="b" l="l" r="r" t="t"/>
                  <a:pathLst>
                    <a:path extrusionOk="0" h="57150" w="1095375">
                      <a:moveTo>
                        <a:pt x="5215" y="5215"/>
                      </a:moveTo>
                      <a:cubicBezTo>
                        <a:pt x="5215" y="5215"/>
                        <a:pt x="311539" y="30075"/>
                        <a:pt x="467844" y="43315"/>
                      </a:cubicBezTo>
                      <a:cubicBezTo>
                        <a:pt x="624150" y="56555"/>
                        <a:pt x="632532" y="71509"/>
                        <a:pt x="825413" y="45696"/>
                      </a:cubicBezTo>
                      <a:cubicBezTo>
                        <a:pt x="1018294" y="19884"/>
                        <a:pt x="1097066" y="13216"/>
                        <a:pt x="1097066" y="13216"/>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84" name="Google Shape;2084;p255"/>
                <p:cNvSpPr/>
                <p:nvPr/>
              </p:nvSpPr>
              <p:spPr>
                <a:xfrm>
                  <a:off x="4609353" y="-2033897"/>
                  <a:ext cx="704850" cy="85725"/>
                </a:xfrm>
                <a:custGeom>
                  <a:rect b="b" l="l" r="r" t="t"/>
                  <a:pathLst>
                    <a:path extrusionOk="0" h="85725" w="704850">
                      <a:moveTo>
                        <a:pt x="5215" y="85606"/>
                      </a:moveTo>
                      <a:cubicBezTo>
                        <a:pt x="5215" y="85606"/>
                        <a:pt x="159806" y="79415"/>
                        <a:pt x="344400" y="55221"/>
                      </a:cubicBezTo>
                      <a:cubicBezTo>
                        <a:pt x="528995" y="31028"/>
                        <a:pt x="706922" y="5215"/>
                        <a:pt x="706922"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85" name="Google Shape;2085;p255"/>
                <p:cNvSpPr/>
                <p:nvPr/>
              </p:nvSpPr>
              <p:spPr>
                <a:xfrm>
                  <a:off x="2687494" y="-3178802"/>
                  <a:ext cx="219075" cy="1190625"/>
                </a:xfrm>
                <a:custGeom>
                  <a:rect b="b" l="l" r="r" t="t"/>
                  <a:pathLst>
                    <a:path extrusionOk="0" h="1190625" w="219075">
                      <a:moveTo>
                        <a:pt x="216003" y="1194888"/>
                      </a:moveTo>
                      <a:cubicBezTo>
                        <a:pt x="216003" y="1194888"/>
                        <a:pt x="5215" y="1091541"/>
                        <a:pt x="5215" y="600051"/>
                      </a:cubicBezTo>
                      <a:cubicBezTo>
                        <a:pt x="5215" y="108561"/>
                        <a:pt x="216003" y="5215"/>
                        <a:pt x="216003"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86" name="Google Shape;2086;p255"/>
                <p:cNvSpPr/>
                <p:nvPr/>
              </p:nvSpPr>
              <p:spPr>
                <a:xfrm>
                  <a:off x="1767094" y="-2875784"/>
                  <a:ext cx="28575" cy="590550"/>
                </a:xfrm>
                <a:custGeom>
                  <a:rect b="b" l="l" r="r" t="t"/>
                  <a:pathLst>
                    <a:path extrusionOk="0" h="590550" w="28575">
                      <a:moveTo>
                        <a:pt x="5215" y="577640"/>
                      </a:moveTo>
                      <a:cubicBezTo>
                        <a:pt x="33980" y="620026"/>
                        <a:pt x="26360" y="536492"/>
                        <a:pt x="17597" y="438003"/>
                      </a:cubicBezTo>
                      <a:cubicBezTo>
                        <a:pt x="8834" y="339419"/>
                        <a:pt x="8834" y="254647"/>
                        <a:pt x="17597" y="156159"/>
                      </a:cubicBezTo>
                      <a:cubicBezTo>
                        <a:pt x="26360" y="57575"/>
                        <a:pt x="33980" y="-25864"/>
                        <a:pt x="5215" y="16522"/>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87" name="Google Shape;2087;p255"/>
                <p:cNvSpPr/>
                <p:nvPr/>
              </p:nvSpPr>
              <p:spPr>
                <a:xfrm>
                  <a:off x="1787382" y="-2318313"/>
                  <a:ext cx="1143000" cy="371475"/>
                </a:xfrm>
                <a:custGeom>
                  <a:rect b="b" l="l" r="r" t="t"/>
                  <a:pathLst>
                    <a:path extrusionOk="0" h="371475" w="1143000">
                      <a:moveTo>
                        <a:pt x="5215" y="5215"/>
                      </a:moveTo>
                      <a:cubicBezTo>
                        <a:pt x="5215" y="5215"/>
                        <a:pt x="34647" y="66175"/>
                        <a:pt x="80843" y="99893"/>
                      </a:cubicBezTo>
                      <a:cubicBezTo>
                        <a:pt x="80843" y="99893"/>
                        <a:pt x="393930" y="292013"/>
                        <a:pt x="1146119" y="371928"/>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88" name="Google Shape;2088;p255"/>
                <p:cNvSpPr/>
                <p:nvPr/>
              </p:nvSpPr>
              <p:spPr>
                <a:xfrm>
                  <a:off x="2736643" y="-3143133"/>
                  <a:ext cx="628650" cy="1123950"/>
                </a:xfrm>
                <a:custGeom>
                  <a:rect b="b" l="l" r="r" t="t"/>
                  <a:pathLst>
                    <a:path extrusionOk="0" h="1123950" w="628650">
                      <a:moveTo>
                        <a:pt x="175617" y="5551"/>
                      </a:moveTo>
                      <a:cubicBezTo>
                        <a:pt x="139422" y="14314"/>
                        <a:pt x="98274" y="98229"/>
                        <a:pt x="53411" y="216339"/>
                      </a:cubicBezTo>
                      <a:cubicBezTo>
                        <a:pt x="8549" y="334449"/>
                        <a:pt x="5215" y="476467"/>
                        <a:pt x="5215" y="564383"/>
                      </a:cubicBezTo>
                      <a:cubicBezTo>
                        <a:pt x="5215" y="652298"/>
                        <a:pt x="8549" y="794316"/>
                        <a:pt x="53411" y="912426"/>
                      </a:cubicBezTo>
                      <a:cubicBezTo>
                        <a:pt x="98274" y="1030536"/>
                        <a:pt x="139518" y="1114451"/>
                        <a:pt x="175617" y="1123215"/>
                      </a:cubicBezTo>
                      <a:cubicBezTo>
                        <a:pt x="211812" y="1131977"/>
                        <a:pt x="630912" y="1028441"/>
                        <a:pt x="630912" y="1028441"/>
                      </a:cubicBezTo>
                      <a:cubicBezTo>
                        <a:pt x="630912" y="1028441"/>
                        <a:pt x="566047" y="842608"/>
                        <a:pt x="566047" y="564478"/>
                      </a:cubicBezTo>
                      <a:cubicBezTo>
                        <a:pt x="566047" y="286348"/>
                        <a:pt x="630912" y="100515"/>
                        <a:pt x="630912" y="100515"/>
                      </a:cubicBezTo>
                      <a:cubicBezTo>
                        <a:pt x="630912" y="100515"/>
                        <a:pt x="211812" y="-3022"/>
                        <a:pt x="175617" y="5741"/>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89" name="Google Shape;2089;p255"/>
                <p:cNvSpPr/>
                <p:nvPr/>
              </p:nvSpPr>
              <p:spPr>
                <a:xfrm>
                  <a:off x="3326209" y="-3058310"/>
                  <a:ext cx="76200" cy="952500"/>
                </a:xfrm>
                <a:custGeom>
                  <a:rect b="b" l="l" r="r" t="t"/>
                  <a:pathLst>
                    <a:path extrusionOk="0" h="952500" w="76200">
                      <a:moveTo>
                        <a:pt x="75065" y="955239"/>
                      </a:moveTo>
                      <a:cubicBezTo>
                        <a:pt x="75065" y="955239"/>
                        <a:pt x="-82098" y="494228"/>
                        <a:pt x="75065"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90" name="Google Shape;2090;p255"/>
                <p:cNvSpPr/>
                <p:nvPr/>
              </p:nvSpPr>
              <p:spPr>
                <a:xfrm>
                  <a:off x="3008106" y="-3418546"/>
                  <a:ext cx="180975" cy="209550"/>
                </a:xfrm>
                <a:custGeom>
                  <a:rect b="b" l="l" r="r" t="t"/>
                  <a:pathLst>
                    <a:path extrusionOk="0" h="209550" w="180975">
                      <a:moveTo>
                        <a:pt x="5215" y="207335"/>
                      </a:moveTo>
                      <a:lnTo>
                        <a:pt x="89987" y="207335"/>
                      </a:lnTo>
                      <a:lnTo>
                        <a:pt x="99989" y="165235"/>
                      </a:lnTo>
                      <a:cubicBezTo>
                        <a:pt x="101417" y="159139"/>
                        <a:pt x="106847" y="154853"/>
                        <a:pt x="113133" y="154853"/>
                      </a:cubicBezTo>
                      <a:lnTo>
                        <a:pt x="116943" y="154853"/>
                      </a:lnTo>
                      <a:cubicBezTo>
                        <a:pt x="121706" y="154853"/>
                        <a:pt x="126087" y="151900"/>
                        <a:pt x="127706" y="147328"/>
                      </a:cubicBezTo>
                      <a:lnTo>
                        <a:pt x="178094" y="9882"/>
                      </a:lnTo>
                      <a:cubicBezTo>
                        <a:pt x="178951" y="7596"/>
                        <a:pt x="177236" y="5215"/>
                        <a:pt x="174855" y="5215"/>
                      </a:cubicBezTo>
                      <a:lnTo>
                        <a:pt x="154662" y="5215"/>
                      </a:lnTo>
                      <a:cubicBezTo>
                        <a:pt x="127230" y="5215"/>
                        <a:pt x="102084" y="20550"/>
                        <a:pt x="89416" y="44839"/>
                      </a:cubicBezTo>
                      <a:lnTo>
                        <a:pt x="5215" y="207240"/>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91" name="Google Shape;2091;p255"/>
                <p:cNvSpPr/>
                <p:nvPr/>
              </p:nvSpPr>
              <p:spPr>
                <a:xfrm>
                  <a:off x="3008106" y="-1951601"/>
                  <a:ext cx="180975" cy="209550"/>
                </a:xfrm>
                <a:custGeom>
                  <a:rect b="b" l="l" r="r" t="t"/>
                  <a:pathLst>
                    <a:path extrusionOk="0" h="209550" w="180975">
                      <a:moveTo>
                        <a:pt x="5215" y="5215"/>
                      </a:moveTo>
                      <a:lnTo>
                        <a:pt x="89987" y="5215"/>
                      </a:lnTo>
                      <a:lnTo>
                        <a:pt x="99989" y="47315"/>
                      </a:lnTo>
                      <a:cubicBezTo>
                        <a:pt x="101417" y="53411"/>
                        <a:pt x="106847" y="57697"/>
                        <a:pt x="113133" y="57697"/>
                      </a:cubicBezTo>
                      <a:lnTo>
                        <a:pt x="116943" y="57697"/>
                      </a:lnTo>
                      <a:cubicBezTo>
                        <a:pt x="121706" y="57697"/>
                        <a:pt x="126087" y="60650"/>
                        <a:pt x="127706" y="65222"/>
                      </a:cubicBezTo>
                      <a:lnTo>
                        <a:pt x="178094" y="202668"/>
                      </a:lnTo>
                      <a:cubicBezTo>
                        <a:pt x="178951" y="204954"/>
                        <a:pt x="177236" y="207335"/>
                        <a:pt x="174855" y="207335"/>
                      </a:cubicBezTo>
                      <a:lnTo>
                        <a:pt x="154662" y="207335"/>
                      </a:lnTo>
                      <a:cubicBezTo>
                        <a:pt x="127230" y="207335"/>
                        <a:pt x="102084" y="192000"/>
                        <a:pt x="89416" y="167711"/>
                      </a:cubicBezTo>
                      <a:lnTo>
                        <a:pt x="5215" y="5310"/>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092" name="Google Shape;2092;p255"/>
              <p:cNvGrpSpPr/>
              <p:nvPr/>
            </p:nvGrpSpPr>
            <p:grpSpPr>
              <a:xfrm>
                <a:off x="1733780" y="-3418546"/>
                <a:ext cx="3810000" cy="1676495"/>
                <a:chOff x="1733780" y="-3418546"/>
                <a:chExt cx="3810000" cy="1676495"/>
              </a:xfrm>
            </p:grpSpPr>
            <p:sp>
              <p:nvSpPr>
                <p:cNvPr id="2093" name="Google Shape;2093;p255"/>
                <p:cNvSpPr/>
                <p:nvPr/>
              </p:nvSpPr>
              <p:spPr>
                <a:xfrm>
                  <a:off x="1733780" y="-3310247"/>
                  <a:ext cx="3810000" cy="1457325"/>
                </a:xfrm>
                <a:custGeom>
                  <a:rect b="b" l="l" r="r" t="t"/>
                  <a:pathLst>
                    <a:path extrusionOk="0" h="1457325" w="3810000">
                      <a:moveTo>
                        <a:pt x="238077" y="153995"/>
                      </a:moveTo>
                      <a:cubicBezTo>
                        <a:pt x="123301" y="228862"/>
                        <a:pt x="88440" y="315349"/>
                        <a:pt x="41862" y="441746"/>
                      </a:cubicBezTo>
                      <a:cubicBezTo>
                        <a:pt x="-4715" y="568143"/>
                        <a:pt x="-4715" y="894945"/>
                        <a:pt x="41862" y="1021342"/>
                      </a:cubicBezTo>
                      <a:cubicBezTo>
                        <a:pt x="88440" y="1147739"/>
                        <a:pt x="123396" y="1234226"/>
                        <a:pt x="238077" y="1309092"/>
                      </a:cubicBezTo>
                      <a:cubicBezTo>
                        <a:pt x="352854" y="1383959"/>
                        <a:pt x="455152" y="1456254"/>
                        <a:pt x="549926" y="1456254"/>
                      </a:cubicBezTo>
                      <a:lnTo>
                        <a:pt x="3041952" y="1456254"/>
                      </a:lnTo>
                      <a:cubicBezTo>
                        <a:pt x="3172921" y="1456254"/>
                        <a:pt x="3303413" y="1440252"/>
                        <a:pt x="3430572" y="1408533"/>
                      </a:cubicBezTo>
                      <a:lnTo>
                        <a:pt x="3523060" y="1385483"/>
                      </a:lnTo>
                      <a:cubicBezTo>
                        <a:pt x="3656981" y="1354527"/>
                        <a:pt x="3757565" y="1247180"/>
                        <a:pt x="3782234" y="1115163"/>
                      </a:cubicBezTo>
                      <a:lnTo>
                        <a:pt x="3782234" y="1115354"/>
                      </a:lnTo>
                      <a:cubicBezTo>
                        <a:pt x="3782521" y="1113830"/>
                        <a:pt x="3782806" y="1112306"/>
                        <a:pt x="3783092" y="1110687"/>
                      </a:cubicBezTo>
                      <a:cubicBezTo>
                        <a:pt x="3784140" y="1104591"/>
                        <a:pt x="3785092" y="1098399"/>
                        <a:pt x="3785759" y="1092113"/>
                      </a:cubicBezTo>
                      <a:cubicBezTo>
                        <a:pt x="3800237" y="981528"/>
                        <a:pt x="3807952" y="731591"/>
                        <a:pt x="3807952" y="731591"/>
                      </a:cubicBezTo>
                      <a:cubicBezTo>
                        <a:pt x="3807952" y="731591"/>
                        <a:pt x="3800237" y="481656"/>
                        <a:pt x="3785759" y="371070"/>
                      </a:cubicBezTo>
                      <a:cubicBezTo>
                        <a:pt x="3784997" y="364879"/>
                        <a:pt x="3784140" y="358688"/>
                        <a:pt x="3783092" y="352497"/>
                      </a:cubicBezTo>
                      <a:cubicBezTo>
                        <a:pt x="3782806" y="350877"/>
                        <a:pt x="3782521" y="349353"/>
                        <a:pt x="3782330" y="347829"/>
                      </a:cubicBezTo>
                      <a:lnTo>
                        <a:pt x="3782330" y="348020"/>
                      </a:lnTo>
                      <a:cubicBezTo>
                        <a:pt x="3757660" y="216003"/>
                        <a:pt x="3656981" y="108657"/>
                        <a:pt x="3523155" y="77700"/>
                      </a:cubicBezTo>
                      <a:lnTo>
                        <a:pt x="3430667" y="54650"/>
                      </a:lnTo>
                      <a:cubicBezTo>
                        <a:pt x="3303604" y="22932"/>
                        <a:pt x="3173111" y="6929"/>
                        <a:pt x="3042047" y="6929"/>
                      </a:cubicBezTo>
                      <a:lnTo>
                        <a:pt x="549831" y="6929"/>
                      </a:lnTo>
                      <a:cubicBezTo>
                        <a:pt x="455057" y="6929"/>
                        <a:pt x="352758" y="79319"/>
                        <a:pt x="237982" y="154091"/>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94" name="Google Shape;2094;p255"/>
                <p:cNvSpPr/>
                <p:nvPr/>
              </p:nvSpPr>
              <p:spPr>
                <a:xfrm>
                  <a:off x="1775476" y="-2973538"/>
                  <a:ext cx="104775" cy="390525"/>
                </a:xfrm>
                <a:custGeom>
                  <a:rect b="b" l="l" r="r" t="t"/>
                  <a:pathLst>
                    <a:path extrusionOk="0" h="390525" w="104775">
                      <a:moveTo>
                        <a:pt x="5215" y="91130"/>
                      </a:moveTo>
                      <a:lnTo>
                        <a:pt x="101513" y="5215"/>
                      </a:lnTo>
                      <a:cubicBezTo>
                        <a:pt x="54935" y="143232"/>
                        <a:pt x="53316" y="394787"/>
                        <a:pt x="53316" y="394787"/>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95" name="Google Shape;2095;p255"/>
                <p:cNvSpPr/>
                <p:nvPr/>
              </p:nvSpPr>
              <p:spPr>
                <a:xfrm>
                  <a:off x="2923238" y="-3247847"/>
                  <a:ext cx="1714500" cy="180975"/>
                </a:xfrm>
                <a:custGeom>
                  <a:rect b="b" l="l" r="r" t="t"/>
                  <a:pathLst>
                    <a:path extrusionOk="0" h="180975" w="1714500">
                      <a:moveTo>
                        <a:pt x="5310" y="7967"/>
                      </a:moveTo>
                      <a:lnTo>
                        <a:pt x="10263" y="36637"/>
                      </a:lnTo>
                      <a:cubicBezTo>
                        <a:pt x="10263" y="36637"/>
                        <a:pt x="425648" y="156366"/>
                        <a:pt x="707493" y="173797"/>
                      </a:cubicBezTo>
                      <a:cubicBezTo>
                        <a:pt x="989433" y="191228"/>
                        <a:pt x="1351097" y="186275"/>
                        <a:pt x="1505784" y="148841"/>
                      </a:cubicBezTo>
                      <a:cubicBezTo>
                        <a:pt x="1636276" y="117314"/>
                        <a:pt x="1700379" y="88358"/>
                        <a:pt x="1714667" y="64355"/>
                      </a:cubicBezTo>
                      <a:cubicBezTo>
                        <a:pt x="1721048" y="53591"/>
                        <a:pt x="1711428" y="39875"/>
                        <a:pt x="1698855" y="39018"/>
                      </a:cubicBezTo>
                      <a:cubicBezTo>
                        <a:pt x="1616464" y="33589"/>
                        <a:pt x="1302234" y="13301"/>
                        <a:pt x="1124117" y="7967"/>
                      </a:cubicBezTo>
                      <a:cubicBezTo>
                        <a:pt x="917901" y="1775"/>
                        <a:pt x="27313" y="7967"/>
                        <a:pt x="5215" y="7967"/>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96" name="Google Shape;2096;p255"/>
                <p:cNvSpPr/>
                <p:nvPr/>
              </p:nvSpPr>
              <p:spPr>
                <a:xfrm>
                  <a:off x="3127835" y="-3221378"/>
                  <a:ext cx="704850" cy="142875"/>
                </a:xfrm>
                <a:custGeom>
                  <a:rect b="b" l="l" r="r" t="t"/>
                  <a:pathLst>
                    <a:path extrusionOk="0" h="142875" w="704850">
                      <a:moveTo>
                        <a:pt x="625483" y="5215"/>
                      </a:moveTo>
                      <a:lnTo>
                        <a:pt x="5215" y="5215"/>
                      </a:lnTo>
                      <a:lnTo>
                        <a:pt x="11406" y="50078"/>
                      </a:lnTo>
                      <a:cubicBezTo>
                        <a:pt x="11406" y="50078"/>
                        <a:pt x="146089" y="87511"/>
                        <a:pt x="381452" y="121610"/>
                      </a:cubicBezTo>
                      <a:cubicBezTo>
                        <a:pt x="473464" y="134945"/>
                        <a:pt x="580430" y="139136"/>
                        <a:pt x="703397" y="142280"/>
                      </a:cubicBezTo>
                      <a:lnTo>
                        <a:pt x="625388" y="5215"/>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97" name="Google Shape;2097;p255"/>
                <p:cNvSpPr/>
                <p:nvPr/>
              </p:nvSpPr>
              <p:spPr>
                <a:xfrm>
                  <a:off x="3857260" y="-3220426"/>
                  <a:ext cx="504825" cy="142875"/>
                </a:xfrm>
                <a:custGeom>
                  <a:rect b="b" l="l" r="r" t="t"/>
                  <a:pathLst>
                    <a:path extrusionOk="0" h="142875" w="504825">
                      <a:moveTo>
                        <a:pt x="479369" y="17312"/>
                      </a:moveTo>
                      <a:cubicBezTo>
                        <a:pt x="298585" y="9787"/>
                        <a:pt x="116467" y="6549"/>
                        <a:pt x="5215" y="5215"/>
                      </a:cubicBezTo>
                      <a:lnTo>
                        <a:pt x="37600" y="142947"/>
                      </a:lnTo>
                      <a:cubicBezTo>
                        <a:pt x="40172" y="142947"/>
                        <a:pt x="42743" y="143042"/>
                        <a:pt x="45410" y="143137"/>
                      </a:cubicBezTo>
                      <a:cubicBezTo>
                        <a:pt x="250769" y="148090"/>
                        <a:pt x="400884" y="133326"/>
                        <a:pt x="508135" y="113038"/>
                      </a:cubicBezTo>
                      <a:lnTo>
                        <a:pt x="479369" y="17312"/>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98" name="Google Shape;2098;p255"/>
                <p:cNvSpPr/>
                <p:nvPr/>
              </p:nvSpPr>
              <p:spPr>
                <a:xfrm>
                  <a:off x="4360751" y="-3206996"/>
                  <a:ext cx="228600" cy="95250"/>
                </a:xfrm>
                <a:custGeom>
                  <a:rect b="b" l="l" r="r" t="t"/>
                  <a:pathLst>
                    <a:path extrusionOk="0" h="95250" w="228600">
                      <a:moveTo>
                        <a:pt x="33314" y="93893"/>
                      </a:moveTo>
                      <a:cubicBezTo>
                        <a:pt x="146661" y="69794"/>
                        <a:pt x="205812" y="40362"/>
                        <a:pt x="228767" y="26742"/>
                      </a:cubicBezTo>
                      <a:cubicBezTo>
                        <a:pt x="232672" y="24455"/>
                        <a:pt x="231243" y="18455"/>
                        <a:pt x="226767" y="18074"/>
                      </a:cubicBezTo>
                      <a:cubicBezTo>
                        <a:pt x="157520" y="12835"/>
                        <a:pt x="81891" y="8644"/>
                        <a:pt x="5215" y="5215"/>
                      </a:cubicBezTo>
                      <a:lnTo>
                        <a:pt x="33314" y="93893"/>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99" name="Google Shape;2099;p255"/>
                <p:cNvSpPr/>
                <p:nvPr/>
              </p:nvSpPr>
              <p:spPr>
                <a:xfrm>
                  <a:off x="1863010" y="-3230478"/>
                  <a:ext cx="247650" cy="266700"/>
                </a:xfrm>
                <a:custGeom>
                  <a:rect b="b" l="l" r="r" t="t"/>
                  <a:pathLst>
                    <a:path extrusionOk="0" h="266700" w="247650">
                      <a:moveTo>
                        <a:pt x="13978" y="262155"/>
                      </a:moveTo>
                      <a:lnTo>
                        <a:pt x="244007" y="36222"/>
                      </a:lnTo>
                      <a:cubicBezTo>
                        <a:pt x="246102" y="34222"/>
                        <a:pt x="247245" y="31460"/>
                        <a:pt x="247245" y="28602"/>
                      </a:cubicBezTo>
                      <a:lnTo>
                        <a:pt x="247245" y="9171"/>
                      </a:lnTo>
                      <a:cubicBezTo>
                        <a:pt x="247245" y="6314"/>
                        <a:pt x="244292" y="4409"/>
                        <a:pt x="241721" y="5552"/>
                      </a:cubicBezTo>
                      <a:cubicBezTo>
                        <a:pt x="211050" y="19744"/>
                        <a:pt x="61412" y="96706"/>
                        <a:pt x="5215" y="269966"/>
                      </a:cubicBezTo>
                      <a:lnTo>
                        <a:pt x="13978" y="262155"/>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00" name="Google Shape;2100;p255"/>
                <p:cNvSpPr/>
                <p:nvPr/>
              </p:nvSpPr>
              <p:spPr>
                <a:xfrm>
                  <a:off x="1809765" y="-3198709"/>
                  <a:ext cx="238125" cy="228600"/>
                </a:xfrm>
                <a:custGeom>
                  <a:rect b="b" l="l" r="r" t="t"/>
                  <a:pathLst>
                    <a:path extrusionOk="0" h="228600" w="238125">
                      <a:moveTo>
                        <a:pt x="5215" y="230386"/>
                      </a:moveTo>
                      <a:cubicBezTo>
                        <a:pt x="5215" y="230386"/>
                        <a:pt x="112085" y="72842"/>
                        <a:pt x="239721"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01" name="Google Shape;2101;p255"/>
                <p:cNvSpPr/>
                <p:nvPr/>
              </p:nvSpPr>
              <p:spPr>
                <a:xfrm>
                  <a:off x="2105040" y="-3287365"/>
                  <a:ext cx="3143250" cy="95250"/>
                </a:xfrm>
                <a:custGeom>
                  <a:rect b="b" l="l" r="r" t="t"/>
                  <a:pathLst>
                    <a:path extrusionOk="0" h="95250" w="3143250">
                      <a:moveTo>
                        <a:pt x="5215" y="91204"/>
                      </a:moveTo>
                      <a:cubicBezTo>
                        <a:pt x="5215" y="91204"/>
                        <a:pt x="178570" y="33768"/>
                        <a:pt x="438031" y="23767"/>
                      </a:cubicBezTo>
                      <a:cubicBezTo>
                        <a:pt x="697492" y="13861"/>
                        <a:pt x="1372910" y="1383"/>
                        <a:pt x="1757434" y="6336"/>
                      </a:cubicBezTo>
                      <a:cubicBezTo>
                        <a:pt x="2141958" y="11289"/>
                        <a:pt x="2607826" y="8051"/>
                        <a:pt x="2859096" y="35007"/>
                      </a:cubicBezTo>
                      <a:cubicBezTo>
                        <a:pt x="2984635" y="48437"/>
                        <a:pt x="3143417" y="91776"/>
                        <a:pt x="3143417" y="91776"/>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02" name="Google Shape;2102;p255"/>
                <p:cNvSpPr/>
                <p:nvPr/>
              </p:nvSpPr>
              <p:spPr>
                <a:xfrm>
                  <a:off x="5198951" y="-3230618"/>
                  <a:ext cx="228600" cy="228600"/>
                </a:xfrm>
                <a:custGeom>
                  <a:rect b="b" l="l" r="r" t="t"/>
                  <a:pathLst>
                    <a:path extrusionOk="0" h="228600" w="228600">
                      <a:moveTo>
                        <a:pt x="191429" y="219813"/>
                      </a:moveTo>
                      <a:lnTo>
                        <a:pt x="229719" y="224766"/>
                      </a:lnTo>
                      <a:cubicBezTo>
                        <a:pt x="229719" y="224766"/>
                        <a:pt x="197335" y="109990"/>
                        <a:pt x="103322" y="30170"/>
                      </a:cubicBezTo>
                      <a:cubicBezTo>
                        <a:pt x="103322" y="30170"/>
                        <a:pt x="45125" y="13502"/>
                        <a:pt x="5215" y="5215"/>
                      </a:cubicBezTo>
                      <a:cubicBezTo>
                        <a:pt x="5215" y="5215"/>
                        <a:pt x="73414" y="42648"/>
                        <a:pt x="117515" y="101703"/>
                      </a:cubicBezTo>
                      <a:cubicBezTo>
                        <a:pt x="158853" y="157043"/>
                        <a:pt x="181523" y="186476"/>
                        <a:pt x="191524" y="219813"/>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03" name="Google Shape;2103;p255"/>
                <p:cNvSpPr/>
                <p:nvPr/>
              </p:nvSpPr>
              <p:spPr>
                <a:xfrm>
                  <a:off x="1871773" y="-3245000"/>
                  <a:ext cx="1057275" cy="276225"/>
                </a:xfrm>
                <a:custGeom>
                  <a:rect b="b" l="l" r="r" t="t"/>
                  <a:pathLst>
                    <a:path extrusionOk="0" h="276225" w="1057275">
                      <a:moveTo>
                        <a:pt x="5215" y="276677"/>
                      </a:moveTo>
                      <a:cubicBezTo>
                        <a:pt x="5215" y="276677"/>
                        <a:pt x="366974" y="58841"/>
                        <a:pt x="1056680"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04" name="Google Shape;2104;p255"/>
                <p:cNvSpPr/>
                <p:nvPr/>
              </p:nvSpPr>
              <p:spPr>
                <a:xfrm>
                  <a:off x="1889299" y="-2965823"/>
                  <a:ext cx="723900" cy="142875"/>
                </a:xfrm>
                <a:custGeom>
                  <a:rect b="b" l="l" r="r" t="t"/>
                  <a:pathLst>
                    <a:path extrusionOk="0" h="142875" w="723900">
                      <a:moveTo>
                        <a:pt x="5215" y="146280"/>
                      </a:moveTo>
                      <a:cubicBezTo>
                        <a:pt x="5215" y="146280"/>
                        <a:pt x="212288" y="16359"/>
                        <a:pt x="721209" y="5215"/>
                      </a:cubicBezTo>
                      <a:cubicBezTo>
                        <a:pt x="721209" y="5215"/>
                        <a:pt x="269629" y="43982"/>
                        <a:pt x="5215" y="146280"/>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05" name="Google Shape;2105;p255"/>
                <p:cNvSpPr/>
                <p:nvPr/>
              </p:nvSpPr>
              <p:spPr>
                <a:xfrm>
                  <a:off x="5016738" y="-3063359"/>
                  <a:ext cx="371475" cy="57150"/>
                </a:xfrm>
                <a:custGeom>
                  <a:rect b="b" l="l" r="r" t="t"/>
                  <a:pathLst>
                    <a:path extrusionOk="0" h="57150" w="371475">
                      <a:moveTo>
                        <a:pt x="5215" y="5215"/>
                      </a:moveTo>
                      <a:cubicBezTo>
                        <a:pt x="5215" y="5215"/>
                        <a:pt x="153233" y="8549"/>
                        <a:pt x="373547" y="52649"/>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06" name="Google Shape;2106;p255"/>
                <p:cNvSpPr/>
                <p:nvPr/>
              </p:nvSpPr>
              <p:spPr>
                <a:xfrm>
                  <a:off x="5434790" y="-2964108"/>
                  <a:ext cx="85725" cy="19050"/>
                </a:xfrm>
                <a:custGeom>
                  <a:rect b="b" l="l" r="r" t="t"/>
                  <a:pathLst>
                    <a:path extrusionOk="0" h="19050" w="85725">
                      <a:moveTo>
                        <a:pt x="5215" y="5215"/>
                      </a:moveTo>
                      <a:lnTo>
                        <a:pt x="83511" y="15597"/>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07" name="Google Shape;2107;p255"/>
                <p:cNvSpPr/>
                <p:nvPr/>
              </p:nvSpPr>
              <p:spPr>
                <a:xfrm>
                  <a:off x="4253119" y="-3134825"/>
                  <a:ext cx="1095375" cy="57150"/>
                </a:xfrm>
                <a:custGeom>
                  <a:rect b="b" l="l" r="r" t="t"/>
                  <a:pathLst>
                    <a:path extrusionOk="0" h="57150" w="1095375">
                      <a:moveTo>
                        <a:pt x="5215" y="59822"/>
                      </a:moveTo>
                      <a:cubicBezTo>
                        <a:pt x="5215" y="59822"/>
                        <a:pt x="311539" y="34962"/>
                        <a:pt x="467844" y="21722"/>
                      </a:cubicBezTo>
                      <a:cubicBezTo>
                        <a:pt x="624150" y="8482"/>
                        <a:pt x="632532" y="-6472"/>
                        <a:pt x="825413" y="19341"/>
                      </a:cubicBezTo>
                      <a:cubicBezTo>
                        <a:pt x="1018294" y="45154"/>
                        <a:pt x="1097066" y="51821"/>
                        <a:pt x="1097066" y="51821"/>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08" name="Google Shape;2108;p255"/>
                <p:cNvSpPr/>
                <p:nvPr/>
              </p:nvSpPr>
              <p:spPr>
                <a:xfrm>
                  <a:off x="4609353" y="-3214520"/>
                  <a:ext cx="704850" cy="85725"/>
                </a:xfrm>
                <a:custGeom>
                  <a:rect b="b" l="l" r="r" t="t"/>
                  <a:pathLst>
                    <a:path extrusionOk="0" h="85725" w="704850">
                      <a:moveTo>
                        <a:pt x="5215" y="5215"/>
                      </a:moveTo>
                      <a:cubicBezTo>
                        <a:pt x="5215" y="5215"/>
                        <a:pt x="159806" y="11406"/>
                        <a:pt x="344400" y="35600"/>
                      </a:cubicBezTo>
                      <a:cubicBezTo>
                        <a:pt x="528995" y="59793"/>
                        <a:pt x="706922" y="85606"/>
                        <a:pt x="706922" y="85606"/>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09" name="Google Shape;2109;p255"/>
                <p:cNvSpPr/>
                <p:nvPr/>
              </p:nvSpPr>
              <p:spPr>
                <a:xfrm>
                  <a:off x="1787382" y="-3216425"/>
                  <a:ext cx="1143000" cy="371475"/>
                </a:xfrm>
                <a:custGeom>
                  <a:rect b="b" l="l" r="r" t="t"/>
                  <a:pathLst>
                    <a:path extrusionOk="0" h="371475" w="1143000">
                      <a:moveTo>
                        <a:pt x="5215" y="371927"/>
                      </a:moveTo>
                      <a:cubicBezTo>
                        <a:pt x="5215" y="371927"/>
                        <a:pt x="34647" y="310967"/>
                        <a:pt x="80843" y="277249"/>
                      </a:cubicBezTo>
                      <a:cubicBezTo>
                        <a:pt x="80843" y="277249"/>
                        <a:pt x="393930" y="85130"/>
                        <a:pt x="1146119"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10" name="Google Shape;2110;p255"/>
                <p:cNvSpPr/>
                <p:nvPr/>
              </p:nvSpPr>
              <p:spPr>
                <a:xfrm>
                  <a:off x="1775476" y="-2583965"/>
                  <a:ext cx="104775" cy="390525"/>
                </a:xfrm>
                <a:custGeom>
                  <a:rect b="b" l="l" r="r" t="t"/>
                  <a:pathLst>
                    <a:path extrusionOk="0" h="390525" w="104775">
                      <a:moveTo>
                        <a:pt x="5215" y="308872"/>
                      </a:moveTo>
                      <a:lnTo>
                        <a:pt x="101513" y="394787"/>
                      </a:lnTo>
                      <a:cubicBezTo>
                        <a:pt x="54935" y="256770"/>
                        <a:pt x="53316" y="5215"/>
                        <a:pt x="53316"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11" name="Google Shape;2111;p255"/>
                <p:cNvSpPr/>
                <p:nvPr/>
              </p:nvSpPr>
              <p:spPr>
                <a:xfrm>
                  <a:off x="2923238" y="-2098412"/>
                  <a:ext cx="1714500" cy="180975"/>
                </a:xfrm>
                <a:custGeom>
                  <a:rect b="b" l="l" r="r" t="t"/>
                  <a:pathLst>
                    <a:path extrusionOk="0" h="180975" w="1714500">
                      <a:moveTo>
                        <a:pt x="5310" y="180697"/>
                      </a:moveTo>
                      <a:lnTo>
                        <a:pt x="10263" y="152026"/>
                      </a:lnTo>
                      <a:cubicBezTo>
                        <a:pt x="10263" y="152026"/>
                        <a:pt x="425648" y="32297"/>
                        <a:pt x="707493" y="14866"/>
                      </a:cubicBezTo>
                      <a:cubicBezTo>
                        <a:pt x="989433" y="-2564"/>
                        <a:pt x="1351097" y="2388"/>
                        <a:pt x="1505784" y="39822"/>
                      </a:cubicBezTo>
                      <a:cubicBezTo>
                        <a:pt x="1636276" y="71350"/>
                        <a:pt x="1700379" y="100305"/>
                        <a:pt x="1714667" y="124309"/>
                      </a:cubicBezTo>
                      <a:cubicBezTo>
                        <a:pt x="1721048" y="135072"/>
                        <a:pt x="1711428" y="148788"/>
                        <a:pt x="1698855" y="149645"/>
                      </a:cubicBezTo>
                      <a:cubicBezTo>
                        <a:pt x="1616464" y="155074"/>
                        <a:pt x="1302234" y="175363"/>
                        <a:pt x="1124117" y="180697"/>
                      </a:cubicBezTo>
                      <a:cubicBezTo>
                        <a:pt x="917901" y="186888"/>
                        <a:pt x="27313" y="180697"/>
                        <a:pt x="5215" y="180697"/>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12" name="Google Shape;2112;p255"/>
                <p:cNvSpPr/>
                <p:nvPr/>
              </p:nvSpPr>
              <p:spPr>
                <a:xfrm>
                  <a:off x="3127835" y="-2083713"/>
                  <a:ext cx="704850" cy="142875"/>
                </a:xfrm>
                <a:custGeom>
                  <a:rect b="b" l="l" r="r" t="t"/>
                  <a:pathLst>
                    <a:path extrusionOk="0" h="142875" w="704850">
                      <a:moveTo>
                        <a:pt x="625483" y="142280"/>
                      </a:moveTo>
                      <a:lnTo>
                        <a:pt x="5215" y="142280"/>
                      </a:lnTo>
                      <a:lnTo>
                        <a:pt x="11406" y="97417"/>
                      </a:lnTo>
                      <a:cubicBezTo>
                        <a:pt x="11406" y="97417"/>
                        <a:pt x="146089" y="59984"/>
                        <a:pt x="381452" y="25884"/>
                      </a:cubicBezTo>
                      <a:cubicBezTo>
                        <a:pt x="473464" y="12549"/>
                        <a:pt x="580430" y="8358"/>
                        <a:pt x="703397" y="5215"/>
                      </a:cubicBezTo>
                      <a:lnTo>
                        <a:pt x="625388" y="142375"/>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13" name="Google Shape;2113;p255"/>
                <p:cNvSpPr/>
                <p:nvPr/>
              </p:nvSpPr>
              <p:spPr>
                <a:xfrm>
                  <a:off x="3857260" y="-2086486"/>
                  <a:ext cx="504825" cy="142875"/>
                </a:xfrm>
                <a:custGeom>
                  <a:rect b="b" l="l" r="r" t="t"/>
                  <a:pathLst>
                    <a:path extrusionOk="0" h="142875" w="504825">
                      <a:moveTo>
                        <a:pt x="479369" y="132004"/>
                      </a:moveTo>
                      <a:cubicBezTo>
                        <a:pt x="298585" y="139528"/>
                        <a:pt x="116467" y="142767"/>
                        <a:pt x="5215" y="144100"/>
                      </a:cubicBezTo>
                      <a:lnTo>
                        <a:pt x="37600" y="6369"/>
                      </a:lnTo>
                      <a:cubicBezTo>
                        <a:pt x="40172" y="6369"/>
                        <a:pt x="42743" y="6274"/>
                        <a:pt x="45410" y="6178"/>
                      </a:cubicBezTo>
                      <a:cubicBezTo>
                        <a:pt x="250769" y="1225"/>
                        <a:pt x="400884" y="15989"/>
                        <a:pt x="508135" y="36277"/>
                      </a:cubicBezTo>
                      <a:lnTo>
                        <a:pt x="479369" y="132004"/>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14" name="Google Shape;2114;p255"/>
                <p:cNvSpPr/>
                <p:nvPr/>
              </p:nvSpPr>
              <p:spPr>
                <a:xfrm>
                  <a:off x="4360751" y="-2049613"/>
                  <a:ext cx="228600" cy="95250"/>
                </a:xfrm>
                <a:custGeom>
                  <a:rect b="b" l="l" r="r" t="t"/>
                  <a:pathLst>
                    <a:path extrusionOk="0" h="95250" w="228600">
                      <a:moveTo>
                        <a:pt x="33314" y="5215"/>
                      </a:moveTo>
                      <a:cubicBezTo>
                        <a:pt x="146661" y="29313"/>
                        <a:pt x="205812" y="58745"/>
                        <a:pt x="228767" y="72366"/>
                      </a:cubicBezTo>
                      <a:cubicBezTo>
                        <a:pt x="232672" y="74652"/>
                        <a:pt x="231243" y="80653"/>
                        <a:pt x="226767" y="81034"/>
                      </a:cubicBezTo>
                      <a:cubicBezTo>
                        <a:pt x="157520" y="86272"/>
                        <a:pt x="81891" y="90464"/>
                        <a:pt x="5215" y="93893"/>
                      </a:cubicBezTo>
                      <a:lnTo>
                        <a:pt x="33314" y="5215"/>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15" name="Google Shape;2115;p255"/>
                <p:cNvSpPr/>
                <p:nvPr/>
              </p:nvSpPr>
              <p:spPr>
                <a:xfrm>
                  <a:off x="1863010" y="-2202204"/>
                  <a:ext cx="247650" cy="266700"/>
                </a:xfrm>
                <a:custGeom>
                  <a:rect b="b" l="l" r="r" t="t"/>
                  <a:pathLst>
                    <a:path extrusionOk="0" h="266700" w="247650">
                      <a:moveTo>
                        <a:pt x="13978" y="13026"/>
                      </a:moveTo>
                      <a:lnTo>
                        <a:pt x="244007" y="238959"/>
                      </a:lnTo>
                      <a:cubicBezTo>
                        <a:pt x="246102" y="240959"/>
                        <a:pt x="247245" y="243721"/>
                        <a:pt x="247245" y="246579"/>
                      </a:cubicBezTo>
                      <a:lnTo>
                        <a:pt x="247245" y="266009"/>
                      </a:lnTo>
                      <a:cubicBezTo>
                        <a:pt x="247245" y="268867"/>
                        <a:pt x="244292" y="270772"/>
                        <a:pt x="241721" y="269629"/>
                      </a:cubicBezTo>
                      <a:cubicBezTo>
                        <a:pt x="211050" y="255437"/>
                        <a:pt x="61412" y="178475"/>
                        <a:pt x="5215" y="5215"/>
                      </a:cubicBezTo>
                      <a:lnTo>
                        <a:pt x="13978" y="13026"/>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16" name="Google Shape;2116;p255"/>
                <p:cNvSpPr/>
                <p:nvPr/>
              </p:nvSpPr>
              <p:spPr>
                <a:xfrm>
                  <a:off x="1809765" y="-2194393"/>
                  <a:ext cx="238125" cy="228600"/>
                </a:xfrm>
                <a:custGeom>
                  <a:rect b="b" l="l" r="r" t="t"/>
                  <a:pathLst>
                    <a:path extrusionOk="0" h="228600" w="238125">
                      <a:moveTo>
                        <a:pt x="5215" y="5215"/>
                      </a:moveTo>
                      <a:cubicBezTo>
                        <a:pt x="5215" y="5215"/>
                        <a:pt x="112085" y="162759"/>
                        <a:pt x="239721" y="230386"/>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17" name="Google Shape;2117;p255"/>
                <p:cNvSpPr/>
                <p:nvPr/>
              </p:nvSpPr>
              <p:spPr>
                <a:xfrm>
                  <a:off x="2105040" y="-1967126"/>
                  <a:ext cx="3143250" cy="95250"/>
                </a:xfrm>
                <a:custGeom>
                  <a:rect b="b" l="l" r="r" t="t"/>
                  <a:pathLst>
                    <a:path extrusionOk="0" h="95250" w="3143250">
                      <a:moveTo>
                        <a:pt x="5215" y="5786"/>
                      </a:moveTo>
                      <a:cubicBezTo>
                        <a:pt x="5215" y="5786"/>
                        <a:pt x="178570" y="63222"/>
                        <a:pt x="438031" y="73223"/>
                      </a:cubicBezTo>
                      <a:cubicBezTo>
                        <a:pt x="697492" y="83129"/>
                        <a:pt x="1372910" y="95607"/>
                        <a:pt x="1757434" y="90654"/>
                      </a:cubicBezTo>
                      <a:cubicBezTo>
                        <a:pt x="2141863" y="85701"/>
                        <a:pt x="2607826" y="88939"/>
                        <a:pt x="2859096" y="61984"/>
                      </a:cubicBezTo>
                      <a:cubicBezTo>
                        <a:pt x="2984635" y="48554"/>
                        <a:pt x="3143417" y="5215"/>
                        <a:pt x="3143417"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18" name="Google Shape;2118;p255"/>
                <p:cNvSpPr/>
                <p:nvPr/>
              </p:nvSpPr>
              <p:spPr>
                <a:xfrm>
                  <a:off x="5198951" y="-2156960"/>
                  <a:ext cx="228600" cy="228600"/>
                </a:xfrm>
                <a:custGeom>
                  <a:rect b="b" l="l" r="r" t="t"/>
                  <a:pathLst>
                    <a:path extrusionOk="0" h="228600" w="228600">
                      <a:moveTo>
                        <a:pt x="191429" y="10168"/>
                      </a:moveTo>
                      <a:lnTo>
                        <a:pt x="229719" y="5215"/>
                      </a:lnTo>
                      <a:cubicBezTo>
                        <a:pt x="229719" y="5215"/>
                        <a:pt x="197335" y="119991"/>
                        <a:pt x="103322" y="199811"/>
                      </a:cubicBezTo>
                      <a:cubicBezTo>
                        <a:pt x="103322" y="199811"/>
                        <a:pt x="45125" y="216480"/>
                        <a:pt x="5215" y="224766"/>
                      </a:cubicBezTo>
                      <a:cubicBezTo>
                        <a:pt x="5215" y="224766"/>
                        <a:pt x="73414" y="187333"/>
                        <a:pt x="117515" y="128278"/>
                      </a:cubicBezTo>
                      <a:cubicBezTo>
                        <a:pt x="158853" y="72938"/>
                        <a:pt x="181523" y="43506"/>
                        <a:pt x="191524" y="10168"/>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19" name="Google Shape;2119;p255"/>
                <p:cNvSpPr/>
                <p:nvPr/>
              </p:nvSpPr>
              <p:spPr>
                <a:xfrm>
                  <a:off x="1871773" y="-2194393"/>
                  <a:ext cx="1057275" cy="276225"/>
                </a:xfrm>
                <a:custGeom>
                  <a:rect b="b" l="l" r="r" t="t"/>
                  <a:pathLst>
                    <a:path extrusionOk="0" h="276225" w="1057275">
                      <a:moveTo>
                        <a:pt x="5215" y="5215"/>
                      </a:moveTo>
                      <a:cubicBezTo>
                        <a:pt x="5215" y="5215"/>
                        <a:pt x="366974" y="223052"/>
                        <a:pt x="1056680" y="276677"/>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20" name="Google Shape;2120;p255"/>
                <p:cNvSpPr/>
                <p:nvPr/>
              </p:nvSpPr>
              <p:spPr>
                <a:xfrm>
                  <a:off x="1889299" y="-2343269"/>
                  <a:ext cx="723900" cy="142875"/>
                </a:xfrm>
                <a:custGeom>
                  <a:rect b="b" l="l" r="r" t="t"/>
                  <a:pathLst>
                    <a:path extrusionOk="0" h="142875" w="723900">
                      <a:moveTo>
                        <a:pt x="5215" y="5215"/>
                      </a:moveTo>
                      <a:cubicBezTo>
                        <a:pt x="5215" y="5215"/>
                        <a:pt x="212288" y="135136"/>
                        <a:pt x="721209" y="146280"/>
                      </a:cubicBezTo>
                      <a:cubicBezTo>
                        <a:pt x="721209" y="146280"/>
                        <a:pt x="269629" y="107513"/>
                        <a:pt x="5215" y="5215"/>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21" name="Google Shape;2121;p255"/>
                <p:cNvSpPr/>
                <p:nvPr/>
              </p:nvSpPr>
              <p:spPr>
                <a:xfrm>
                  <a:off x="2627518" y="-3184189"/>
                  <a:ext cx="1847850" cy="1209675"/>
                </a:xfrm>
                <a:custGeom>
                  <a:rect b="b" l="l" r="r" t="t"/>
                  <a:pathLst>
                    <a:path extrusionOk="0" h="1209675" w="1847850">
                      <a:moveTo>
                        <a:pt x="1842937" y="1043684"/>
                      </a:moveTo>
                      <a:cubicBezTo>
                        <a:pt x="1508610" y="1023682"/>
                        <a:pt x="1177045" y="1031587"/>
                        <a:pt x="1010928" y="1041589"/>
                      </a:cubicBezTo>
                      <a:cubicBezTo>
                        <a:pt x="844812" y="1051590"/>
                        <a:pt x="363324" y="1180463"/>
                        <a:pt x="281028" y="1199132"/>
                      </a:cubicBezTo>
                      <a:cubicBezTo>
                        <a:pt x="198732" y="1217801"/>
                        <a:pt x="155012" y="1205324"/>
                        <a:pt x="77669" y="1020729"/>
                      </a:cubicBezTo>
                      <a:cubicBezTo>
                        <a:pt x="326" y="836134"/>
                        <a:pt x="5279" y="605344"/>
                        <a:pt x="5279" y="605344"/>
                      </a:cubicBezTo>
                      <a:cubicBezTo>
                        <a:pt x="5279" y="605344"/>
                        <a:pt x="326" y="374553"/>
                        <a:pt x="77669" y="189958"/>
                      </a:cubicBezTo>
                      <a:cubicBezTo>
                        <a:pt x="155012" y="5364"/>
                        <a:pt x="198636" y="-7114"/>
                        <a:pt x="281028" y="11555"/>
                      </a:cubicBezTo>
                      <a:cubicBezTo>
                        <a:pt x="363324" y="30224"/>
                        <a:pt x="844812" y="159193"/>
                        <a:pt x="1010928" y="169099"/>
                      </a:cubicBezTo>
                      <a:cubicBezTo>
                        <a:pt x="1177045" y="179100"/>
                        <a:pt x="1508705" y="187196"/>
                        <a:pt x="1843032" y="167194"/>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22" name="Google Shape;2122;p255"/>
                <p:cNvSpPr/>
                <p:nvPr/>
              </p:nvSpPr>
              <p:spPr>
                <a:xfrm>
                  <a:off x="4461240" y="-3067387"/>
                  <a:ext cx="676275" cy="971550"/>
                </a:xfrm>
                <a:custGeom>
                  <a:rect b="b" l="l" r="r" t="t"/>
                  <a:pathLst>
                    <a:path extrusionOk="0" h="971550" w="676275">
                      <a:moveTo>
                        <a:pt x="83415" y="488637"/>
                      </a:moveTo>
                      <a:cubicBezTo>
                        <a:pt x="83415" y="602270"/>
                        <a:pt x="71795" y="780102"/>
                        <a:pt x="5215" y="936407"/>
                      </a:cubicBezTo>
                      <a:cubicBezTo>
                        <a:pt x="5215" y="936407"/>
                        <a:pt x="357830" y="986318"/>
                        <a:pt x="560713" y="968030"/>
                      </a:cubicBezTo>
                      <a:cubicBezTo>
                        <a:pt x="560713" y="968030"/>
                        <a:pt x="675489" y="809248"/>
                        <a:pt x="675489" y="488637"/>
                      </a:cubicBezTo>
                      <a:cubicBezTo>
                        <a:pt x="675489" y="168025"/>
                        <a:pt x="560713" y="9243"/>
                        <a:pt x="560713" y="9243"/>
                      </a:cubicBezTo>
                      <a:cubicBezTo>
                        <a:pt x="357830" y="-9045"/>
                        <a:pt x="5215" y="40866"/>
                        <a:pt x="5215" y="40866"/>
                      </a:cubicBezTo>
                      <a:cubicBezTo>
                        <a:pt x="71700" y="197171"/>
                        <a:pt x="83415" y="375003"/>
                        <a:pt x="83415" y="488637"/>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23" name="Google Shape;2123;p255"/>
                <p:cNvSpPr/>
                <p:nvPr/>
              </p:nvSpPr>
              <p:spPr>
                <a:xfrm>
                  <a:off x="4496387" y="-3042465"/>
                  <a:ext cx="619125" cy="923925"/>
                </a:xfrm>
                <a:custGeom>
                  <a:rect b="b" l="l" r="r" t="t"/>
                  <a:pathLst>
                    <a:path extrusionOk="0" h="923925" w="619125">
                      <a:moveTo>
                        <a:pt x="615386" y="463714"/>
                      </a:moveTo>
                      <a:cubicBezTo>
                        <a:pt x="615386" y="728985"/>
                        <a:pt x="534234" y="881480"/>
                        <a:pt x="511278" y="919295"/>
                      </a:cubicBezTo>
                      <a:cubicBezTo>
                        <a:pt x="347924" y="931487"/>
                        <a:pt x="93702" y="902245"/>
                        <a:pt x="5215" y="891005"/>
                      </a:cubicBezTo>
                      <a:cubicBezTo>
                        <a:pt x="61031" y="742797"/>
                        <a:pt x="73223" y="578681"/>
                        <a:pt x="73223" y="463714"/>
                      </a:cubicBezTo>
                      <a:cubicBezTo>
                        <a:pt x="73223" y="348747"/>
                        <a:pt x="61031" y="184632"/>
                        <a:pt x="5215" y="36423"/>
                      </a:cubicBezTo>
                      <a:cubicBezTo>
                        <a:pt x="93702" y="25183"/>
                        <a:pt x="347924" y="-4059"/>
                        <a:pt x="511278" y="8133"/>
                      </a:cubicBezTo>
                      <a:cubicBezTo>
                        <a:pt x="534138" y="45757"/>
                        <a:pt x="615386" y="198252"/>
                        <a:pt x="615386" y="463619"/>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24" name="Google Shape;2124;p255"/>
                <p:cNvSpPr/>
                <p:nvPr/>
              </p:nvSpPr>
              <p:spPr>
                <a:xfrm>
                  <a:off x="5016738" y="-2152007"/>
                  <a:ext cx="371475" cy="57150"/>
                </a:xfrm>
                <a:custGeom>
                  <a:rect b="b" l="l" r="r" t="t"/>
                  <a:pathLst>
                    <a:path extrusionOk="0" h="57150" w="371475">
                      <a:moveTo>
                        <a:pt x="5215" y="52649"/>
                      </a:moveTo>
                      <a:cubicBezTo>
                        <a:pt x="5215" y="52649"/>
                        <a:pt x="153233" y="49316"/>
                        <a:pt x="373547"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25" name="Google Shape;2125;p255"/>
                <p:cNvSpPr/>
                <p:nvPr/>
              </p:nvSpPr>
              <p:spPr>
                <a:xfrm>
                  <a:off x="5423360" y="-3010971"/>
                  <a:ext cx="47625" cy="857250"/>
                </a:xfrm>
                <a:custGeom>
                  <a:rect b="b" l="l" r="r" t="t"/>
                  <a:pathLst>
                    <a:path extrusionOk="0" h="857250" w="47625">
                      <a:moveTo>
                        <a:pt x="5215" y="859226"/>
                      </a:moveTo>
                      <a:cubicBezTo>
                        <a:pt x="5215" y="859226"/>
                        <a:pt x="47601" y="681490"/>
                        <a:pt x="47601" y="432221"/>
                      </a:cubicBezTo>
                      <a:cubicBezTo>
                        <a:pt x="47601" y="182951"/>
                        <a:pt x="5215" y="5215"/>
                        <a:pt x="5215"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26" name="Google Shape;2126;p255"/>
                <p:cNvSpPr/>
                <p:nvPr/>
              </p:nvSpPr>
              <p:spPr>
                <a:xfrm>
                  <a:off x="5434790" y="-2214300"/>
                  <a:ext cx="85725" cy="19050"/>
                </a:xfrm>
                <a:custGeom>
                  <a:rect b="b" l="l" r="r" t="t"/>
                  <a:pathLst>
                    <a:path extrusionOk="0" h="19050" w="85725">
                      <a:moveTo>
                        <a:pt x="5215" y="15597"/>
                      </a:moveTo>
                      <a:lnTo>
                        <a:pt x="83511" y="5215"/>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27" name="Google Shape;2127;p255"/>
                <p:cNvSpPr/>
                <p:nvPr/>
              </p:nvSpPr>
              <p:spPr>
                <a:xfrm>
                  <a:off x="4253119" y="-2087713"/>
                  <a:ext cx="1095375" cy="57150"/>
                </a:xfrm>
                <a:custGeom>
                  <a:rect b="b" l="l" r="r" t="t"/>
                  <a:pathLst>
                    <a:path extrusionOk="0" h="57150" w="1095375">
                      <a:moveTo>
                        <a:pt x="5215" y="5215"/>
                      </a:moveTo>
                      <a:cubicBezTo>
                        <a:pt x="5215" y="5215"/>
                        <a:pt x="311539" y="30075"/>
                        <a:pt x="467844" y="43315"/>
                      </a:cubicBezTo>
                      <a:cubicBezTo>
                        <a:pt x="624150" y="56555"/>
                        <a:pt x="632532" y="71509"/>
                        <a:pt x="825413" y="45696"/>
                      </a:cubicBezTo>
                      <a:cubicBezTo>
                        <a:pt x="1018294" y="19884"/>
                        <a:pt x="1097066" y="13216"/>
                        <a:pt x="1097066" y="13216"/>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28" name="Google Shape;2128;p255"/>
                <p:cNvSpPr/>
                <p:nvPr/>
              </p:nvSpPr>
              <p:spPr>
                <a:xfrm>
                  <a:off x="4609353" y="-2033897"/>
                  <a:ext cx="704850" cy="85725"/>
                </a:xfrm>
                <a:custGeom>
                  <a:rect b="b" l="l" r="r" t="t"/>
                  <a:pathLst>
                    <a:path extrusionOk="0" h="85725" w="704850">
                      <a:moveTo>
                        <a:pt x="5215" y="85606"/>
                      </a:moveTo>
                      <a:cubicBezTo>
                        <a:pt x="5215" y="85606"/>
                        <a:pt x="159806" y="79415"/>
                        <a:pt x="344400" y="55221"/>
                      </a:cubicBezTo>
                      <a:cubicBezTo>
                        <a:pt x="528995" y="31028"/>
                        <a:pt x="706922" y="5215"/>
                        <a:pt x="706922"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29" name="Google Shape;2129;p255"/>
                <p:cNvSpPr/>
                <p:nvPr/>
              </p:nvSpPr>
              <p:spPr>
                <a:xfrm>
                  <a:off x="2687494" y="-3178802"/>
                  <a:ext cx="219075" cy="1190625"/>
                </a:xfrm>
                <a:custGeom>
                  <a:rect b="b" l="l" r="r" t="t"/>
                  <a:pathLst>
                    <a:path extrusionOk="0" h="1190625" w="219075">
                      <a:moveTo>
                        <a:pt x="216003" y="1194888"/>
                      </a:moveTo>
                      <a:cubicBezTo>
                        <a:pt x="216003" y="1194888"/>
                        <a:pt x="5215" y="1091541"/>
                        <a:pt x="5215" y="600051"/>
                      </a:cubicBezTo>
                      <a:cubicBezTo>
                        <a:pt x="5215" y="108561"/>
                        <a:pt x="216003" y="5215"/>
                        <a:pt x="216003"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30" name="Google Shape;2130;p255"/>
                <p:cNvSpPr/>
                <p:nvPr/>
              </p:nvSpPr>
              <p:spPr>
                <a:xfrm>
                  <a:off x="1767094" y="-2875784"/>
                  <a:ext cx="28575" cy="590550"/>
                </a:xfrm>
                <a:custGeom>
                  <a:rect b="b" l="l" r="r" t="t"/>
                  <a:pathLst>
                    <a:path extrusionOk="0" h="590550" w="28575">
                      <a:moveTo>
                        <a:pt x="5215" y="577640"/>
                      </a:moveTo>
                      <a:cubicBezTo>
                        <a:pt x="33980" y="620026"/>
                        <a:pt x="26360" y="536492"/>
                        <a:pt x="17597" y="438003"/>
                      </a:cubicBezTo>
                      <a:cubicBezTo>
                        <a:pt x="8834" y="339419"/>
                        <a:pt x="8834" y="254647"/>
                        <a:pt x="17597" y="156159"/>
                      </a:cubicBezTo>
                      <a:cubicBezTo>
                        <a:pt x="26360" y="57575"/>
                        <a:pt x="33980" y="-25864"/>
                        <a:pt x="5215" y="16522"/>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31" name="Google Shape;2131;p255"/>
                <p:cNvSpPr/>
                <p:nvPr/>
              </p:nvSpPr>
              <p:spPr>
                <a:xfrm>
                  <a:off x="1787382" y="-2318313"/>
                  <a:ext cx="1143000" cy="371475"/>
                </a:xfrm>
                <a:custGeom>
                  <a:rect b="b" l="l" r="r" t="t"/>
                  <a:pathLst>
                    <a:path extrusionOk="0" h="371475" w="1143000">
                      <a:moveTo>
                        <a:pt x="5215" y="5215"/>
                      </a:moveTo>
                      <a:cubicBezTo>
                        <a:pt x="5215" y="5215"/>
                        <a:pt x="34647" y="66175"/>
                        <a:pt x="80843" y="99893"/>
                      </a:cubicBezTo>
                      <a:cubicBezTo>
                        <a:pt x="80843" y="99893"/>
                        <a:pt x="393930" y="292013"/>
                        <a:pt x="1146119" y="371928"/>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32" name="Google Shape;2132;p255"/>
                <p:cNvSpPr/>
                <p:nvPr/>
              </p:nvSpPr>
              <p:spPr>
                <a:xfrm>
                  <a:off x="2736643" y="-3143133"/>
                  <a:ext cx="628650" cy="1123950"/>
                </a:xfrm>
                <a:custGeom>
                  <a:rect b="b" l="l" r="r" t="t"/>
                  <a:pathLst>
                    <a:path extrusionOk="0" h="1123950" w="628650">
                      <a:moveTo>
                        <a:pt x="175617" y="5551"/>
                      </a:moveTo>
                      <a:cubicBezTo>
                        <a:pt x="139422" y="14314"/>
                        <a:pt x="98274" y="98229"/>
                        <a:pt x="53411" y="216339"/>
                      </a:cubicBezTo>
                      <a:cubicBezTo>
                        <a:pt x="8549" y="334449"/>
                        <a:pt x="5215" y="476467"/>
                        <a:pt x="5215" y="564383"/>
                      </a:cubicBezTo>
                      <a:cubicBezTo>
                        <a:pt x="5215" y="652298"/>
                        <a:pt x="8549" y="794316"/>
                        <a:pt x="53411" y="912426"/>
                      </a:cubicBezTo>
                      <a:cubicBezTo>
                        <a:pt x="98274" y="1030536"/>
                        <a:pt x="139518" y="1114451"/>
                        <a:pt x="175617" y="1123215"/>
                      </a:cubicBezTo>
                      <a:cubicBezTo>
                        <a:pt x="211812" y="1131977"/>
                        <a:pt x="630912" y="1028441"/>
                        <a:pt x="630912" y="1028441"/>
                      </a:cubicBezTo>
                      <a:cubicBezTo>
                        <a:pt x="630912" y="1028441"/>
                        <a:pt x="566047" y="842608"/>
                        <a:pt x="566047" y="564478"/>
                      </a:cubicBezTo>
                      <a:cubicBezTo>
                        <a:pt x="566047" y="286348"/>
                        <a:pt x="630912" y="100515"/>
                        <a:pt x="630912" y="100515"/>
                      </a:cubicBezTo>
                      <a:cubicBezTo>
                        <a:pt x="630912" y="100515"/>
                        <a:pt x="211812" y="-3022"/>
                        <a:pt x="175617" y="5741"/>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33" name="Google Shape;2133;p255"/>
                <p:cNvSpPr/>
                <p:nvPr/>
              </p:nvSpPr>
              <p:spPr>
                <a:xfrm>
                  <a:off x="3326209" y="-3058310"/>
                  <a:ext cx="76200" cy="952500"/>
                </a:xfrm>
                <a:custGeom>
                  <a:rect b="b" l="l" r="r" t="t"/>
                  <a:pathLst>
                    <a:path extrusionOk="0" h="952500" w="76200">
                      <a:moveTo>
                        <a:pt x="75065" y="955239"/>
                      </a:moveTo>
                      <a:cubicBezTo>
                        <a:pt x="75065" y="955239"/>
                        <a:pt x="-82098" y="494228"/>
                        <a:pt x="75065"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34" name="Google Shape;2134;p255"/>
                <p:cNvSpPr/>
                <p:nvPr/>
              </p:nvSpPr>
              <p:spPr>
                <a:xfrm>
                  <a:off x="3008106" y="-3418546"/>
                  <a:ext cx="180975" cy="209550"/>
                </a:xfrm>
                <a:custGeom>
                  <a:rect b="b" l="l" r="r" t="t"/>
                  <a:pathLst>
                    <a:path extrusionOk="0" h="209550" w="180975">
                      <a:moveTo>
                        <a:pt x="5215" y="207335"/>
                      </a:moveTo>
                      <a:lnTo>
                        <a:pt x="89987" y="207335"/>
                      </a:lnTo>
                      <a:lnTo>
                        <a:pt x="99989" y="165235"/>
                      </a:lnTo>
                      <a:cubicBezTo>
                        <a:pt x="101417" y="159139"/>
                        <a:pt x="106847" y="154853"/>
                        <a:pt x="113133" y="154853"/>
                      </a:cubicBezTo>
                      <a:lnTo>
                        <a:pt x="116943" y="154853"/>
                      </a:lnTo>
                      <a:cubicBezTo>
                        <a:pt x="121706" y="154853"/>
                        <a:pt x="126087" y="151900"/>
                        <a:pt x="127706" y="147328"/>
                      </a:cubicBezTo>
                      <a:lnTo>
                        <a:pt x="178094" y="9882"/>
                      </a:lnTo>
                      <a:cubicBezTo>
                        <a:pt x="178951" y="7596"/>
                        <a:pt x="177236" y="5215"/>
                        <a:pt x="174855" y="5215"/>
                      </a:cubicBezTo>
                      <a:lnTo>
                        <a:pt x="154662" y="5215"/>
                      </a:lnTo>
                      <a:cubicBezTo>
                        <a:pt x="127230" y="5215"/>
                        <a:pt x="102084" y="20550"/>
                        <a:pt x="89416" y="44839"/>
                      </a:cubicBezTo>
                      <a:lnTo>
                        <a:pt x="5215" y="207240"/>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35" name="Google Shape;2135;p255"/>
                <p:cNvSpPr/>
                <p:nvPr/>
              </p:nvSpPr>
              <p:spPr>
                <a:xfrm>
                  <a:off x="3008106" y="-1951601"/>
                  <a:ext cx="180975" cy="209550"/>
                </a:xfrm>
                <a:custGeom>
                  <a:rect b="b" l="l" r="r" t="t"/>
                  <a:pathLst>
                    <a:path extrusionOk="0" h="209550" w="180975">
                      <a:moveTo>
                        <a:pt x="5215" y="5215"/>
                      </a:moveTo>
                      <a:lnTo>
                        <a:pt x="89987" y="5215"/>
                      </a:lnTo>
                      <a:lnTo>
                        <a:pt x="99989" y="47315"/>
                      </a:lnTo>
                      <a:cubicBezTo>
                        <a:pt x="101417" y="53411"/>
                        <a:pt x="106847" y="57697"/>
                        <a:pt x="113133" y="57697"/>
                      </a:cubicBezTo>
                      <a:lnTo>
                        <a:pt x="116943" y="57697"/>
                      </a:lnTo>
                      <a:cubicBezTo>
                        <a:pt x="121706" y="57697"/>
                        <a:pt x="126087" y="60650"/>
                        <a:pt x="127706" y="65222"/>
                      </a:cubicBezTo>
                      <a:lnTo>
                        <a:pt x="178094" y="202668"/>
                      </a:lnTo>
                      <a:cubicBezTo>
                        <a:pt x="178951" y="204954"/>
                        <a:pt x="177236" y="207335"/>
                        <a:pt x="174855" y="207335"/>
                      </a:cubicBezTo>
                      <a:lnTo>
                        <a:pt x="154662" y="207335"/>
                      </a:lnTo>
                      <a:cubicBezTo>
                        <a:pt x="127230" y="207335"/>
                        <a:pt x="102084" y="192000"/>
                        <a:pt x="89416" y="167711"/>
                      </a:cubicBezTo>
                      <a:lnTo>
                        <a:pt x="5215" y="5310"/>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2136" name="Google Shape;2136;p255"/>
            <p:cNvGrpSpPr/>
            <p:nvPr/>
          </p:nvGrpSpPr>
          <p:grpSpPr>
            <a:xfrm>
              <a:off x="7950818" y="1497520"/>
              <a:ext cx="1057232" cy="522767"/>
              <a:chOff x="5830626" y="6195815"/>
              <a:chExt cx="1476375" cy="730020"/>
            </a:xfrm>
          </p:grpSpPr>
          <p:sp>
            <p:nvSpPr>
              <p:cNvPr id="2137" name="Google Shape;2137;p255"/>
              <p:cNvSpPr/>
              <p:nvPr/>
            </p:nvSpPr>
            <p:spPr>
              <a:xfrm>
                <a:off x="5915351" y="6817488"/>
                <a:ext cx="1314450" cy="9600"/>
              </a:xfrm>
              <a:custGeom>
                <a:rect b="b" l="l" r="r" t="t"/>
                <a:pathLst>
                  <a:path extrusionOk="0" h="120000" w="1314450">
                    <a:moveTo>
                      <a:pt x="1786" y="22501"/>
                    </a:moveTo>
                    <a:lnTo>
                      <a:pt x="1313283" y="22501"/>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38" name="Google Shape;2138;p255"/>
              <p:cNvSpPr/>
              <p:nvPr/>
            </p:nvSpPr>
            <p:spPr>
              <a:xfrm>
                <a:off x="5915351" y="6760909"/>
                <a:ext cx="1314450" cy="9600"/>
              </a:xfrm>
              <a:custGeom>
                <a:rect b="b" l="l" r="r" t="t"/>
                <a:pathLst>
                  <a:path extrusionOk="0" h="120000" w="1314450">
                    <a:moveTo>
                      <a:pt x="1786" y="22501"/>
                    </a:moveTo>
                    <a:lnTo>
                      <a:pt x="1313283" y="22501"/>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2139" name="Google Shape;2139;p255"/>
              <p:cNvGrpSpPr/>
              <p:nvPr/>
            </p:nvGrpSpPr>
            <p:grpSpPr>
              <a:xfrm>
                <a:off x="5830626" y="6195814"/>
                <a:ext cx="1476375" cy="730020"/>
                <a:chOff x="5830626" y="6195815"/>
                <a:chExt cx="1476375" cy="730020"/>
              </a:xfrm>
            </p:grpSpPr>
            <p:sp>
              <p:nvSpPr>
                <p:cNvPr id="2140" name="Google Shape;2140;p255"/>
                <p:cNvSpPr/>
                <p:nvPr/>
              </p:nvSpPr>
              <p:spPr>
                <a:xfrm>
                  <a:off x="5830626" y="6268610"/>
                  <a:ext cx="1476375" cy="657225"/>
                </a:xfrm>
                <a:custGeom>
                  <a:rect b="b" l="l" r="r" t="t"/>
                  <a:pathLst>
                    <a:path extrusionOk="0" h="657225" w="1476375">
                      <a:moveTo>
                        <a:pt x="8215" y="8215"/>
                      </a:moveTo>
                      <a:lnTo>
                        <a:pt x="1476304" y="8215"/>
                      </a:lnTo>
                      <a:lnTo>
                        <a:pt x="1476304" y="650677"/>
                      </a:lnTo>
                      <a:lnTo>
                        <a:pt x="8215" y="650677"/>
                      </a:lnTo>
                      <a:close/>
                    </a:path>
                  </a:pathLst>
                </a:custGeom>
                <a:noFill/>
                <a:ln cap="flat" cmpd="sng" w="10950">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41" name="Google Shape;2141;p255"/>
                <p:cNvSpPr/>
                <p:nvPr/>
              </p:nvSpPr>
              <p:spPr>
                <a:xfrm>
                  <a:off x="5832126" y="6195815"/>
                  <a:ext cx="485775" cy="85725"/>
                </a:xfrm>
                <a:custGeom>
                  <a:rect b="b" l="l" r="r" t="t"/>
                  <a:pathLst>
                    <a:path extrusionOk="0" h="85725" w="485775">
                      <a:moveTo>
                        <a:pt x="391335" y="6715"/>
                      </a:moveTo>
                      <a:lnTo>
                        <a:pt x="6715" y="6715"/>
                      </a:lnTo>
                      <a:lnTo>
                        <a:pt x="6715" y="81010"/>
                      </a:lnTo>
                      <a:lnTo>
                        <a:pt x="480489" y="81010"/>
                      </a:lnTo>
                      <a:lnTo>
                        <a:pt x="391335" y="6715"/>
                      </a:lnTo>
                      <a:close/>
                    </a:path>
                  </a:pathLst>
                </a:custGeom>
                <a:solidFill>
                  <a:schemeClr val="lt1"/>
                </a:solid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42" name="Google Shape;2142;p255"/>
                <p:cNvSpPr/>
                <p:nvPr/>
              </p:nvSpPr>
              <p:spPr>
                <a:xfrm>
                  <a:off x="5915351" y="6704236"/>
                  <a:ext cx="1314450" cy="9600"/>
                </a:xfrm>
                <a:custGeom>
                  <a:rect b="b" l="l" r="r" t="t"/>
                  <a:pathLst>
                    <a:path extrusionOk="0" h="120000" w="1314450">
                      <a:moveTo>
                        <a:pt x="1786" y="22501"/>
                      </a:moveTo>
                      <a:lnTo>
                        <a:pt x="1313283" y="22501"/>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43" name="Google Shape;2143;p255"/>
                <p:cNvSpPr/>
                <p:nvPr/>
              </p:nvSpPr>
              <p:spPr>
                <a:xfrm>
                  <a:off x="5915351" y="6647657"/>
                  <a:ext cx="1314450" cy="9600"/>
                </a:xfrm>
                <a:custGeom>
                  <a:rect b="b" l="l" r="r" t="t"/>
                  <a:pathLst>
                    <a:path extrusionOk="0" h="120000" w="1314450">
                      <a:moveTo>
                        <a:pt x="1786" y="22501"/>
                      </a:moveTo>
                      <a:lnTo>
                        <a:pt x="1313283" y="22501"/>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44" name="Google Shape;2144;p255"/>
                <p:cNvSpPr/>
                <p:nvPr/>
              </p:nvSpPr>
              <p:spPr>
                <a:xfrm>
                  <a:off x="5915351" y="6591079"/>
                  <a:ext cx="1314450" cy="9600"/>
                </a:xfrm>
                <a:custGeom>
                  <a:rect b="b" l="l" r="r" t="t"/>
                  <a:pathLst>
                    <a:path extrusionOk="0" h="120000" w="1314450">
                      <a:moveTo>
                        <a:pt x="1786" y="22501"/>
                      </a:moveTo>
                      <a:lnTo>
                        <a:pt x="1313283" y="22501"/>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45" name="Google Shape;2145;p255"/>
                <p:cNvSpPr/>
                <p:nvPr/>
              </p:nvSpPr>
              <p:spPr>
                <a:xfrm>
                  <a:off x="5915351" y="6534500"/>
                  <a:ext cx="1314450" cy="9600"/>
                </a:xfrm>
                <a:custGeom>
                  <a:rect b="b" l="l" r="r" t="t"/>
                  <a:pathLst>
                    <a:path extrusionOk="0" h="120000" w="1314450">
                      <a:moveTo>
                        <a:pt x="1786" y="22501"/>
                      </a:moveTo>
                      <a:lnTo>
                        <a:pt x="1313283" y="22501"/>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46" name="Google Shape;2146;p255"/>
                <p:cNvSpPr/>
                <p:nvPr/>
              </p:nvSpPr>
              <p:spPr>
                <a:xfrm>
                  <a:off x="5915351" y="6477826"/>
                  <a:ext cx="1314450" cy="9600"/>
                </a:xfrm>
                <a:custGeom>
                  <a:rect b="b" l="l" r="r" t="t"/>
                  <a:pathLst>
                    <a:path extrusionOk="0" h="120000" w="1314450">
                      <a:moveTo>
                        <a:pt x="1786" y="22501"/>
                      </a:moveTo>
                      <a:lnTo>
                        <a:pt x="1313283" y="22501"/>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47" name="Google Shape;2147;p255"/>
                <p:cNvSpPr/>
                <p:nvPr/>
              </p:nvSpPr>
              <p:spPr>
                <a:xfrm>
                  <a:off x="5915351" y="6421248"/>
                  <a:ext cx="1314450" cy="9600"/>
                </a:xfrm>
                <a:custGeom>
                  <a:rect b="b" l="l" r="r" t="t"/>
                  <a:pathLst>
                    <a:path extrusionOk="0" h="120000" w="1314450">
                      <a:moveTo>
                        <a:pt x="1786" y="22501"/>
                      </a:moveTo>
                      <a:lnTo>
                        <a:pt x="1313283" y="22501"/>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48" name="Google Shape;2148;p255"/>
                <p:cNvSpPr/>
                <p:nvPr/>
              </p:nvSpPr>
              <p:spPr>
                <a:xfrm>
                  <a:off x="5915351" y="6364669"/>
                  <a:ext cx="1314450" cy="9600"/>
                </a:xfrm>
                <a:custGeom>
                  <a:rect b="b" l="l" r="r" t="t"/>
                  <a:pathLst>
                    <a:path extrusionOk="0" h="120000" w="1314450">
                      <a:moveTo>
                        <a:pt x="1786" y="22501"/>
                      </a:moveTo>
                      <a:lnTo>
                        <a:pt x="1313283" y="22501"/>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49" name="Google Shape;2149;p255"/>
                <p:cNvSpPr/>
                <p:nvPr/>
              </p:nvSpPr>
              <p:spPr>
                <a:xfrm>
                  <a:off x="5926566" y="6413318"/>
                  <a:ext cx="1266825" cy="400050"/>
                </a:xfrm>
                <a:custGeom>
                  <a:rect b="b" l="l" r="r" t="t"/>
                  <a:pathLst>
                    <a:path extrusionOk="0" h="400050" w="1266825">
                      <a:moveTo>
                        <a:pt x="0" y="405956"/>
                      </a:moveTo>
                      <a:cubicBezTo>
                        <a:pt x="63722" y="405956"/>
                        <a:pt x="63722" y="233077"/>
                        <a:pt x="127445" y="233077"/>
                      </a:cubicBezTo>
                      <a:cubicBezTo>
                        <a:pt x="191167" y="233077"/>
                        <a:pt x="191167" y="296133"/>
                        <a:pt x="254984" y="296133"/>
                      </a:cubicBezTo>
                      <a:cubicBezTo>
                        <a:pt x="318802" y="296133"/>
                        <a:pt x="318707" y="96298"/>
                        <a:pt x="382429" y="96298"/>
                      </a:cubicBezTo>
                      <a:cubicBezTo>
                        <a:pt x="446151" y="96298"/>
                        <a:pt x="446151" y="279940"/>
                        <a:pt x="509873" y="279940"/>
                      </a:cubicBezTo>
                      <a:cubicBezTo>
                        <a:pt x="573596" y="279940"/>
                        <a:pt x="573596" y="0"/>
                        <a:pt x="637318" y="0"/>
                      </a:cubicBezTo>
                      <a:cubicBezTo>
                        <a:pt x="701040" y="0"/>
                        <a:pt x="701040" y="221075"/>
                        <a:pt x="764762" y="221075"/>
                      </a:cubicBezTo>
                      <a:cubicBezTo>
                        <a:pt x="828485" y="221075"/>
                        <a:pt x="828485" y="82010"/>
                        <a:pt x="892207" y="82010"/>
                      </a:cubicBezTo>
                      <a:cubicBezTo>
                        <a:pt x="955929" y="82010"/>
                        <a:pt x="955929" y="236029"/>
                        <a:pt x="1019746" y="236029"/>
                      </a:cubicBezTo>
                      <a:cubicBezTo>
                        <a:pt x="1083564" y="236029"/>
                        <a:pt x="1083469" y="128302"/>
                        <a:pt x="1147191" y="128302"/>
                      </a:cubicBezTo>
                      <a:cubicBezTo>
                        <a:pt x="1210913" y="128302"/>
                        <a:pt x="1211009" y="405765"/>
                        <a:pt x="1274731" y="405765"/>
                      </a:cubicBezTo>
                      <a:lnTo>
                        <a:pt x="0" y="405765"/>
                      </a:ln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150" name="Google Shape;2150;p255"/>
              <p:cNvGrpSpPr/>
              <p:nvPr/>
            </p:nvGrpSpPr>
            <p:grpSpPr>
              <a:xfrm>
                <a:off x="5830626" y="6195814"/>
                <a:ext cx="1476375" cy="730020"/>
                <a:chOff x="5830626" y="6195815"/>
                <a:chExt cx="1476375" cy="730020"/>
              </a:xfrm>
            </p:grpSpPr>
            <p:sp>
              <p:nvSpPr>
                <p:cNvPr id="2151" name="Google Shape;2151;p255"/>
                <p:cNvSpPr/>
                <p:nvPr/>
              </p:nvSpPr>
              <p:spPr>
                <a:xfrm>
                  <a:off x="5830626" y="6268610"/>
                  <a:ext cx="1476375" cy="657225"/>
                </a:xfrm>
                <a:custGeom>
                  <a:rect b="b" l="l" r="r" t="t"/>
                  <a:pathLst>
                    <a:path extrusionOk="0" h="657225" w="1476375">
                      <a:moveTo>
                        <a:pt x="8215" y="8215"/>
                      </a:moveTo>
                      <a:lnTo>
                        <a:pt x="1476304" y="8215"/>
                      </a:lnTo>
                      <a:lnTo>
                        <a:pt x="1476304" y="650677"/>
                      </a:lnTo>
                      <a:lnTo>
                        <a:pt x="8215" y="650677"/>
                      </a:lnTo>
                      <a:close/>
                    </a:path>
                  </a:pathLst>
                </a:custGeom>
                <a:noFill/>
                <a:ln cap="flat" cmpd="sng" w="10950">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52" name="Google Shape;2152;p255"/>
                <p:cNvSpPr/>
                <p:nvPr/>
              </p:nvSpPr>
              <p:spPr>
                <a:xfrm>
                  <a:off x="5832126" y="6195815"/>
                  <a:ext cx="485775" cy="85725"/>
                </a:xfrm>
                <a:custGeom>
                  <a:rect b="b" l="l" r="r" t="t"/>
                  <a:pathLst>
                    <a:path extrusionOk="0" h="85725" w="485775">
                      <a:moveTo>
                        <a:pt x="391335" y="6715"/>
                      </a:moveTo>
                      <a:lnTo>
                        <a:pt x="6715" y="6715"/>
                      </a:lnTo>
                      <a:lnTo>
                        <a:pt x="6715" y="81010"/>
                      </a:lnTo>
                      <a:lnTo>
                        <a:pt x="480489" y="81010"/>
                      </a:lnTo>
                      <a:lnTo>
                        <a:pt x="391335" y="6715"/>
                      </a:lnTo>
                      <a:close/>
                    </a:path>
                  </a:pathLst>
                </a:custGeom>
                <a:solidFill>
                  <a:schemeClr val="lt1"/>
                </a:solid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53" name="Google Shape;2153;p255"/>
                <p:cNvSpPr/>
                <p:nvPr/>
              </p:nvSpPr>
              <p:spPr>
                <a:xfrm>
                  <a:off x="5915351" y="6704236"/>
                  <a:ext cx="1314450" cy="9600"/>
                </a:xfrm>
                <a:custGeom>
                  <a:rect b="b" l="l" r="r" t="t"/>
                  <a:pathLst>
                    <a:path extrusionOk="0" h="120000" w="1314450">
                      <a:moveTo>
                        <a:pt x="1786" y="22501"/>
                      </a:moveTo>
                      <a:lnTo>
                        <a:pt x="1313283" y="22501"/>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54" name="Google Shape;2154;p255"/>
                <p:cNvSpPr/>
                <p:nvPr/>
              </p:nvSpPr>
              <p:spPr>
                <a:xfrm>
                  <a:off x="5915351" y="6647657"/>
                  <a:ext cx="1314450" cy="9600"/>
                </a:xfrm>
                <a:custGeom>
                  <a:rect b="b" l="l" r="r" t="t"/>
                  <a:pathLst>
                    <a:path extrusionOk="0" h="120000" w="1314450">
                      <a:moveTo>
                        <a:pt x="1786" y="22501"/>
                      </a:moveTo>
                      <a:lnTo>
                        <a:pt x="1313283" y="22501"/>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55" name="Google Shape;2155;p255"/>
                <p:cNvSpPr/>
                <p:nvPr/>
              </p:nvSpPr>
              <p:spPr>
                <a:xfrm>
                  <a:off x="5915351" y="6591079"/>
                  <a:ext cx="1314450" cy="9600"/>
                </a:xfrm>
                <a:custGeom>
                  <a:rect b="b" l="l" r="r" t="t"/>
                  <a:pathLst>
                    <a:path extrusionOk="0" h="120000" w="1314450">
                      <a:moveTo>
                        <a:pt x="1786" y="22501"/>
                      </a:moveTo>
                      <a:lnTo>
                        <a:pt x="1313283" y="22501"/>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56" name="Google Shape;2156;p255"/>
                <p:cNvSpPr/>
                <p:nvPr/>
              </p:nvSpPr>
              <p:spPr>
                <a:xfrm>
                  <a:off x="5915351" y="6534500"/>
                  <a:ext cx="1314450" cy="9600"/>
                </a:xfrm>
                <a:custGeom>
                  <a:rect b="b" l="l" r="r" t="t"/>
                  <a:pathLst>
                    <a:path extrusionOk="0" h="120000" w="1314450">
                      <a:moveTo>
                        <a:pt x="1786" y="22501"/>
                      </a:moveTo>
                      <a:lnTo>
                        <a:pt x="1313283" y="22501"/>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57" name="Google Shape;2157;p255"/>
                <p:cNvSpPr/>
                <p:nvPr/>
              </p:nvSpPr>
              <p:spPr>
                <a:xfrm>
                  <a:off x="5915351" y="6477826"/>
                  <a:ext cx="1314450" cy="9600"/>
                </a:xfrm>
                <a:custGeom>
                  <a:rect b="b" l="l" r="r" t="t"/>
                  <a:pathLst>
                    <a:path extrusionOk="0" h="120000" w="1314450">
                      <a:moveTo>
                        <a:pt x="1786" y="22501"/>
                      </a:moveTo>
                      <a:lnTo>
                        <a:pt x="1313283" y="22501"/>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58" name="Google Shape;2158;p255"/>
                <p:cNvSpPr/>
                <p:nvPr/>
              </p:nvSpPr>
              <p:spPr>
                <a:xfrm>
                  <a:off x="5915351" y="6421248"/>
                  <a:ext cx="1314450" cy="9600"/>
                </a:xfrm>
                <a:custGeom>
                  <a:rect b="b" l="l" r="r" t="t"/>
                  <a:pathLst>
                    <a:path extrusionOk="0" h="120000" w="1314450">
                      <a:moveTo>
                        <a:pt x="1786" y="22501"/>
                      </a:moveTo>
                      <a:lnTo>
                        <a:pt x="1313283" y="22501"/>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59" name="Google Shape;2159;p255"/>
                <p:cNvSpPr/>
                <p:nvPr/>
              </p:nvSpPr>
              <p:spPr>
                <a:xfrm>
                  <a:off x="5915351" y="6364669"/>
                  <a:ext cx="1314450" cy="9600"/>
                </a:xfrm>
                <a:custGeom>
                  <a:rect b="b" l="l" r="r" t="t"/>
                  <a:pathLst>
                    <a:path extrusionOk="0" h="120000" w="1314450">
                      <a:moveTo>
                        <a:pt x="1786" y="22501"/>
                      </a:moveTo>
                      <a:lnTo>
                        <a:pt x="1313283" y="22501"/>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60" name="Google Shape;2160;p255"/>
                <p:cNvSpPr/>
                <p:nvPr/>
              </p:nvSpPr>
              <p:spPr>
                <a:xfrm>
                  <a:off x="5926566" y="6413318"/>
                  <a:ext cx="1266825" cy="400050"/>
                </a:xfrm>
                <a:custGeom>
                  <a:rect b="b" l="l" r="r" t="t"/>
                  <a:pathLst>
                    <a:path extrusionOk="0" h="400050" w="1266825">
                      <a:moveTo>
                        <a:pt x="0" y="405956"/>
                      </a:moveTo>
                      <a:cubicBezTo>
                        <a:pt x="63722" y="405956"/>
                        <a:pt x="63722" y="233077"/>
                        <a:pt x="127445" y="233077"/>
                      </a:cubicBezTo>
                      <a:cubicBezTo>
                        <a:pt x="191167" y="233077"/>
                        <a:pt x="191167" y="296133"/>
                        <a:pt x="254984" y="296133"/>
                      </a:cubicBezTo>
                      <a:cubicBezTo>
                        <a:pt x="318802" y="296133"/>
                        <a:pt x="318707" y="96298"/>
                        <a:pt x="382429" y="96298"/>
                      </a:cubicBezTo>
                      <a:cubicBezTo>
                        <a:pt x="446151" y="96298"/>
                        <a:pt x="446151" y="279940"/>
                        <a:pt x="509873" y="279940"/>
                      </a:cubicBezTo>
                      <a:cubicBezTo>
                        <a:pt x="573596" y="279940"/>
                        <a:pt x="573596" y="0"/>
                        <a:pt x="637318" y="0"/>
                      </a:cubicBezTo>
                      <a:cubicBezTo>
                        <a:pt x="701040" y="0"/>
                        <a:pt x="701040" y="221075"/>
                        <a:pt x="764762" y="221075"/>
                      </a:cubicBezTo>
                      <a:cubicBezTo>
                        <a:pt x="828485" y="221075"/>
                        <a:pt x="828485" y="82010"/>
                        <a:pt x="892207" y="82010"/>
                      </a:cubicBezTo>
                      <a:cubicBezTo>
                        <a:pt x="955929" y="82010"/>
                        <a:pt x="955929" y="236029"/>
                        <a:pt x="1019746" y="236029"/>
                      </a:cubicBezTo>
                      <a:cubicBezTo>
                        <a:pt x="1083564" y="236029"/>
                        <a:pt x="1083469" y="128302"/>
                        <a:pt x="1147191" y="128302"/>
                      </a:cubicBezTo>
                      <a:cubicBezTo>
                        <a:pt x="1210913" y="128302"/>
                        <a:pt x="1211009" y="405765"/>
                        <a:pt x="1274731" y="405765"/>
                      </a:cubicBezTo>
                      <a:lnTo>
                        <a:pt x="0" y="405765"/>
                      </a:ln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2161" name="Google Shape;2161;p255"/>
            <p:cNvGrpSpPr/>
            <p:nvPr/>
          </p:nvGrpSpPr>
          <p:grpSpPr>
            <a:xfrm>
              <a:off x="5348780" y="1526102"/>
              <a:ext cx="783861" cy="69189"/>
              <a:chOff x="3311739" y="-1135630"/>
              <a:chExt cx="647605" cy="57163"/>
            </a:xfrm>
          </p:grpSpPr>
          <p:grpSp>
            <p:nvGrpSpPr>
              <p:cNvPr id="2162" name="Google Shape;2162;p255"/>
              <p:cNvGrpSpPr/>
              <p:nvPr/>
            </p:nvGrpSpPr>
            <p:grpSpPr>
              <a:xfrm>
                <a:off x="3311739" y="-1135618"/>
                <a:ext cx="647605" cy="57150"/>
                <a:chOff x="3311739" y="-1135618"/>
                <a:chExt cx="647605" cy="57150"/>
              </a:xfrm>
            </p:grpSpPr>
            <p:sp>
              <p:nvSpPr>
                <p:cNvPr id="2163" name="Google Shape;2163;p255"/>
                <p:cNvSpPr/>
                <p:nvPr/>
              </p:nvSpPr>
              <p:spPr>
                <a:xfrm>
                  <a:off x="3321169" y="-1113329"/>
                  <a:ext cx="638175" cy="9525"/>
                </a:xfrm>
                <a:custGeom>
                  <a:rect b="b" l="l" r="r" t="t"/>
                  <a:pathLst>
                    <a:path extrusionOk="0" h="9525" w="638175">
                      <a:moveTo>
                        <a:pt x="635127" y="9525"/>
                      </a:moveTo>
                      <a:lnTo>
                        <a:pt x="4763" y="9525"/>
                      </a:lnTo>
                      <a:cubicBezTo>
                        <a:pt x="2096" y="9525"/>
                        <a:pt x="0" y="7429"/>
                        <a:pt x="0" y="4763"/>
                      </a:cubicBezTo>
                      <a:cubicBezTo>
                        <a:pt x="0" y="2096"/>
                        <a:pt x="2096" y="0"/>
                        <a:pt x="4763" y="0"/>
                      </a:cubicBezTo>
                      <a:lnTo>
                        <a:pt x="635127" y="0"/>
                      </a:lnTo>
                      <a:cubicBezTo>
                        <a:pt x="637794" y="0"/>
                        <a:pt x="639889" y="2096"/>
                        <a:pt x="639889" y="4763"/>
                      </a:cubicBezTo>
                      <a:cubicBezTo>
                        <a:pt x="639889" y="7429"/>
                        <a:pt x="637794" y="9525"/>
                        <a:pt x="635127" y="952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64" name="Google Shape;2164;p255"/>
                <p:cNvSpPr/>
                <p:nvPr/>
              </p:nvSpPr>
              <p:spPr>
                <a:xfrm>
                  <a:off x="3311739" y="-1122854"/>
                  <a:ext cx="447675" cy="28575"/>
                </a:xfrm>
                <a:custGeom>
                  <a:rect b="b" l="l" r="r" t="t"/>
                  <a:pathLst>
                    <a:path extrusionOk="0" h="28575" w="447675">
                      <a:moveTo>
                        <a:pt x="436817" y="28575"/>
                      </a:moveTo>
                      <a:lnTo>
                        <a:pt x="14288" y="28575"/>
                      </a:lnTo>
                      <a:cubicBezTo>
                        <a:pt x="6382" y="28575"/>
                        <a:pt x="0" y="22193"/>
                        <a:pt x="0" y="14288"/>
                      </a:cubicBezTo>
                      <a:cubicBezTo>
                        <a:pt x="0" y="6382"/>
                        <a:pt x="6382" y="0"/>
                        <a:pt x="14288" y="0"/>
                      </a:cubicBezTo>
                      <a:lnTo>
                        <a:pt x="436817" y="0"/>
                      </a:lnTo>
                      <a:cubicBezTo>
                        <a:pt x="444722" y="0"/>
                        <a:pt x="451104" y="6382"/>
                        <a:pt x="451104" y="14288"/>
                      </a:cubicBezTo>
                      <a:cubicBezTo>
                        <a:pt x="451104" y="22193"/>
                        <a:pt x="444722" y="28575"/>
                        <a:pt x="436817" y="2857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65" name="Google Shape;2165;p255"/>
                <p:cNvSpPr/>
                <p:nvPr/>
              </p:nvSpPr>
              <p:spPr>
                <a:xfrm>
                  <a:off x="3719981" y="-1135618"/>
                  <a:ext cx="57150" cy="57150"/>
                </a:xfrm>
                <a:custGeom>
                  <a:rect b="b" l="l" r="r" t="t"/>
                  <a:pathLst>
                    <a:path extrusionOk="0" h="57150" w="57150">
                      <a:moveTo>
                        <a:pt x="57150" y="28575"/>
                      </a:moveTo>
                      <a:cubicBezTo>
                        <a:pt x="57150" y="44357"/>
                        <a:pt x="44357" y="57150"/>
                        <a:pt x="28575" y="57150"/>
                      </a:cubicBezTo>
                      <a:cubicBezTo>
                        <a:pt x="12793" y="57150"/>
                        <a:pt x="0" y="44357"/>
                        <a:pt x="0" y="28575"/>
                      </a:cubicBezTo>
                      <a:cubicBezTo>
                        <a:pt x="0" y="12793"/>
                        <a:pt x="12793" y="0"/>
                        <a:pt x="28575" y="0"/>
                      </a:cubicBezTo>
                      <a:cubicBezTo>
                        <a:pt x="44357" y="0"/>
                        <a:pt x="57150" y="12793"/>
                        <a:pt x="57150" y="2857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166" name="Google Shape;2166;p255"/>
              <p:cNvGrpSpPr/>
              <p:nvPr/>
            </p:nvGrpSpPr>
            <p:grpSpPr>
              <a:xfrm>
                <a:off x="3311739" y="-1135630"/>
                <a:ext cx="647605" cy="57150"/>
                <a:chOff x="3311739" y="-1135618"/>
                <a:chExt cx="647605" cy="57150"/>
              </a:xfrm>
            </p:grpSpPr>
            <p:sp>
              <p:nvSpPr>
                <p:cNvPr id="2167" name="Google Shape;2167;p255"/>
                <p:cNvSpPr/>
                <p:nvPr/>
              </p:nvSpPr>
              <p:spPr>
                <a:xfrm>
                  <a:off x="3321169" y="-1113329"/>
                  <a:ext cx="638175" cy="9525"/>
                </a:xfrm>
                <a:custGeom>
                  <a:rect b="b" l="l" r="r" t="t"/>
                  <a:pathLst>
                    <a:path extrusionOk="0" h="9525" w="638175">
                      <a:moveTo>
                        <a:pt x="635127" y="9525"/>
                      </a:moveTo>
                      <a:lnTo>
                        <a:pt x="4763" y="9525"/>
                      </a:lnTo>
                      <a:cubicBezTo>
                        <a:pt x="2096" y="9525"/>
                        <a:pt x="0" y="7429"/>
                        <a:pt x="0" y="4763"/>
                      </a:cubicBezTo>
                      <a:cubicBezTo>
                        <a:pt x="0" y="2096"/>
                        <a:pt x="2096" y="0"/>
                        <a:pt x="4763" y="0"/>
                      </a:cubicBezTo>
                      <a:lnTo>
                        <a:pt x="635127" y="0"/>
                      </a:lnTo>
                      <a:cubicBezTo>
                        <a:pt x="637794" y="0"/>
                        <a:pt x="639889" y="2096"/>
                        <a:pt x="639889" y="4763"/>
                      </a:cubicBezTo>
                      <a:cubicBezTo>
                        <a:pt x="639889" y="7429"/>
                        <a:pt x="637794" y="9525"/>
                        <a:pt x="635127" y="952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68" name="Google Shape;2168;p255"/>
                <p:cNvSpPr/>
                <p:nvPr/>
              </p:nvSpPr>
              <p:spPr>
                <a:xfrm>
                  <a:off x="3311739" y="-1122854"/>
                  <a:ext cx="447675" cy="28575"/>
                </a:xfrm>
                <a:custGeom>
                  <a:rect b="b" l="l" r="r" t="t"/>
                  <a:pathLst>
                    <a:path extrusionOk="0" h="28575" w="447675">
                      <a:moveTo>
                        <a:pt x="436817" y="28575"/>
                      </a:moveTo>
                      <a:lnTo>
                        <a:pt x="14288" y="28575"/>
                      </a:lnTo>
                      <a:cubicBezTo>
                        <a:pt x="6382" y="28575"/>
                        <a:pt x="0" y="22193"/>
                        <a:pt x="0" y="14288"/>
                      </a:cubicBezTo>
                      <a:cubicBezTo>
                        <a:pt x="0" y="6382"/>
                        <a:pt x="6382" y="0"/>
                        <a:pt x="14288" y="0"/>
                      </a:cubicBezTo>
                      <a:lnTo>
                        <a:pt x="436817" y="0"/>
                      </a:lnTo>
                      <a:cubicBezTo>
                        <a:pt x="444722" y="0"/>
                        <a:pt x="451104" y="6382"/>
                        <a:pt x="451104" y="14288"/>
                      </a:cubicBezTo>
                      <a:cubicBezTo>
                        <a:pt x="451104" y="22193"/>
                        <a:pt x="444722" y="28575"/>
                        <a:pt x="436817" y="2857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69" name="Google Shape;2169;p255"/>
                <p:cNvSpPr/>
                <p:nvPr/>
              </p:nvSpPr>
              <p:spPr>
                <a:xfrm>
                  <a:off x="3719981" y="-1135618"/>
                  <a:ext cx="57150" cy="57150"/>
                </a:xfrm>
                <a:custGeom>
                  <a:rect b="b" l="l" r="r" t="t"/>
                  <a:pathLst>
                    <a:path extrusionOk="0" h="57150" w="57150">
                      <a:moveTo>
                        <a:pt x="57150" y="28575"/>
                      </a:moveTo>
                      <a:cubicBezTo>
                        <a:pt x="57150" y="44357"/>
                        <a:pt x="44357" y="57150"/>
                        <a:pt x="28575" y="57150"/>
                      </a:cubicBezTo>
                      <a:cubicBezTo>
                        <a:pt x="12793" y="57150"/>
                        <a:pt x="0" y="44357"/>
                        <a:pt x="0" y="28575"/>
                      </a:cubicBezTo>
                      <a:cubicBezTo>
                        <a:pt x="0" y="12793"/>
                        <a:pt x="12793" y="0"/>
                        <a:pt x="28575" y="0"/>
                      </a:cubicBezTo>
                      <a:cubicBezTo>
                        <a:pt x="44357" y="0"/>
                        <a:pt x="57150" y="12793"/>
                        <a:pt x="57150" y="2857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2170" name="Google Shape;2170;p255"/>
            <p:cNvGrpSpPr/>
            <p:nvPr/>
          </p:nvGrpSpPr>
          <p:grpSpPr>
            <a:xfrm>
              <a:off x="5348690" y="1883518"/>
              <a:ext cx="783976" cy="69174"/>
              <a:chOff x="2501066" y="-840343"/>
              <a:chExt cx="647700" cy="57150"/>
            </a:xfrm>
          </p:grpSpPr>
          <p:grpSp>
            <p:nvGrpSpPr>
              <p:cNvPr id="2171" name="Google Shape;2171;p255"/>
              <p:cNvGrpSpPr/>
              <p:nvPr/>
            </p:nvGrpSpPr>
            <p:grpSpPr>
              <a:xfrm>
                <a:off x="2501066" y="-840343"/>
                <a:ext cx="647700" cy="57150"/>
                <a:chOff x="2501066" y="-840343"/>
                <a:chExt cx="647700" cy="57150"/>
              </a:xfrm>
            </p:grpSpPr>
            <p:sp>
              <p:nvSpPr>
                <p:cNvPr id="2172" name="Google Shape;2172;p255"/>
                <p:cNvSpPr/>
                <p:nvPr/>
              </p:nvSpPr>
              <p:spPr>
                <a:xfrm>
                  <a:off x="2510591" y="-818054"/>
                  <a:ext cx="638175" cy="9525"/>
                </a:xfrm>
                <a:custGeom>
                  <a:rect b="b" l="l" r="r" t="t"/>
                  <a:pathLst>
                    <a:path extrusionOk="0" h="9525" w="638175">
                      <a:moveTo>
                        <a:pt x="635127" y="9525"/>
                      </a:moveTo>
                      <a:lnTo>
                        <a:pt x="4763" y="9525"/>
                      </a:lnTo>
                      <a:cubicBezTo>
                        <a:pt x="2095" y="9525"/>
                        <a:pt x="0" y="7429"/>
                        <a:pt x="0" y="4763"/>
                      </a:cubicBezTo>
                      <a:cubicBezTo>
                        <a:pt x="0" y="2096"/>
                        <a:pt x="2095" y="0"/>
                        <a:pt x="4763" y="0"/>
                      </a:cubicBezTo>
                      <a:lnTo>
                        <a:pt x="635127" y="0"/>
                      </a:lnTo>
                      <a:cubicBezTo>
                        <a:pt x="637794" y="0"/>
                        <a:pt x="639889" y="2096"/>
                        <a:pt x="639889" y="4763"/>
                      </a:cubicBezTo>
                      <a:cubicBezTo>
                        <a:pt x="639889" y="7429"/>
                        <a:pt x="637794" y="9525"/>
                        <a:pt x="635127" y="952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73" name="Google Shape;2173;p255"/>
                <p:cNvSpPr/>
                <p:nvPr/>
              </p:nvSpPr>
              <p:spPr>
                <a:xfrm>
                  <a:off x="2501066" y="-827579"/>
                  <a:ext cx="276225" cy="28575"/>
                </a:xfrm>
                <a:custGeom>
                  <a:rect b="b" l="l" r="r" t="t"/>
                  <a:pathLst>
                    <a:path extrusionOk="0" h="28575" w="276225">
                      <a:moveTo>
                        <a:pt x="266605" y="28575"/>
                      </a:moveTo>
                      <a:lnTo>
                        <a:pt x="14288" y="28575"/>
                      </a:lnTo>
                      <a:cubicBezTo>
                        <a:pt x="6382" y="28575"/>
                        <a:pt x="0" y="22193"/>
                        <a:pt x="0" y="14288"/>
                      </a:cubicBezTo>
                      <a:cubicBezTo>
                        <a:pt x="0" y="6382"/>
                        <a:pt x="6382" y="0"/>
                        <a:pt x="14288" y="0"/>
                      </a:cubicBezTo>
                      <a:lnTo>
                        <a:pt x="266605" y="0"/>
                      </a:lnTo>
                      <a:cubicBezTo>
                        <a:pt x="274510" y="0"/>
                        <a:pt x="280892" y="6382"/>
                        <a:pt x="280892" y="14288"/>
                      </a:cubicBezTo>
                      <a:cubicBezTo>
                        <a:pt x="280892" y="22193"/>
                        <a:pt x="274510" y="28575"/>
                        <a:pt x="266605" y="2857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74" name="Google Shape;2174;p255"/>
                <p:cNvSpPr/>
                <p:nvPr/>
              </p:nvSpPr>
              <p:spPr>
                <a:xfrm>
                  <a:off x="2739096" y="-840343"/>
                  <a:ext cx="57150" cy="57150"/>
                </a:xfrm>
                <a:custGeom>
                  <a:rect b="b" l="l" r="r" t="t"/>
                  <a:pathLst>
                    <a:path extrusionOk="0" h="57150" w="57150">
                      <a:moveTo>
                        <a:pt x="57150" y="28575"/>
                      </a:moveTo>
                      <a:cubicBezTo>
                        <a:pt x="57150" y="44357"/>
                        <a:pt x="44357" y="57150"/>
                        <a:pt x="28575" y="57150"/>
                      </a:cubicBezTo>
                      <a:cubicBezTo>
                        <a:pt x="12793" y="57150"/>
                        <a:pt x="0" y="44357"/>
                        <a:pt x="0" y="28575"/>
                      </a:cubicBezTo>
                      <a:cubicBezTo>
                        <a:pt x="0" y="12793"/>
                        <a:pt x="12793" y="0"/>
                        <a:pt x="28575" y="0"/>
                      </a:cubicBezTo>
                      <a:cubicBezTo>
                        <a:pt x="44357" y="0"/>
                        <a:pt x="57150" y="12793"/>
                        <a:pt x="57150" y="2857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175" name="Google Shape;2175;p255"/>
              <p:cNvGrpSpPr/>
              <p:nvPr/>
            </p:nvGrpSpPr>
            <p:grpSpPr>
              <a:xfrm>
                <a:off x="2501066" y="-840343"/>
                <a:ext cx="647700" cy="57150"/>
                <a:chOff x="2501066" y="-840343"/>
                <a:chExt cx="647700" cy="57150"/>
              </a:xfrm>
            </p:grpSpPr>
            <p:sp>
              <p:nvSpPr>
                <p:cNvPr id="2176" name="Google Shape;2176;p255"/>
                <p:cNvSpPr/>
                <p:nvPr/>
              </p:nvSpPr>
              <p:spPr>
                <a:xfrm>
                  <a:off x="2510591" y="-818054"/>
                  <a:ext cx="638175" cy="9525"/>
                </a:xfrm>
                <a:custGeom>
                  <a:rect b="b" l="l" r="r" t="t"/>
                  <a:pathLst>
                    <a:path extrusionOk="0" h="9525" w="638175">
                      <a:moveTo>
                        <a:pt x="635127" y="9525"/>
                      </a:moveTo>
                      <a:lnTo>
                        <a:pt x="4763" y="9525"/>
                      </a:lnTo>
                      <a:cubicBezTo>
                        <a:pt x="2095" y="9525"/>
                        <a:pt x="0" y="7429"/>
                        <a:pt x="0" y="4763"/>
                      </a:cubicBezTo>
                      <a:cubicBezTo>
                        <a:pt x="0" y="2096"/>
                        <a:pt x="2095" y="0"/>
                        <a:pt x="4763" y="0"/>
                      </a:cubicBezTo>
                      <a:lnTo>
                        <a:pt x="635127" y="0"/>
                      </a:lnTo>
                      <a:cubicBezTo>
                        <a:pt x="637794" y="0"/>
                        <a:pt x="639889" y="2096"/>
                        <a:pt x="639889" y="4763"/>
                      </a:cubicBezTo>
                      <a:cubicBezTo>
                        <a:pt x="639889" y="7429"/>
                        <a:pt x="637794" y="9525"/>
                        <a:pt x="635127" y="952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77" name="Google Shape;2177;p255"/>
                <p:cNvSpPr/>
                <p:nvPr/>
              </p:nvSpPr>
              <p:spPr>
                <a:xfrm>
                  <a:off x="2501066" y="-827579"/>
                  <a:ext cx="276225" cy="28575"/>
                </a:xfrm>
                <a:custGeom>
                  <a:rect b="b" l="l" r="r" t="t"/>
                  <a:pathLst>
                    <a:path extrusionOk="0" h="28575" w="276225">
                      <a:moveTo>
                        <a:pt x="266605" y="28575"/>
                      </a:moveTo>
                      <a:lnTo>
                        <a:pt x="14288" y="28575"/>
                      </a:lnTo>
                      <a:cubicBezTo>
                        <a:pt x="6382" y="28575"/>
                        <a:pt x="0" y="22193"/>
                        <a:pt x="0" y="14288"/>
                      </a:cubicBezTo>
                      <a:cubicBezTo>
                        <a:pt x="0" y="6382"/>
                        <a:pt x="6382" y="0"/>
                        <a:pt x="14288" y="0"/>
                      </a:cubicBezTo>
                      <a:lnTo>
                        <a:pt x="266605" y="0"/>
                      </a:lnTo>
                      <a:cubicBezTo>
                        <a:pt x="274510" y="0"/>
                        <a:pt x="280892" y="6382"/>
                        <a:pt x="280892" y="14288"/>
                      </a:cubicBezTo>
                      <a:cubicBezTo>
                        <a:pt x="280892" y="22193"/>
                        <a:pt x="274510" y="28575"/>
                        <a:pt x="266605" y="2857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78" name="Google Shape;2178;p255"/>
                <p:cNvSpPr/>
                <p:nvPr/>
              </p:nvSpPr>
              <p:spPr>
                <a:xfrm>
                  <a:off x="2739096" y="-840343"/>
                  <a:ext cx="57150" cy="57150"/>
                </a:xfrm>
                <a:custGeom>
                  <a:rect b="b" l="l" r="r" t="t"/>
                  <a:pathLst>
                    <a:path extrusionOk="0" h="57150" w="57150">
                      <a:moveTo>
                        <a:pt x="57150" y="28575"/>
                      </a:moveTo>
                      <a:cubicBezTo>
                        <a:pt x="57150" y="44357"/>
                        <a:pt x="44357" y="57150"/>
                        <a:pt x="28575" y="57150"/>
                      </a:cubicBezTo>
                      <a:cubicBezTo>
                        <a:pt x="12793" y="57150"/>
                        <a:pt x="0" y="44357"/>
                        <a:pt x="0" y="28575"/>
                      </a:cubicBezTo>
                      <a:cubicBezTo>
                        <a:pt x="0" y="12793"/>
                        <a:pt x="12793" y="0"/>
                        <a:pt x="28575" y="0"/>
                      </a:cubicBezTo>
                      <a:cubicBezTo>
                        <a:pt x="44357" y="0"/>
                        <a:pt x="57150" y="12793"/>
                        <a:pt x="57150" y="2857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2179" name="Google Shape;2179;p255"/>
            <p:cNvGrpSpPr/>
            <p:nvPr/>
          </p:nvGrpSpPr>
          <p:grpSpPr>
            <a:xfrm>
              <a:off x="5348755" y="1704818"/>
              <a:ext cx="783976" cy="69174"/>
              <a:chOff x="4122316" y="-840343"/>
              <a:chExt cx="647700" cy="57150"/>
            </a:xfrm>
          </p:grpSpPr>
          <p:grpSp>
            <p:nvGrpSpPr>
              <p:cNvPr id="2180" name="Google Shape;2180;p255"/>
              <p:cNvGrpSpPr/>
              <p:nvPr/>
            </p:nvGrpSpPr>
            <p:grpSpPr>
              <a:xfrm>
                <a:off x="4122316" y="-840343"/>
                <a:ext cx="647700" cy="57150"/>
                <a:chOff x="4122316" y="-840343"/>
                <a:chExt cx="647700" cy="57150"/>
              </a:xfrm>
            </p:grpSpPr>
            <p:sp>
              <p:nvSpPr>
                <p:cNvPr id="2181" name="Google Shape;2181;p255"/>
                <p:cNvSpPr/>
                <p:nvPr/>
              </p:nvSpPr>
              <p:spPr>
                <a:xfrm>
                  <a:off x="4131841" y="-818054"/>
                  <a:ext cx="638175" cy="9525"/>
                </a:xfrm>
                <a:custGeom>
                  <a:rect b="b" l="l" r="r" t="t"/>
                  <a:pathLst>
                    <a:path extrusionOk="0" h="9525" w="638175">
                      <a:moveTo>
                        <a:pt x="635127" y="9525"/>
                      </a:moveTo>
                      <a:lnTo>
                        <a:pt x="4763" y="9525"/>
                      </a:lnTo>
                      <a:cubicBezTo>
                        <a:pt x="2096" y="9525"/>
                        <a:pt x="0" y="7429"/>
                        <a:pt x="0" y="4763"/>
                      </a:cubicBezTo>
                      <a:cubicBezTo>
                        <a:pt x="0" y="2096"/>
                        <a:pt x="2096" y="0"/>
                        <a:pt x="4763" y="0"/>
                      </a:cubicBezTo>
                      <a:lnTo>
                        <a:pt x="635127" y="0"/>
                      </a:lnTo>
                      <a:cubicBezTo>
                        <a:pt x="637794" y="0"/>
                        <a:pt x="639889" y="2096"/>
                        <a:pt x="639889" y="4763"/>
                      </a:cubicBezTo>
                      <a:cubicBezTo>
                        <a:pt x="639889" y="7429"/>
                        <a:pt x="637794" y="9525"/>
                        <a:pt x="635127" y="952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82" name="Google Shape;2182;p255"/>
                <p:cNvSpPr/>
                <p:nvPr/>
              </p:nvSpPr>
              <p:spPr>
                <a:xfrm>
                  <a:off x="4122316" y="-827579"/>
                  <a:ext cx="390525" cy="28575"/>
                </a:xfrm>
                <a:custGeom>
                  <a:rect b="b" l="l" r="r" t="t"/>
                  <a:pathLst>
                    <a:path extrusionOk="0" h="28575" w="390525">
                      <a:moveTo>
                        <a:pt x="377571" y="28575"/>
                      </a:moveTo>
                      <a:lnTo>
                        <a:pt x="14288" y="28575"/>
                      </a:lnTo>
                      <a:cubicBezTo>
                        <a:pt x="6382" y="28575"/>
                        <a:pt x="0" y="22193"/>
                        <a:pt x="0" y="14288"/>
                      </a:cubicBezTo>
                      <a:cubicBezTo>
                        <a:pt x="0" y="6382"/>
                        <a:pt x="6382" y="0"/>
                        <a:pt x="14288" y="0"/>
                      </a:cubicBezTo>
                      <a:lnTo>
                        <a:pt x="377571" y="0"/>
                      </a:lnTo>
                      <a:cubicBezTo>
                        <a:pt x="385477" y="0"/>
                        <a:pt x="391859" y="6382"/>
                        <a:pt x="391859" y="14288"/>
                      </a:cubicBezTo>
                      <a:cubicBezTo>
                        <a:pt x="391859" y="22193"/>
                        <a:pt x="385477" y="28575"/>
                        <a:pt x="377571" y="2857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83" name="Google Shape;2183;p255"/>
                <p:cNvSpPr/>
                <p:nvPr/>
              </p:nvSpPr>
              <p:spPr>
                <a:xfrm>
                  <a:off x="4473408" y="-840343"/>
                  <a:ext cx="57150" cy="57150"/>
                </a:xfrm>
                <a:custGeom>
                  <a:rect b="b" l="l" r="r" t="t"/>
                  <a:pathLst>
                    <a:path extrusionOk="0" h="57150" w="57150">
                      <a:moveTo>
                        <a:pt x="57150" y="28575"/>
                      </a:moveTo>
                      <a:cubicBezTo>
                        <a:pt x="57150" y="44357"/>
                        <a:pt x="44357" y="57150"/>
                        <a:pt x="28575" y="57150"/>
                      </a:cubicBezTo>
                      <a:cubicBezTo>
                        <a:pt x="12794" y="57150"/>
                        <a:pt x="0" y="44357"/>
                        <a:pt x="0" y="28575"/>
                      </a:cubicBezTo>
                      <a:cubicBezTo>
                        <a:pt x="0" y="12793"/>
                        <a:pt x="12794" y="0"/>
                        <a:pt x="28575" y="0"/>
                      </a:cubicBezTo>
                      <a:cubicBezTo>
                        <a:pt x="44357" y="0"/>
                        <a:pt x="57150" y="12793"/>
                        <a:pt x="57150" y="2857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184" name="Google Shape;2184;p255"/>
              <p:cNvGrpSpPr/>
              <p:nvPr/>
            </p:nvGrpSpPr>
            <p:grpSpPr>
              <a:xfrm>
                <a:off x="4122316" y="-840343"/>
                <a:ext cx="647700" cy="57150"/>
                <a:chOff x="4122316" y="-840343"/>
                <a:chExt cx="647700" cy="57150"/>
              </a:xfrm>
            </p:grpSpPr>
            <p:sp>
              <p:nvSpPr>
                <p:cNvPr id="2185" name="Google Shape;2185;p255"/>
                <p:cNvSpPr/>
                <p:nvPr/>
              </p:nvSpPr>
              <p:spPr>
                <a:xfrm>
                  <a:off x="4131841" y="-818054"/>
                  <a:ext cx="638175" cy="9525"/>
                </a:xfrm>
                <a:custGeom>
                  <a:rect b="b" l="l" r="r" t="t"/>
                  <a:pathLst>
                    <a:path extrusionOk="0" h="9525" w="638175">
                      <a:moveTo>
                        <a:pt x="635127" y="9525"/>
                      </a:moveTo>
                      <a:lnTo>
                        <a:pt x="4763" y="9525"/>
                      </a:lnTo>
                      <a:cubicBezTo>
                        <a:pt x="2096" y="9525"/>
                        <a:pt x="0" y="7429"/>
                        <a:pt x="0" y="4763"/>
                      </a:cubicBezTo>
                      <a:cubicBezTo>
                        <a:pt x="0" y="2096"/>
                        <a:pt x="2096" y="0"/>
                        <a:pt x="4763" y="0"/>
                      </a:cubicBezTo>
                      <a:lnTo>
                        <a:pt x="635127" y="0"/>
                      </a:lnTo>
                      <a:cubicBezTo>
                        <a:pt x="637794" y="0"/>
                        <a:pt x="639889" y="2096"/>
                        <a:pt x="639889" y="4763"/>
                      </a:cubicBezTo>
                      <a:cubicBezTo>
                        <a:pt x="639889" y="7429"/>
                        <a:pt x="637794" y="9525"/>
                        <a:pt x="635127" y="952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86" name="Google Shape;2186;p255"/>
                <p:cNvSpPr/>
                <p:nvPr/>
              </p:nvSpPr>
              <p:spPr>
                <a:xfrm>
                  <a:off x="4122316" y="-827579"/>
                  <a:ext cx="390525" cy="28575"/>
                </a:xfrm>
                <a:custGeom>
                  <a:rect b="b" l="l" r="r" t="t"/>
                  <a:pathLst>
                    <a:path extrusionOk="0" h="28575" w="390525">
                      <a:moveTo>
                        <a:pt x="377571" y="28575"/>
                      </a:moveTo>
                      <a:lnTo>
                        <a:pt x="14288" y="28575"/>
                      </a:lnTo>
                      <a:cubicBezTo>
                        <a:pt x="6382" y="28575"/>
                        <a:pt x="0" y="22193"/>
                        <a:pt x="0" y="14288"/>
                      </a:cubicBezTo>
                      <a:cubicBezTo>
                        <a:pt x="0" y="6382"/>
                        <a:pt x="6382" y="0"/>
                        <a:pt x="14288" y="0"/>
                      </a:cubicBezTo>
                      <a:lnTo>
                        <a:pt x="377571" y="0"/>
                      </a:lnTo>
                      <a:cubicBezTo>
                        <a:pt x="385477" y="0"/>
                        <a:pt x="391859" y="6382"/>
                        <a:pt x="391859" y="14288"/>
                      </a:cubicBezTo>
                      <a:cubicBezTo>
                        <a:pt x="391859" y="22193"/>
                        <a:pt x="385477" y="28575"/>
                        <a:pt x="377571" y="2857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87" name="Google Shape;2187;p255"/>
                <p:cNvSpPr/>
                <p:nvPr/>
              </p:nvSpPr>
              <p:spPr>
                <a:xfrm>
                  <a:off x="4473408" y="-840343"/>
                  <a:ext cx="57150" cy="57150"/>
                </a:xfrm>
                <a:custGeom>
                  <a:rect b="b" l="l" r="r" t="t"/>
                  <a:pathLst>
                    <a:path extrusionOk="0" h="57150" w="57150">
                      <a:moveTo>
                        <a:pt x="57150" y="28575"/>
                      </a:moveTo>
                      <a:cubicBezTo>
                        <a:pt x="57150" y="44357"/>
                        <a:pt x="44357" y="57150"/>
                        <a:pt x="28575" y="57150"/>
                      </a:cubicBezTo>
                      <a:cubicBezTo>
                        <a:pt x="12794" y="57150"/>
                        <a:pt x="0" y="44357"/>
                        <a:pt x="0" y="28575"/>
                      </a:cubicBezTo>
                      <a:cubicBezTo>
                        <a:pt x="0" y="12793"/>
                        <a:pt x="12794" y="0"/>
                        <a:pt x="28575" y="0"/>
                      </a:cubicBezTo>
                      <a:cubicBezTo>
                        <a:pt x="44357" y="0"/>
                        <a:pt x="57150" y="12793"/>
                        <a:pt x="57150" y="2857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2188" name="Google Shape;2188;p255"/>
            <p:cNvGrpSpPr/>
            <p:nvPr/>
          </p:nvGrpSpPr>
          <p:grpSpPr>
            <a:xfrm>
              <a:off x="6844488" y="714128"/>
              <a:ext cx="502936" cy="559921"/>
              <a:chOff x="546822" y="-3050905"/>
              <a:chExt cx="753237" cy="838581"/>
            </a:xfrm>
          </p:grpSpPr>
          <p:grpSp>
            <p:nvGrpSpPr>
              <p:cNvPr id="2189" name="Google Shape;2189;p255"/>
              <p:cNvGrpSpPr/>
              <p:nvPr/>
            </p:nvGrpSpPr>
            <p:grpSpPr>
              <a:xfrm>
                <a:off x="546822" y="-2736866"/>
                <a:ext cx="95250" cy="524161"/>
                <a:chOff x="546822" y="-2736866"/>
                <a:chExt cx="95250" cy="524161"/>
              </a:xfrm>
            </p:grpSpPr>
            <p:sp>
              <p:nvSpPr>
                <p:cNvPr id="2190" name="Google Shape;2190;p255"/>
                <p:cNvSpPr/>
                <p:nvPr/>
              </p:nvSpPr>
              <p:spPr>
                <a:xfrm>
                  <a:off x="546822" y="-2736866"/>
                  <a:ext cx="95250" cy="523875"/>
                </a:xfrm>
                <a:custGeom>
                  <a:rect b="b" l="l" r="r" t="t"/>
                  <a:pathLst>
                    <a:path extrusionOk="0" h="523875" w="95250">
                      <a:moveTo>
                        <a:pt x="104108" y="525304"/>
                      </a:moveTo>
                      <a:lnTo>
                        <a:pt x="0" y="525304"/>
                      </a:lnTo>
                      <a:lnTo>
                        <a:pt x="0" y="512445"/>
                      </a:lnTo>
                      <a:lnTo>
                        <a:pt x="104108" y="512445"/>
                      </a:lnTo>
                      <a:lnTo>
                        <a:pt x="104108" y="525304"/>
                      </a:lnTo>
                      <a:close/>
                      <a:moveTo>
                        <a:pt x="104108" y="499682"/>
                      </a:moveTo>
                      <a:lnTo>
                        <a:pt x="0" y="499682"/>
                      </a:lnTo>
                      <a:lnTo>
                        <a:pt x="0" y="486823"/>
                      </a:lnTo>
                      <a:lnTo>
                        <a:pt x="104108" y="486823"/>
                      </a:lnTo>
                      <a:lnTo>
                        <a:pt x="104108" y="499682"/>
                      </a:lnTo>
                      <a:close/>
                      <a:moveTo>
                        <a:pt x="104108" y="474059"/>
                      </a:moveTo>
                      <a:lnTo>
                        <a:pt x="0" y="474059"/>
                      </a:lnTo>
                      <a:lnTo>
                        <a:pt x="0" y="461201"/>
                      </a:lnTo>
                      <a:lnTo>
                        <a:pt x="104108" y="461201"/>
                      </a:lnTo>
                      <a:lnTo>
                        <a:pt x="104108" y="474059"/>
                      </a:lnTo>
                      <a:close/>
                      <a:moveTo>
                        <a:pt x="104108" y="448437"/>
                      </a:moveTo>
                      <a:lnTo>
                        <a:pt x="0" y="448437"/>
                      </a:lnTo>
                      <a:lnTo>
                        <a:pt x="0" y="435578"/>
                      </a:lnTo>
                      <a:lnTo>
                        <a:pt x="104108" y="435578"/>
                      </a:lnTo>
                      <a:lnTo>
                        <a:pt x="104108" y="448437"/>
                      </a:lnTo>
                      <a:close/>
                      <a:moveTo>
                        <a:pt x="104108" y="422815"/>
                      </a:moveTo>
                      <a:lnTo>
                        <a:pt x="0" y="422815"/>
                      </a:lnTo>
                      <a:lnTo>
                        <a:pt x="0" y="409956"/>
                      </a:lnTo>
                      <a:lnTo>
                        <a:pt x="104108" y="409956"/>
                      </a:lnTo>
                      <a:lnTo>
                        <a:pt x="104108" y="422815"/>
                      </a:lnTo>
                      <a:close/>
                      <a:moveTo>
                        <a:pt x="104108" y="397193"/>
                      </a:moveTo>
                      <a:lnTo>
                        <a:pt x="0" y="397193"/>
                      </a:lnTo>
                      <a:lnTo>
                        <a:pt x="0" y="384334"/>
                      </a:lnTo>
                      <a:lnTo>
                        <a:pt x="104108" y="384334"/>
                      </a:lnTo>
                      <a:lnTo>
                        <a:pt x="104108" y="397193"/>
                      </a:lnTo>
                      <a:close/>
                      <a:moveTo>
                        <a:pt x="104108" y="371570"/>
                      </a:moveTo>
                      <a:lnTo>
                        <a:pt x="0" y="371570"/>
                      </a:lnTo>
                      <a:lnTo>
                        <a:pt x="0" y="358712"/>
                      </a:lnTo>
                      <a:lnTo>
                        <a:pt x="104108" y="358712"/>
                      </a:lnTo>
                      <a:lnTo>
                        <a:pt x="104108" y="371570"/>
                      </a:lnTo>
                      <a:close/>
                      <a:moveTo>
                        <a:pt x="104108" y="345948"/>
                      </a:moveTo>
                      <a:lnTo>
                        <a:pt x="0" y="345948"/>
                      </a:lnTo>
                      <a:lnTo>
                        <a:pt x="0" y="333089"/>
                      </a:lnTo>
                      <a:lnTo>
                        <a:pt x="104108" y="333089"/>
                      </a:lnTo>
                      <a:lnTo>
                        <a:pt x="104108" y="345948"/>
                      </a:lnTo>
                      <a:close/>
                      <a:moveTo>
                        <a:pt x="104108" y="320326"/>
                      </a:moveTo>
                      <a:lnTo>
                        <a:pt x="0" y="320326"/>
                      </a:lnTo>
                      <a:lnTo>
                        <a:pt x="0" y="307467"/>
                      </a:lnTo>
                      <a:lnTo>
                        <a:pt x="104108" y="307467"/>
                      </a:lnTo>
                      <a:lnTo>
                        <a:pt x="104108" y="320326"/>
                      </a:lnTo>
                      <a:close/>
                      <a:moveTo>
                        <a:pt x="104108" y="294704"/>
                      </a:moveTo>
                      <a:lnTo>
                        <a:pt x="0" y="294704"/>
                      </a:lnTo>
                      <a:lnTo>
                        <a:pt x="0" y="281845"/>
                      </a:lnTo>
                      <a:lnTo>
                        <a:pt x="104108" y="281845"/>
                      </a:lnTo>
                      <a:lnTo>
                        <a:pt x="104108" y="294704"/>
                      </a:lnTo>
                      <a:close/>
                      <a:moveTo>
                        <a:pt x="104108" y="269081"/>
                      </a:moveTo>
                      <a:lnTo>
                        <a:pt x="0" y="269081"/>
                      </a:lnTo>
                      <a:lnTo>
                        <a:pt x="0" y="256223"/>
                      </a:lnTo>
                      <a:lnTo>
                        <a:pt x="104108" y="256223"/>
                      </a:lnTo>
                      <a:lnTo>
                        <a:pt x="104108" y="269081"/>
                      </a:lnTo>
                      <a:close/>
                      <a:moveTo>
                        <a:pt x="104108" y="243459"/>
                      </a:moveTo>
                      <a:lnTo>
                        <a:pt x="0" y="243459"/>
                      </a:lnTo>
                      <a:lnTo>
                        <a:pt x="0" y="230600"/>
                      </a:lnTo>
                      <a:lnTo>
                        <a:pt x="104108" y="230600"/>
                      </a:lnTo>
                      <a:lnTo>
                        <a:pt x="104108" y="243459"/>
                      </a:lnTo>
                      <a:close/>
                      <a:moveTo>
                        <a:pt x="104108" y="217837"/>
                      </a:moveTo>
                      <a:lnTo>
                        <a:pt x="0" y="217837"/>
                      </a:lnTo>
                      <a:lnTo>
                        <a:pt x="0" y="204978"/>
                      </a:lnTo>
                      <a:lnTo>
                        <a:pt x="104108" y="204978"/>
                      </a:lnTo>
                      <a:lnTo>
                        <a:pt x="104108" y="217837"/>
                      </a:lnTo>
                      <a:close/>
                      <a:moveTo>
                        <a:pt x="104108" y="192215"/>
                      </a:moveTo>
                      <a:lnTo>
                        <a:pt x="0" y="192215"/>
                      </a:lnTo>
                      <a:lnTo>
                        <a:pt x="0" y="179356"/>
                      </a:lnTo>
                      <a:lnTo>
                        <a:pt x="104108" y="179356"/>
                      </a:lnTo>
                      <a:lnTo>
                        <a:pt x="104108" y="192215"/>
                      </a:lnTo>
                      <a:close/>
                      <a:moveTo>
                        <a:pt x="104108" y="166592"/>
                      </a:moveTo>
                      <a:lnTo>
                        <a:pt x="0" y="166592"/>
                      </a:lnTo>
                      <a:lnTo>
                        <a:pt x="0" y="153734"/>
                      </a:lnTo>
                      <a:lnTo>
                        <a:pt x="104108" y="153734"/>
                      </a:lnTo>
                      <a:lnTo>
                        <a:pt x="104108" y="166592"/>
                      </a:lnTo>
                      <a:close/>
                      <a:moveTo>
                        <a:pt x="104108" y="140970"/>
                      </a:moveTo>
                      <a:lnTo>
                        <a:pt x="0" y="140970"/>
                      </a:lnTo>
                      <a:lnTo>
                        <a:pt x="0" y="128111"/>
                      </a:lnTo>
                      <a:lnTo>
                        <a:pt x="104108" y="128111"/>
                      </a:lnTo>
                      <a:lnTo>
                        <a:pt x="104108" y="140970"/>
                      </a:lnTo>
                      <a:close/>
                      <a:moveTo>
                        <a:pt x="104108" y="115348"/>
                      </a:moveTo>
                      <a:lnTo>
                        <a:pt x="0" y="115348"/>
                      </a:lnTo>
                      <a:lnTo>
                        <a:pt x="0" y="102489"/>
                      </a:lnTo>
                      <a:lnTo>
                        <a:pt x="104108" y="102489"/>
                      </a:lnTo>
                      <a:lnTo>
                        <a:pt x="104108" y="115348"/>
                      </a:lnTo>
                      <a:close/>
                      <a:moveTo>
                        <a:pt x="104108" y="89726"/>
                      </a:moveTo>
                      <a:lnTo>
                        <a:pt x="0" y="89726"/>
                      </a:lnTo>
                      <a:lnTo>
                        <a:pt x="0" y="76867"/>
                      </a:lnTo>
                      <a:lnTo>
                        <a:pt x="104108" y="76867"/>
                      </a:lnTo>
                      <a:lnTo>
                        <a:pt x="104108" y="89726"/>
                      </a:lnTo>
                      <a:close/>
                      <a:moveTo>
                        <a:pt x="104108" y="64103"/>
                      </a:moveTo>
                      <a:lnTo>
                        <a:pt x="0" y="64103"/>
                      </a:lnTo>
                      <a:lnTo>
                        <a:pt x="0" y="51245"/>
                      </a:lnTo>
                      <a:lnTo>
                        <a:pt x="104108" y="51245"/>
                      </a:lnTo>
                      <a:lnTo>
                        <a:pt x="104108" y="64103"/>
                      </a:lnTo>
                      <a:close/>
                      <a:moveTo>
                        <a:pt x="104108" y="38481"/>
                      </a:moveTo>
                      <a:lnTo>
                        <a:pt x="0" y="38481"/>
                      </a:lnTo>
                      <a:lnTo>
                        <a:pt x="0" y="25622"/>
                      </a:lnTo>
                      <a:lnTo>
                        <a:pt x="104108" y="25622"/>
                      </a:lnTo>
                      <a:lnTo>
                        <a:pt x="104108" y="38481"/>
                      </a:lnTo>
                      <a:close/>
                      <a:moveTo>
                        <a:pt x="104108" y="12859"/>
                      </a:moveTo>
                      <a:lnTo>
                        <a:pt x="0" y="12859"/>
                      </a:lnTo>
                      <a:lnTo>
                        <a:pt x="0" y="0"/>
                      </a:lnTo>
                      <a:lnTo>
                        <a:pt x="104108" y="0"/>
                      </a:lnTo>
                      <a:lnTo>
                        <a:pt x="104108" y="12859"/>
                      </a:ln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91" name="Google Shape;2191;p255"/>
                <p:cNvSpPr/>
                <p:nvPr/>
              </p:nvSpPr>
              <p:spPr>
                <a:xfrm>
                  <a:off x="546822" y="-2736580"/>
                  <a:ext cx="95250" cy="523875"/>
                </a:xfrm>
                <a:custGeom>
                  <a:rect b="b" l="l" r="r" t="t"/>
                  <a:pathLst>
                    <a:path extrusionOk="0" h="523875" w="95250">
                      <a:moveTo>
                        <a:pt x="104108" y="525304"/>
                      </a:moveTo>
                      <a:lnTo>
                        <a:pt x="0" y="525304"/>
                      </a:lnTo>
                      <a:lnTo>
                        <a:pt x="0" y="512445"/>
                      </a:lnTo>
                      <a:lnTo>
                        <a:pt x="104108" y="512445"/>
                      </a:lnTo>
                      <a:lnTo>
                        <a:pt x="104108" y="525304"/>
                      </a:lnTo>
                      <a:close/>
                      <a:moveTo>
                        <a:pt x="104108" y="499682"/>
                      </a:moveTo>
                      <a:lnTo>
                        <a:pt x="0" y="499682"/>
                      </a:lnTo>
                      <a:lnTo>
                        <a:pt x="0" y="486823"/>
                      </a:lnTo>
                      <a:lnTo>
                        <a:pt x="104108" y="486823"/>
                      </a:lnTo>
                      <a:lnTo>
                        <a:pt x="104108" y="499682"/>
                      </a:lnTo>
                      <a:close/>
                      <a:moveTo>
                        <a:pt x="104108" y="474059"/>
                      </a:moveTo>
                      <a:lnTo>
                        <a:pt x="0" y="474059"/>
                      </a:lnTo>
                      <a:lnTo>
                        <a:pt x="0" y="461201"/>
                      </a:lnTo>
                      <a:lnTo>
                        <a:pt x="104108" y="461201"/>
                      </a:lnTo>
                      <a:lnTo>
                        <a:pt x="104108" y="474059"/>
                      </a:lnTo>
                      <a:close/>
                      <a:moveTo>
                        <a:pt x="104108" y="448437"/>
                      </a:moveTo>
                      <a:lnTo>
                        <a:pt x="0" y="448437"/>
                      </a:lnTo>
                      <a:lnTo>
                        <a:pt x="0" y="435578"/>
                      </a:lnTo>
                      <a:lnTo>
                        <a:pt x="104108" y="435578"/>
                      </a:lnTo>
                      <a:lnTo>
                        <a:pt x="104108" y="448437"/>
                      </a:lnTo>
                      <a:close/>
                      <a:moveTo>
                        <a:pt x="104108" y="422815"/>
                      </a:moveTo>
                      <a:lnTo>
                        <a:pt x="0" y="422815"/>
                      </a:lnTo>
                      <a:lnTo>
                        <a:pt x="0" y="409956"/>
                      </a:lnTo>
                      <a:lnTo>
                        <a:pt x="104108" y="409956"/>
                      </a:lnTo>
                      <a:lnTo>
                        <a:pt x="104108" y="422815"/>
                      </a:lnTo>
                      <a:close/>
                      <a:moveTo>
                        <a:pt x="104108" y="397193"/>
                      </a:moveTo>
                      <a:lnTo>
                        <a:pt x="0" y="397193"/>
                      </a:lnTo>
                      <a:lnTo>
                        <a:pt x="0" y="384334"/>
                      </a:lnTo>
                      <a:lnTo>
                        <a:pt x="104108" y="384334"/>
                      </a:lnTo>
                      <a:lnTo>
                        <a:pt x="104108" y="397193"/>
                      </a:lnTo>
                      <a:close/>
                      <a:moveTo>
                        <a:pt x="104108" y="371570"/>
                      </a:moveTo>
                      <a:lnTo>
                        <a:pt x="0" y="371570"/>
                      </a:lnTo>
                      <a:lnTo>
                        <a:pt x="0" y="358712"/>
                      </a:lnTo>
                      <a:lnTo>
                        <a:pt x="104108" y="358712"/>
                      </a:lnTo>
                      <a:lnTo>
                        <a:pt x="104108" y="371570"/>
                      </a:lnTo>
                      <a:close/>
                      <a:moveTo>
                        <a:pt x="104108" y="345948"/>
                      </a:moveTo>
                      <a:lnTo>
                        <a:pt x="0" y="345948"/>
                      </a:lnTo>
                      <a:lnTo>
                        <a:pt x="0" y="333089"/>
                      </a:lnTo>
                      <a:lnTo>
                        <a:pt x="104108" y="333089"/>
                      </a:lnTo>
                      <a:lnTo>
                        <a:pt x="104108" y="345948"/>
                      </a:lnTo>
                      <a:close/>
                      <a:moveTo>
                        <a:pt x="104108" y="320326"/>
                      </a:moveTo>
                      <a:lnTo>
                        <a:pt x="0" y="320326"/>
                      </a:lnTo>
                      <a:lnTo>
                        <a:pt x="0" y="307467"/>
                      </a:lnTo>
                      <a:lnTo>
                        <a:pt x="104108" y="307467"/>
                      </a:lnTo>
                      <a:lnTo>
                        <a:pt x="104108" y="320326"/>
                      </a:lnTo>
                      <a:close/>
                      <a:moveTo>
                        <a:pt x="104108" y="294704"/>
                      </a:moveTo>
                      <a:lnTo>
                        <a:pt x="0" y="294704"/>
                      </a:lnTo>
                      <a:lnTo>
                        <a:pt x="0" y="281845"/>
                      </a:lnTo>
                      <a:lnTo>
                        <a:pt x="104108" y="281845"/>
                      </a:lnTo>
                      <a:lnTo>
                        <a:pt x="104108" y="294704"/>
                      </a:lnTo>
                      <a:close/>
                      <a:moveTo>
                        <a:pt x="104108" y="269081"/>
                      </a:moveTo>
                      <a:lnTo>
                        <a:pt x="0" y="269081"/>
                      </a:lnTo>
                      <a:lnTo>
                        <a:pt x="0" y="256223"/>
                      </a:lnTo>
                      <a:lnTo>
                        <a:pt x="104108" y="256223"/>
                      </a:lnTo>
                      <a:lnTo>
                        <a:pt x="104108" y="269081"/>
                      </a:lnTo>
                      <a:close/>
                      <a:moveTo>
                        <a:pt x="104108" y="243459"/>
                      </a:moveTo>
                      <a:lnTo>
                        <a:pt x="0" y="243459"/>
                      </a:lnTo>
                      <a:lnTo>
                        <a:pt x="0" y="230600"/>
                      </a:lnTo>
                      <a:lnTo>
                        <a:pt x="104108" y="230600"/>
                      </a:lnTo>
                      <a:lnTo>
                        <a:pt x="104108" y="243459"/>
                      </a:lnTo>
                      <a:close/>
                      <a:moveTo>
                        <a:pt x="104108" y="217837"/>
                      </a:moveTo>
                      <a:lnTo>
                        <a:pt x="0" y="217837"/>
                      </a:lnTo>
                      <a:lnTo>
                        <a:pt x="0" y="204978"/>
                      </a:lnTo>
                      <a:lnTo>
                        <a:pt x="104108" y="204978"/>
                      </a:lnTo>
                      <a:lnTo>
                        <a:pt x="104108" y="217837"/>
                      </a:lnTo>
                      <a:close/>
                      <a:moveTo>
                        <a:pt x="104108" y="192215"/>
                      </a:moveTo>
                      <a:lnTo>
                        <a:pt x="0" y="192215"/>
                      </a:lnTo>
                      <a:lnTo>
                        <a:pt x="0" y="179356"/>
                      </a:lnTo>
                      <a:lnTo>
                        <a:pt x="104108" y="179356"/>
                      </a:lnTo>
                      <a:lnTo>
                        <a:pt x="104108" y="192215"/>
                      </a:lnTo>
                      <a:close/>
                      <a:moveTo>
                        <a:pt x="104108" y="166592"/>
                      </a:moveTo>
                      <a:lnTo>
                        <a:pt x="0" y="166592"/>
                      </a:lnTo>
                      <a:lnTo>
                        <a:pt x="0" y="153734"/>
                      </a:lnTo>
                      <a:lnTo>
                        <a:pt x="104108" y="153734"/>
                      </a:lnTo>
                      <a:lnTo>
                        <a:pt x="104108" y="166592"/>
                      </a:lnTo>
                      <a:close/>
                      <a:moveTo>
                        <a:pt x="104108" y="140970"/>
                      </a:moveTo>
                      <a:lnTo>
                        <a:pt x="0" y="140970"/>
                      </a:lnTo>
                      <a:lnTo>
                        <a:pt x="0" y="128111"/>
                      </a:lnTo>
                      <a:lnTo>
                        <a:pt x="104108" y="128111"/>
                      </a:lnTo>
                      <a:lnTo>
                        <a:pt x="104108" y="140970"/>
                      </a:lnTo>
                      <a:close/>
                      <a:moveTo>
                        <a:pt x="104108" y="115348"/>
                      </a:moveTo>
                      <a:lnTo>
                        <a:pt x="0" y="115348"/>
                      </a:lnTo>
                      <a:lnTo>
                        <a:pt x="0" y="102489"/>
                      </a:lnTo>
                      <a:lnTo>
                        <a:pt x="104108" y="102489"/>
                      </a:lnTo>
                      <a:lnTo>
                        <a:pt x="104108" y="115348"/>
                      </a:lnTo>
                      <a:close/>
                      <a:moveTo>
                        <a:pt x="104108" y="89726"/>
                      </a:moveTo>
                      <a:lnTo>
                        <a:pt x="0" y="89726"/>
                      </a:lnTo>
                      <a:lnTo>
                        <a:pt x="0" y="76867"/>
                      </a:lnTo>
                      <a:lnTo>
                        <a:pt x="104108" y="76867"/>
                      </a:lnTo>
                      <a:lnTo>
                        <a:pt x="104108" y="89726"/>
                      </a:lnTo>
                      <a:close/>
                      <a:moveTo>
                        <a:pt x="104108" y="64103"/>
                      </a:moveTo>
                      <a:lnTo>
                        <a:pt x="0" y="64103"/>
                      </a:lnTo>
                      <a:lnTo>
                        <a:pt x="0" y="51245"/>
                      </a:lnTo>
                      <a:lnTo>
                        <a:pt x="104108" y="51245"/>
                      </a:lnTo>
                      <a:lnTo>
                        <a:pt x="104108" y="64103"/>
                      </a:lnTo>
                      <a:close/>
                      <a:moveTo>
                        <a:pt x="104108" y="38481"/>
                      </a:moveTo>
                      <a:lnTo>
                        <a:pt x="0" y="38481"/>
                      </a:lnTo>
                      <a:lnTo>
                        <a:pt x="0" y="25622"/>
                      </a:lnTo>
                      <a:lnTo>
                        <a:pt x="104108" y="25622"/>
                      </a:lnTo>
                      <a:lnTo>
                        <a:pt x="104108" y="38481"/>
                      </a:lnTo>
                      <a:close/>
                      <a:moveTo>
                        <a:pt x="104108" y="12859"/>
                      </a:moveTo>
                      <a:lnTo>
                        <a:pt x="0" y="12859"/>
                      </a:lnTo>
                      <a:lnTo>
                        <a:pt x="0" y="0"/>
                      </a:lnTo>
                      <a:lnTo>
                        <a:pt x="104108" y="0"/>
                      </a:lnTo>
                      <a:lnTo>
                        <a:pt x="104108" y="12859"/>
                      </a:ln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192" name="Google Shape;2192;p255"/>
              <p:cNvGrpSpPr/>
              <p:nvPr/>
            </p:nvGrpSpPr>
            <p:grpSpPr>
              <a:xfrm>
                <a:off x="766183" y="-2869930"/>
                <a:ext cx="95250" cy="657225"/>
                <a:chOff x="766183" y="-2869930"/>
                <a:chExt cx="95250" cy="657225"/>
              </a:xfrm>
            </p:grpSpPr>
            <p:sp>
              <p:nvSpPr>
                <p:cNvPr id="2193" name="Google Shape;2193;p255"/>
                <p:cNvSpPr/>
                <p:nvPr/>
              </p:nvSpPr>
              <p:spPr>
                <a:xfrm>
                  <a:off x="766183" y="-2869930"/>
                  <a:ext cx="95250" cy="657225"/>
                </a:xfrm>
                <a:custGeom>
                  <a:rect b="b" l="l" r="r" t="t"/>
                  <a:pathLst>
                    <a:path extrusionOk="0" h="657225" w="95250">
                      <a:moveTo>
                        <a:pt x="104108" y="658273"/>
                      </a:moveTo>
                      <a:lnTo>
                        <a:pt x="0" y="658273"/>
                      </a:lnTo>
                      <a:lnTo>
                        <a:pt x="0" y="645319"/>
                      </a:lnTo>
                      <a:lnTo>
                        <a:pt x="104108" y="645319"/>
                      </a:lnTo>
                      <a:lnTo>
                        <a:pt x="104108" y="658273"/>
                      </a:lnTo>
                      <a:close/>
                      <a:moveTo>
                        <a:pt x="104108" y="632460"/>
                      </a:moveTo>
                      <a:lnTo>
                        <a:pt x="0" y="632460"/>
                      </a:lnTo>
                      <a:lnTo>
                        <a:pt x="0" y="619506"/>
                      </a:lnTo>
                      <a:lnTo>
                        <a:pt x="104108" y="619506"/>
                      </a:lnTo>
                      <a:lnTo>
                        <a:pt x="104108" y="632460"/>
                      </a:lnTo>
                      <a:close/>
                      <a:moveTo>
                        <a:pt x="104108" y="606647"/>
                      </a:moveTo>
                      <a:lnTo>
                        <a:pt x="0" y="606647"/>
                      </a:lnTo>
                      <a:lnTo>
                        <a:pt x="0" y="593693"/>
                      </a:lnTo>
                      <a:lnTo>
                        <a:pt x="104108" y="593693"/>
                      </a:lnTo>
                      <a:lnTo>
                        <a:pt x="104108" y="606647"/>
                      </a:lnTo>
                      <a:close/>
                      <a:moveTo>
                        <a:pt x="104108" y="580835"/>
                      </a:moveTo>
                      <a:lnTo>
                        <a:pt x="0" y="580835"/>
                      </a:lnTo>
                      <a:lnTo>
                        <a:pt x="0" y="567881"/>
                      </a:lnTo>
                      <a:lnTo>
                        <a:pt x="104108" y="567881"/>
                      </a:lnTo>
                      <a:lnTo>
                        <a:pt x="104108" y="580835"/>
                      </a:lnTo>
                      <a:close/>
                      <a:moveTo>
                        <a:pt x="104108" y="555022"/>
                      </a:moveTo>
                      <a:lnTo>
                        <a:pt x="0" y="555022"/>
                      </a:lnTo>
                      <a:lnTo>
                        <a:pt x="0" y="542068"/>
                      </a:lnTo>
                      <a:lnTo>
                        <a:pt x="104108" y="542068"/>
                      </a:lnTo>
                      <a:lnTo>
                        <a:pt x="104108" y="555022"/>
                      </a:lnTo>
                      <a:close/>
                      <a:moveTo>
                        <a:pt x="104108" y="529209"/>
                      </a:moveTo>
                      <a:lnTo>
                        <a:pt x="0" y="529209"/>
                      </a:lnTo>
                      <a:lnTo>
                        <a:pt x="0" y="516255"/>
                      </a:lnTo>
                      <a:lnTo>
                        <a:pt x="104108" y="516255"/>
                      </a:lnTo>
                      <a:lnTo>
                        <a:pt x="104108" y="529209"/>
                      </a:lnTo>
                      <a:close/>
                      <a:moveTo>
                        <a:pt x="104108" y="503396"/>
                      </a:moveTo>
                      <a:lnTo>
                        <a:pt x="0" y="503396"/>
                      </a:lnTo>
                      <a:lnTo>
                        <a:pt x="0" y="490442"/>
                      </a:lnTo>
                      <a:lnTo>
                        <a:pt x="104108" y="490442"/>
                      </a:lnTo>
                      <a:lnTo>
                        <a:pt x="104108" y="503396"/>
                      </a:lnTo>
                      <a:close/>
                      <a:moveTo>
                        <a:pt x="104108" y="477584"/>
                      </a:moveTo>
                      <a:lnTo>
                        <a:pt x="0" y="477584"/>
                      </a:lnTo>
                      <a:lnTo>
                        <a:pt x="0" y="464630"/>
                      </a:lnTo>
                      <a:lnTo>
                        <a:pt x="104108" y="464630"/>
                      </a:lnTo>
                      <a:lnTo>
                        <a:pt x="104108" y="477584"/>
                      </a:lnTo>
                      <a:close/>
                      <a:moveTo>
                        <a:pt x="104108" y="451771"/>
                      </a:moveTo>
                      <a:lnTo>
                        <a:pt x="0" y="451771"/>
                      </a:lnTo>
                      <a:lnTo>
                        <a:pt x="0" y="438817"/>
                      </a:lnTo>
                      <a:lnTo>
                        <a:pt x="104108" y="438817"/>
                      </a:lnTo>
                      <a:lnTo>
                        <a:pt x="104108" y="451771"/>
                      </a:lnTo>
                      <a:close/>
                      <a:moveTo>
                        <a:pt x="104108" y="425958"/>
                      </a:moveTo>
                      <a:lnTo>
                        <a:pt x="0" y="425958"/>
                      </a:lnTo>
                      <a:lnTo>
                        <a:pt x="0" y="413004"/>
                      </a:lnTo>
                      <a:lnTo>
                        <a:pt x="104108" y="413004"/>
                      </a:lnTo>
                      <a:lnTo>
                        <a:pt x="104108" y="425958"/>
                      </a:lnTo>
                      <a:close/>
                      <a:moveTo>
                        <a:pt x="104108" y="400145"/>
                      </a:moveTo>
                      <a:lnTo>
                        <a:pt x="0" y="400145"/>
                      </a:lnTo>
                      <a:lnTo>
                        <a:pt x="0" y="387191"/>
                      </a:lnTo>
                      <a:lnTo>
                        <a:pt x="104108" y="387191"/>
                      </a:lnTo>
                      <a:lnTo>
                        <a:pt x="104108" y="400145"/>
                      </a:lnTo>
                      <a:close/>
                      <a:moveTo>
                        <a:pt x="104108" y="374333"/>
                      </a:moveTo>
                      <a:lnTo>
                        <a:pt x="0" y="374333"/>
                      </a:lnTo>
                      <a:lnTo>
                        <a:pt x="0" y="361379"/>
                      </a:lnTo>
                      <a:lnTo>
                        <a:pt x="104108" y="361379"/>
                      </a:lnTo>
                      <a:lnTo>
                        <a:pt x="104108" y="374333"/>
                      </a:lnTo>
                      <a:close/>
                      <a:moveTo>
                        <a:pt x="104108" y="348520"/>
                      </a:moveTo>
                      <a:lnTo>
                        <a:pt x="0" y="348520"/>
                      </a:lnTo>
                      <a:lnTo>
                        <a:pt x="0" y="335566"/>
                      </a:lnTo>
                      <a:lnTo>
                        <a:pt x="104108" y="335566"/>
                      </a:lnTo>
                      <a:lnTo>
                        <a:pt x="104108" y="348520"/>
                      </a:lnTo>
                      <a:close/>
                      <a:moveTo>
                        <a:pt x="104108" y="322707"/>
                      </a:moveTo>
                      <a:lnTo>
                        <a:pt x="0" y="322707"/>
                      </a:lnTo>
                      <a:lnTo>
                        <a:pt x="0" y="309753"/>
                      </a:lnTo>
                      <a:lnTo>
                        <a:pt x="104108" y="309753"/>
                      </a:lnTo>
                      <a:lnTo>
                        <a:pt x="104108" y="322707"/>
                      </a:lnTo>
                      <a:close/>
                      <a:moveTo>
                        <a:pt x="104108" y="296894"/>
                      </a:moveTo>
                      <a:lnTo>
                        <a:pt x="0" y="296894"/>
                      </a:lnTo>
                      <a:lnTo>
                        <a:pt x="0" y="283940"/>
                      </a:lnTo>
                      <a:lnTo>
                        <a:pt x="104108" y="283940"/>
                      </a:lnTo>
                      <a:lnTo>
                        <a:pt x="104108" y="296894"/>
                      </a:lnTo>
                      <a:close/>
                      <a:moveTo>
                        <a:pt x="104108" y="271082"/>
                      </a:moveTo>
                      <a:lnTo>
                        <a:pt x="0" y="271082"/>
                      </a:lnTo>
                      <a:lnTo>
                        <a:pt x="0" y="258128"/>
                      </a:lnTo>
                      <a:lnTo>
                        <a:pt x="104108" y="258128"/>
                      </a:lnTo>
                      <a:lnTo>
                        <a:pt x="104108" y="271082"/>
                      </a:lnTo>
                      <a:close/>
                      <a:moveTo>
                        <a:pt x="104108" y="245269"/>
                      </a:moveTo>
                      <a:lnTo>
                        <a:pt x="0" y="245269"/>
                      </a:lnTo>
                      <a:lnTo>
                        <a:pt x="0" y="232315"/>
                      </a:lnTo>
                      <a:lnTo>
                        <a:pt x="104108" y="232315"/>
                      </a:lnTo>
                      <a:lnTo>
                        <a:pt x="104108" y="245269"/>
                      </a:lnTo>
                      <a:close/>
                      <a:moveTo>
                        <a:pt x="104108" y="219456"/>
                      </a:moveTo>
                      <a:lnTo>
                        <a:pt x="0" y="219456"/>
                      </a:lnTo>
                      <a:lnTo>
                        <a:pt x="0" y="206502"/>
                      </a:lnTo>
                      <a:lnTo>
                        <a:pt x="104108" y="206502"/>
                      </a:lnTo>
                      <a:lnTo>
                        <a:pt x="104108" y="219456"/>
                      </a:lnTo>
                      <a:close/>
                      <a:moveTo>
                        <a:pt x="104108" y="193643"/>
                      </a:moveTo>
                      <a:lnTo>
                        <a:pt x="0" y="193643"/>
                      </a:lnTo>
                      <a:lnTo>
                        <a:pt x="0" y="180689"/>
                      </a:lnTo>
                      <a:lnTo>
                        <a:pt x="104108" y="180689"/>
                      </a:lnTo>
                      <a:lnTo>
                        <a:pt x="104108" y="193643"/>
                      </a:lnTo>
                      <a:close/>
                      <a:moveTo>
                        <a:pt x="104108" y="167831"/>
                      </a:moveTo>
                      <a:lnTo>
                        <a:pt x="0" y="167831"/>
                      </a:lnTo>
                      <a:lnTo>
                        <a:pt x="0" y="154877"/>
                      </a:lnTo>
                      <a:lnTo>
                        <a:pt x="104108" y="154877"/>
                      </a:lnTo>
                      <a:lnTo>
                        <a:pt x="104108" y="167831"/>
                      </a:lnTo>
                      <a:close/>
                      <a:moveTo>
                        <a:pt x="104108" y="142018"/>
                      </a:moveTo>
                      <a:lnTo>
                        <a:pt x="0" y="142018"/>
                      </a:lnTo>
                      <a:lnTo>
                        <a:pt x="0" y="129064"/>
                      </a:lnTo>
                      <a:lnTo>
                        <a:pt x="104108" y="129064"/>
                      </a:lnTo>
                      <a:lnTo>
                        <a:pt x="104108" y="142018"/>
                      </a:lnTo>
                      <a:close/>
                      <a:moveTo>
                        <a:pt x="104108" y="116205"/>
                      </a:moveTo>
                      <a:lnTo>
                        <a:pt x="0" y="116205"/>
                      </a:lnTo>
                      <a:lnTo>
                        <a:pt x="0" y="103251"/>
                      </a:lnTo>
                      <a:lnTo>
                        <a:pt x="104108" y="103251"/>
                      </a:lnTo>
                      <a:lnTo>
                        <a:pt x="104108" y="116205"/>
                      </a:lnTo>
                      <a:close/>
                      <a:moveTo>
                        <a:pt x="104108" y="90392"/>
                      </a:moveTo>
                      <a:lnTo>
                        <a:pt x="0" y="90392"/>
                      </a:lnTo>
                      <a:lnTo>
                        <a:pt x="0" y="77438"/>
                      </a:lnTo>
                      <a:lnTo>
                        <a:pt x="104108" y="77438"/>
                      </a:lnTo>
                      <a:lnTo>
                        <a:pt x="104108" y="90392"/>
                      </a:lnTo>
                      <a:close/>
                      <a:moveTo>
                        <a:pt x="104108" y="64580"/>
                      </a:moveTo>
                      <a:lnTo>
                        <a:pt x="0" y="64580"/>
                      </a:lnTo>
                      <a:lnTo>
                        <a:pt x="0" y="51626"/>
                      </a:lnTo>
                      <a:lnTo>
                        <a:pt x="104108" y="51626"/>
                      </a:lnTo>
                      <a:lnTo>
                        <a:pt x="104108" y="64580"/>
                      </a:lnTo>
                      <a:close/>
                      <a:moveTo>
                        <a:pt x="104108" y="38767"/>
                      </a:moveTo>
                      <a:lnTo>
                        <a:pt x="0" y="38767"/>
                      </a:lnTo>
                      <a:lnTo>
                        <a:pt x="0" y="25813"/>
                      </a:lnTo>
                      <a:lnTo>
                        <a:pt x="104108" y="25813"/>
                      </a:lnTo>
                      <a:lnTo>
                        <a:pt x="104108" y="38767"/>
                      </a:lnTo>
                      <a:close/>
                      <a:moveTo>
                        <a:pt x="104108" y="12954"/>
                      </a:moveTo>
                      <a:lnTo>
                        <a:pt x="0" y="12954"/>
                      </a:lnTo>
                      <a:lnTo>
                        <a:pt x="0" y="0"/>
                      </a:lnTo>
                      <a:lnTo>
                        <a:pt x="104108" y="0"/>
                      </a:lnTo>
                      <a:lnTo>
                        <a:pt x="104108" y="12954"/>
                      </a:ln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94" name="Google Shape;2194;p255"/>
                <p:cNvSpPr/>
                <p:nvPr/>
              </p:nvSpPr>
              <p:spPr>
                <a:xfrm>
                  <a:off x="766183" y="-2869930"/>
                  <a:ext cx="95250" cy="657225"/>
                </a:xfrm>
                <a:custGeom>
                  <a:rect b="b" l="l" r="r" t="t"/>
                  <a:pathLst>
                    <a:path extrusionOk="0" h="657225" w="95250">
                      <a:moveTo>
                        <a:pt x="104108" y="658273"/>
                      </a:moveTo>
                      <a:lnTo>
                        <a:pt x="0" y="658273"/>
                      </a:lnTo>
                      <a:lnTo>
                        <a:pt x="0" y="645319"/>
                      </a:lnTo>
                      <a:lnTo>
                        <a:pt x="104108" y="645319"/>
                      </a:lnTo>
                      <a:lnTo>
                        <a:pt x="104108" y="658273"/>
                      </a:lnTo>
                      <a:close/>
                      <a:moveTo>
                        <a:pt x="104108" y="632460"/>
                      </a:moveTo>
                      <a:lnTo>
                        <a:pt x="0" y="632460"/>
                      </a:lnTo>
                      <a:lnTo>
                        <a:pt x="0" y="619506"/>
                      </a:lnTo>
                      <a:lnTo>
                        <a:pt x="104108" y="619506"/>
                      </a:lnTo>
                      <a:lnTo>
                        <a:pt x="104108" y="632460"/>
                      </a:lnTo>
                      <a:close/>
                      <a:moveTo>
                        <a:pt x="104108" y="606647"/>
                      </a:moveTo>
                      <a:lnTo>
                        <a:pt x="0" y="606647"/>
                      </a:lnTo>
                      <a:lnTo>
                        <a:pt x="0" y="593693"/>
                      </a:lnTo>
                      <a:lnTo>
                        <a:pt x="104108" y="593693"/>
                      </a:lnTo>
                      <a:lnTo>
                        <a:pt x="104108" y="606647"/>
                      </a:lnTo>
                      <a:close/>
                      <a:moveTo>
                        <a:pt x="104108" y="580835"/>
                      </a:moveTo>
                      <a:lnTo>
                        <a:pt x="0" y="580835"/>
                      </a:lnTo>
                      <a:lnTo>
                        <a:pt x="0" y="567881"/>
                      </a:lnTo>
                      <a:lnTo>
                        <a:pt x="104108" y="567881"/>
                      </a:lnTo>
                      <a:lnTo>
                        <a:pt x="104108" y="580835"/>
                      </a:lnTo>
                      <a:close/>
                      <a:moveTo>
                        <a:pt x="104108" y="555022"/>
                      </a:moveTo>
                      <a:lnTo>
                        <a:pt x="0" y="555022"/>
                      </a:lnTo>
                      <a:lnTo>
                        <a:pt x="0" y="542068"/>
                      </a:lnTo>
                      <a:lnTo>
                        <a:pt x="104108" y="542068"/>
                      </a:lnTo>
                      <a:lnTo>
                        <a:pt x="104108" y="555022"/>
                      </a:lnTo>
                      <a:close/>
                      <a:moveTo>
                        <a:pt x="104108" y="529209"/>
                      </a:moveTo>
                      <a:lnTo>
                        <a:pt x="0" y="529209"/>
                      </a:lnTo>
                      <a:lnTo>
                        <a:pt x="0" y="516255"/>
                      </a:lnTo>
                      <a:lnTo>
                        <a:pt x="104108" y="516255"/>
                      </a:lnTo>
                      <a:lnTo>
                        <a:pt x="104108" y="529209"/>
                      </a:lnTo>
                      <a:close/>
                      <a:moveTo>
                        <a:pt x="104108" y="503396"/>
                      </a:moveTo>
                      <a:lnTo>
                        <a:pt x="0" y="503396"/>
                      </a:lnTo>
                      <a:lnTo>
                        <a:pt x="0" y="490442"/>
                      </a:lnTo>
                      <a:lnTo>
                        <a:pt x="104108" y="490442"/>
                      </a:lnTo>
                      <a:lnTo>
                        <a:pt x="104108" y="503396"/>
                      </a:lnTo>
                      <a:close/>
                      <a:moveTo>
                        <a:pt x="104108" y="477584"/>
                      </a:moveTo>
                      <a:lnTo>
                        <a:pt x="0" y="477584"/>
                      </a:lnTo>
                      <a:lnTo>
                        <a:pt x="0" y="464630"/>
                      </a:lnTo>
                      <a:lnTo>
                        <a:pt x="104108" y="464630"/>
                      </a:lnTo>
                      <a:lnTo>
                        <a:pt x="104108" y="477584"/>
                      </a:lnTo>
                      <a:close/>
                      <a:moveTo>
                        <a:pt x="104108" y="451771"/>
                      </a:moveTo>
                      <a:lnTo>
                        <a:pt x="0" y="451771"/>
                      </a:lnTo>
                      <a:lnTo>
                        <a:pt x="0" y="438817"/>
                      </a:lnTo>
                      <a:lnTo>
                        <a:pt x="104108" y="438817"/>
                      </a:lnTo>
                      <a:lnTo>
                        <a:pt x="104108" y="451771"/>
                      </a:lnTo>
                      <a:close/>
                      <a:moveTo>
                        <a:pt x="104108" y="425958"/>
                      </a:moveTo>
                      <a:lnTo>
                        <a:pt x="0" y="425958"/>
                      </a:lnTo>
                      <a:lnTo>
                        <a:pt x="0" y="413004"/>
                      </a:lnTo>
                      <a:lnTo>
                        <a:pt x="104108" y="413004"/>
                      </a:lnTo>
                      <a:lnTo>
                        <a:pt x="104108" y="425958"/>
                      </a:lnTo>
                      <a:close/>
                      <a:moveTo>
                        <a:pt x="104108" y="400145"/>
                      </a:moveTo>
                      <a:lnTo>
                        <a:pt x="0" y="400145"/>
                      </a:lnTo>
                      <a:lnTo>
                        <a:pt x="0" y="387191"/>
                      </a:lnTo>
                      <a:lnTo>
                        <a:pt x="104108" y="387191"/>
                      </a:lnTo>
                      <a:lnTo>
                        <a:pt x="104108" y="400145"/>
                      </a:lnTo>
                      <a:close/>
                      <a:moveTo>
                        <a:pt x="104108" y="374333"/>
                      </a:moveTo>
                      <a:lnTo>
                        <a:pt x="0" y="374333"/>
                      </a:lnTo>
                      <a:lnTo>
                        <a:pt x="0" y="361379"/>
                      </a:lnTo>
                      <a:lnTo>
                        <a:pt x="104108" y="361379"/>
                      </a:lnTo>
                      <a:lnTo>
                        <a:pt x="104108" y="374333"/>
                      </a:lnTo>
                      <a:close/>
                      <a:moveTo>
                        <a:pt x="104108" y="348520"/>
                      </a:moveTo>
                      <a:lnTo>
                        <a:pt x="0" y="348520"/>
                      </a:lnTo>
                      <a:lnTo>
                        <a:pt x="0" y="335566"/>
                      </a:lnTo>
                      <a:lnTo>
                        <a:pt x="104108" y="335566"/>
                      </a:lnTo>
                      <a:lnTo>
                        <a:pt x="104108" y="348520"/>
                      </a:lnTo>
                      <a:close/>
                      <a:moveTo>
                        <a:pt x="104108" y="322707"/>
                      </a:moveTo>
                      <a:lnTo>
                        <a:pt x="0" y="322707"/>
                      </a:lnTo>
                      <a:lnTo>
                        <a:pt x="0" y="309753"/>
                      </a:lnTo>
                      <a:lnTo>
                        <a:pt x="104108" y="309753"/>
                      </a:lnTo>
                      <a:lnTo>
                        <a:pt x="104108" y="322707"/>
                      </a:lnTo>
                      <a:close/>
                      <a:moveTo>
                        <a:pt x="104108" y="296894"/>
                      </a:moveTo>
                      <a:lnTo>
                        <a:pt x="0" y="296894"/>
                      </a:lnTo>
                      <a:lnTo>
                        <a:pt x="0" y="283940"/>
                      </a:lnTo>
                      <a:lnTo>
                        <a:pt x="104108" y="283940"/>
                      </a:lnTo>
                      <a:lnTo>
                        <a:pt x="104108" y="296894"/>
                      </a:lnTo>
                      <a:close/>
                      <a:moveTo>
                        <a:pt x="104108" y="271082"/>
                      </a:moveTo>
                      <a:lnTo>
                        <a:pt x="0" y="271082"/>
                      </a:lnTo>
                      <a:lnTo>
                        <a:pt x="0" y="258128"/>
                      </a:lnTo>
                      <a:lnTo>
                        <a:pt x="104108" y="258128"/>
                      </a:lnTo>
                      <a:lnTo>
                        <a:pt x="104108" y="271082"/>
                      </a:lnTo>
                      <a:close/>
                      <a:moveTo>
                        <a:pt x="104108" y="245269"/>
                      </a:moveTo>
                      <a:lnTo>
                        <a:pt x="0" y="245269"/>
                      </a:lnTo>
                      <a:lnTo>
                        <a:pt x="0" y="232315"/>
                      </a:lnTo>
                      <a:lnTo>
                        <a:pt x="104108" y="232315"/>
                      </a:lnTo>
                      <a:lnTo>
                        <a:pt x="104108" y="245269"/>
                      </a:lnTo>
                      <a:close/>
                      <a:moveTo>
                        <a:pt x="104108" y="219456"/>
                      </a:moveTo>
                      <a:lnTo>
                        <a:pt x="0" y="219456"/>
                      </a:lnTo>
                      <a:lnTo>
                        <a:pt x="0" y="206502"/>
                      </a:lnTo>
                      <a:lnTo>
                        <a:pt x="104108" y="206502"/>
                      </a:lnTo>
                      <a:lnTo>
                        <a:pt x="104108" y="219456"/>
                      </a:lnTo>
                      <a:close/>
                      <a:moveTo>
                        <a:pt x="104108" y="193643"/>
                      </a:moveTo>
                      <a:lnTo>
                        <a:pt x="0" y="193643"/>
                      </a:lnTo>
                      <a:lnTo>
                        <a:pt x="0" y="180689"/>
                      </a:lnTo>
                      <a:lnTo>
                        <a:pt x="104108" y="180689"/>
                      </a:lnTo>
                      <a:lnTo>
                        <a:pt x="104108" y="193643"/>
                      </a:lnTo>
                      <a:close/>
                      <a:moveTo>
                        <a:pt x="104108" y="167831"/>
                      </a:moveTo>
                      <a:lnTo>
                        <a:pt x="0" y="167831"/>
                      </a:lnTo>
                      <a:lnTo>
                        <a:pt x="0" y="154877"/>
                      </a:lnTo>
                      <a:lnTo>
                        <a:pt x="104108" y="154877"/>
                      </a:lnTo>
                      <a:lnTo>
                        <a:pt x="104108" y="167831"/>
                      </a:lnTo>
                      <a:close/>
                      <a:moveTo>
                        <a:pt x="104108" y="142018"/>
                      </a:moveTo>
                      <a:lnTo>
                        <a:pt x="0" y="142018"/>
                      </a:lnTo>
                      <a:lnTo>
                        <a:pt x="0" y="129064"/>
                      </a:lnTo>
                      <a:lnTo>
                        <a:pt x="104108" y="129064"/>
                      </a:lnTo>
                      <a:lnTo>
                        <a:pt x="104108" y="142018"/>
                      </a:lnTo>
                      <a:close/>
                      <a:moveTo>
                        <a:pt x="104108" y="116205"/>
                      </a:moveTo>
                      <a:lnTo>
                        <a:pt x="0" y="116205"/>
                      </a:lnTo>
                      <a:lnTo>
                        <a:pt x="0" y="103251"/>
                      </a:lnTo>
                      <a:lnTo>
                        <a:pt x="104108" y="103251"/>
                      </a:lnTo>
                      <a:lnTo>
                        <a:pt x="104108" y="116205"/>
                      </a:lnTo>
                      <a:close/>
                      <a:moveTo>
                        <a:pt x="104108" y="90392"/>
                      </a:moveTo>
                      <a:lnTo>
                        <a:pt x="0" y="90392"/>
                      </a:lnTo>
                      <a:lnTo>
                        <a:pt x="0" y="77438"/>
                      </a:lnTo>
                      <a:lnTo>
                        <a:pt x="104108" y="77438"/>
                      </a:lnTo>
                      <a:lnTo>
                        <a:pt x="104108" y="90392"/>
                      </a:lnTo>
                      <a:close/>
                      <a:moveTo>
                        <a:pt x="104108" y="64580"/>
                      </a:moveTo>
                      <a:lnTo>
                        <a:pt x="0" y="64580"/>
                      </a:lnTo>
                      <a:lnTo>
                        <a:pt x="0" y="51626"/>
                      </a:lnTo>
                      <a:lnTo>
                        <a:pt x="104108" y="51626"/>
                      </a:lnTo>
                      <a:lnTo>
                        <a:pt x="104108" y="64580"/>
                      </a:lnTo>
                      <a:close/>
                      <a:moveTo>
                        <a:pt x="104108" y="38767"/>
                      </a:moveTo>
                      <a:lnTo>
                        <a:pt x="0" y="38767"/>
                      </a:lnTo>
                      <a:lnTo>
                        <a:pt x="0" y="25813"/>
                      </a:lnTo>
                      <a:lnTo>
                        <a:pt x="104108" y="25813"/>
                      </a:lnTo>
                      <a:lnTo>
                        <a:pt x="104108" y="38767"/>
                      </a:lnTo>
                      <a:close/>
                      <a:moveTo>
                        <a:pt x="104108" y="12954"/>
                      </a:moveTo>
                      <a:lnTo>
                        <a:pt x="0" y="12954"/>
                      </a:lnTo>
                      <a:lnTo>
                        <a:pt x="0" y="0"/>
                      </a:lnTo>
                      <a:lnTo>
                        <a:pt x="104108" y="0"/>
                      </a:lnTo>
                      <a:lnTo>
                        <a:pt x="104108" y="12954"/>
                      </a:ln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195" name="Google Shape;2195;p255"/>
              <p:cNvGrpSpPr/>
              <p:nvPr/>
            </p:nvGrpSpPr>
            <p:grpSpPr>
              <a:xfrm>
                <a:off x="985543" y="-3050905"/>
                <a:ext cx="95250" cy="838581"/>
                <a:chOff x="985543" y="-3050905"/>
                <a:chExt cx="95250" cy="838581"/>
              </a:xfrm>
            </p:grpSpPr>
            <p:sp>
              <p:nvSpPr>
                <p:cNvPr id="2196" name="Google Shape;2196;p255"/>
                <p:cNvSpPr/>
                <p:nvPr/>
              </p:nvSpPr>
              <p:spPr>
                <a:xfrm>
                  <a:off x="985543" y="-3050524"/>
                  <a:ext cx="95250" cy="838200"/>
                </a:xfrm>
                <a:custGeom>
                  <a:rect b="b" l="l" r="r" t="t"/>
                  <a:pathLst>
                    <a:path extrusionOk="0" h="838200" w="95250">
                      <a:moveTo>
                        <a:pt x="104108" y="838867"/>
                      </a:moveTo>
                      <a:lnTo>
                        <a:pt x="0" y="838867"/>
                      </a:lnTo>
                      <a:lnTo>
                        <a:pt x="0" y="826008"/>
                      </a:lnTo>
                      <a:lnTo>
                        <a:pt x="104108" y="826008"/>
                      </a:lnTo>
                      <a:lnTo>
                        <a:pt x="104108" y="838867"/>
                      </a:lnTo>
                      <a:close/>
                      <a:moveTo>
                        <a:pt x="104108" y="813054"/>
                      </a:moveTo>
                      <a:lnTo>
                        <a:pt x="0" y="813054"/>
                      </a:lnTo>
                      <a:lnTo>
                        <a:pt x="0" y="800195"/>
                      </a:lnTo>
                      <a:lnTo>
                        <a:pt x="104108" y="800195"/>
                      </a:lnTo>
                      <a:lnTo>
                        <a:pt x="104108" y="813054"/>
                      </a:lnTo>
                      <a:close/>
                      <a:moveTo>
                        <a:pt x="104108" y="787241"/>
                      </a:moveTo>
                      <a:lnTo>
                        <a:pt x="0" y="787241"/>
                      </a:lnTo>
                      <a:lnTo>
                        <a:pt x="0" y="774383"/>
                      </a:lnTo>
                      <a:lnTo>
                        <a:pt x="104108" y="774383"/>
                      </a:lnTo>
                      <a:lnTo>
                        <a:pt x="104108" y="787241"/>
                      </a:lnTo>
                      <a:close/>
                      <a:moveTo>
                        <a:pt x="104108" y="761429"/>
                      </a:moveTo>
                      <a:lnTo>
                        <a:pt x="0" y="761429"/>
                      </a:lnTo>
                      <a:lnTo>
                        <a:pt x="0" y="748570"/>
                      </a:lnTo>
                      <a:lnTo>
                        <a:pt x="104108" y="748570"/>
                      </a:lnTo>
                      <a:lnTo>
                        <a:pt x="104108" y="761429"/>
                      </a:lnTo>
                      <a:close/>
                      <a:moveTo>
                        <a:pt x="104108" y="735616"/>
                      </a:moveTo>
                      <a:lnTo>
                        <a:pt x="0" y="735616"/>
                      </a:lnTo>
                      <a:lnTo>
                        <a:pt x="0" y="722757"/>
                      </a:lnTo>
                      <a:lnTo>
                        <a:pt x="104108" y="722757"/>
                      </a:lnTo>
                      <a:lnTo>
                        <a:pt x="104108" y="735616"/>
                      </a:lnTo>
                      <a:close/>
                      <a:moveTo>
                        <a:pt x="104108" y="709803"/>
                      </a:moveTo>
                      <a:lnTo>
                        <a:pt x="0" y="709803"/>
                      </a:lnTo>
                      <a:lnTo>
                        <a:pt x="0" y="696944"/>
                      </a:lnTo>
                      <a:lnTo>
                        <a:pt x="104108" y="696944"/>
                      </a:lnTo>
                      <a:lnTo>
                        <a:pt x="104108" y="709803"/>
                      </a:lnTo>
                      <a:close/>
                      <a:moveTo>
                        <a:pt x="104108" y="683990"/>
                      </a:moveTo>
                      <a:lnTo>
                        <a:pt x="0" y="683990"/>
                      </a:lnTo>
                      <a:lnTo>
                        <a:pt x="0" y="671131"/>
                      </a:lnTo>
                      <a:lnTo>
                        <a:pt x="104108" y="671131"/>
                      </a:lnTo>
                      <a:lnTo>
                        <a:pt x="104108" y="683990"/>
                      </a:lnTo>
                      <a:close/>
                      <a:moveTo>
                        <a:pt x="104108" y="658178"/>
                      </a:moveTo>
                      <a:lnTo>
                        <a:pt x="0" y="658178"/>
                      </a:lnTo>
                      <a:lnTo>
                        <a:pt x="0" y="645319"/>
                      </a:lnTo>
                      <a:lnTo>
                        <a:pt x="104108" y="645319"/>
                      </a:lnTo>
                      <a:lnTo>
                        <a:pt x="104108" y="658178"/>
                      </a:lnTo>
                      <a:close/>
                      <a:moveTo>
                        <a:pt x="104108" y="632365"/>
                      </a:moveTo>
                      <a:lnTo>
                        <a:pt x="0" y="632365"/>
                      </a:lnTo>
                      <a:lnTo>
                        <a:pt x="0" y="619506"/>
                      </a:lnTo>
                      <a:lnTo>
                        <a:pt x="104108" y="619506"/>
                      </a:lnTo>
                      <a:lnTo>
                        <a:pt x="104108" y="632365"/>
                      </a:lnTo>
                      <a:close/>
                      <a:moveTo>
                        <a:pt x="104108" y="606552"/>
                      </a:moveTo>
                      <a:lnTo>
                        <a:pt x="0" y="606552"/>
                      </a:lnTo>
                      <a:lnTo>
                        <a:pt x="0" y="593693"/>
                      </a:lnTo>
                      <a:lnTo>
                        <a:pt x="104108" y="593693"/>
                      </a:lnTo>
                      <a:lnTo>
                        <a:pt x="104108" y="606552"/>
                      </a:lnTo>
                      <a:close/>
                      <a:moveTo>
                        <a:pt x="104108" y="580739"/>
                      </a:moveTo>
                      <a:lnTo>
                        <a:pt x="0" y="580739"/>
                      </a:lnTo>
                      <a:lnTo>
                        <a:pt x="0" y="567880"/>
                      </a:lnTo>
                      <a:lnTo>
                        <a:pt x="104108" y="567880"/>
                      </a:lnTo>
                      <a:lnTo>
                        <a:pt x="104108" y="580739"/>
                      </a:lnTo>
                      <a:close/>
                      <a:moveTo>
                        <a:pt x="104108" y="554926"/>
                      </a:moveTo>
                      <a:lnTo>
                        <a:pt x="0" y="554926"/>
                      </a:lnTo>
                      <a:lnTo>
                        <a:pt x="0" y="542068"/>
                      </a:lnTo>
                      <a:lnTo>
                        <a:pt x="104108" y="542068"/>
                      </a:lnTo>
                      <a:lnTo>
                        <a:pt x="104108" y="554926"/>
                      </a:lnTo>
                      <a:close/>
                      <a:moveTo>
                        <a:pt x="104108" y="529114"/>
                      </a:moveTo>
                      <a:lnTo>
                        <a:pt x="0" y="529114"/>
                      </a:lnTo>
                      <a:lnTo>
                        <a:pt x="0" y="516255"/>
                      </a:lnTo>
                      <a:lnTo>
                        <a:pt x="104108" y="516255"/>
                      </a:lnTo>
                      <a:lnTo>
                        <a:pt x="104108" y="529114"/>
                      </a:lnTo>
                      <a:close/>
                      <a:moveTo>
                        <a:pt x="104108" y="503301"/>
                      </a:moveTo>
                      <a:lnTo>
                        <a:pt x="0" y="503301"/>
                      </a:lnTo>
                      <a:lnTo>
                        <a:pt x="0" y="490442"/>
                      </a:lnTo>
                      <a:lnTo>
                        <a:pt x="104108" y="490442"/>
                      </a:lnTo>
                      <a:lnTo>
                        <a:pt x="104108" y="503301"/>
                      </a:lnTo>
                      <a:close/>
                      <a:moveTo>
                        <a:pt x="104108" y="477488"/>
                      </a:moveTo>
                      <a:lnTo>
                        <a:pt x="0" y="477488"/>
                      </a:lnTo>
                      <a:lnTo>
                        <a:pt x="0" y="464630"/>
                      </a:lnTo>
                      <a:lnTo>
                        <a:pt x="104108" y="464630"/>
                      </a:lnTo>
                      <a:lnTo>
                        <a:pt x="104108" y="477488"/>
                      </a:lnTo>
                      <a:close/>
                      <a:moveTo>
                        <a:pt x="104108" y="451675"/>
                      </a:moveTo>
                      <a:lnTo>
                        <a:pt x="0" y="451675"/>
                      </a:lnTo>
                      <a:lnTo>
                        <a:pt x="0" y="438817"/>
                      </a:lnTo>
                      <a:lnTo>
                        <a:pt x="104108" y="438817"/>
                      </a:lnTo>
                      <a:lnTo>
                        <a:pt x="104108" y="451675"/>
                      </a:lnTo>
                      <a:close/>
                      <a:moveTo>
                        <a:pt x="104108" y="425863"/>
                      </a:moveTo>
                      <a:lnTo>
                        <a:pt x="0" y="425863"/>
                      </a:lnTo>
                      <a:lnTo>
                        <a:pt x="0" y="413004"/>
                      </a:lnTo>
                      <a:lnTo>
                        <a:pt x="104108" y="413004"/>
                      </a:lnTo>
                      <a:lnTo>
                        <a:pt x="104108" y="425863"/>
                      </a:lnTo>
                      <a:close/>
                      <a:moveTo>
                        <a:pt x="104108" y="400050"/>
                      </a:moveTo>
                      <a:lnTo>
                        <a:pt x="0" y="400050"/>
                      </a:lnTo>
                      <a:lnTo>
                        <a:pt x="0" y="387191"/>
                      </a:lnTo>
                      <a:lnTo>
                        <a:pt x="104108" y="387191"/>
                      </a:lnTo>
                      <a:lnTo>
                        <a:pt x="104108" y="400050"/>
                      </a:lnTo>
                      <a:close/>
                      <a:moveTo>
                        <a:pt x="104108" y="374237"/>
                      </a:moveTo>
                      <a:lnTo>
                        <a:pt x="0" y="374237"/>
                      </a:lnTo>
                      <a:lnTo>
                        <a:pt x="0" y="361379"/>
                      </a:lnTo>
                      <a:lnTo>
                        <a:pt x="104108" y="361379"/>
                      </a:lnTo>
                      <a:lnTo>
                        <a:pt x="104108" y="374237"/>
                      </a:lnTo>
                      <a:close/>
                      <a:moveTo>
                        <a:pt x="104108" y="348425"/>
                      </a:moveTo>
                      <a:lnTo>
                        <a:pt x="0" y="348425"/>
                      </a:lnTo>
                      <a:lnTo>
                        <a:pt x="0" y="335566"/>
                      </a:lnTo>
                      <a:lnTo>
                        <a:pt x="104108" y="335566"/>
                      </a:lnTo>
                      <a:lnTo>
                        <a:pt x="104108" y="348425"/>
                      </a:lnTo>
                      <a:close/>
                      <a:moveTo>
                        <a:pt x="104108" y="322612"/>
                      </a:moveTo>
                      <a:lnTo>
                        <a:pt x="0" y="322612"/>
                      </a:lnTo>
                      <a:lnTo>
                        <a:pt x="0" y="309753"/>
                      </a:lnTo>
                      <a:lnTo>
                        <a:pt x="104108" y="309753"/>
                      </a:lnTo>
                      <a:lnTo>
                        <a:pt x="104108" y="322612"/>
                      </a:lnTo>
                      <a:close/>
                      <a:moveTo>
                        <a:pt x="104108" y="296799"/>
                      </a:moveTo>
                      <a:lnTo>
                        <a:pt x="0" y="296799"/>
                      </a:lnTo>
                      <a:lnTo>
                        <a:pt x="0" y="283940"/>
                      </a:lnTo>
                      <a:lnTo>
                        <a:pt x="104108" y="283940"/>
                      </a:lnTo>
                      <a:lnTo>
                        <a:pt x="104108" y="296799"/>
                      </a:lnTo>
                      <a:close/>
                      <a:moveTo>
                        <a:pt x="104108" y="270986"/>
                      </a:moveTo>
                      <a:lnTo>
                        <a:pt x="0" y="270986"/>
                      </a:lnTo>
                      <a:lnTo>
                        <a:pt x="0" y="258128"/>
                      </a:lnTo>
                      <a:lnTo>
                        <a:pt x="104108" y="258128"/>
                      </a:lnTo>
                      <a:lnTo>
                        <a:pt x="104108" y="270986"/>
                      </a:lnTo>
                      <a:close/>
                      <a:moveTo>
                        <a:pt x="104108" y="245174"/>
                      </a:moveTo>
                      <a:lnTo>
                        <a:pt x="0" y="245174"/>
                      </a:lnTo>
                      <a:lnTo>
                        <a:pt x="0" y="232315"/>
                      </a:lnTo>
                      <a:lnTo>
                        <a:pt x="104108" y="232315"/>
                      </a:lnTo>
                      <a:lnTo>
                        <a:pt x="104108" y="245174"/>
                      </a:lnTo>
                      <a:close/>
                      <a:moveTo>
                        <a:pt x="104108" y="219361"/>
                      </a:moveTo>
                      <a:lnTo>
                        <a:pt x="0" y="219361"/>
                      </a:lnTo>
                      <a:lnTo>
                        <a:pt x="0" y="206502"/>
                      </a:lnTo>
                      <a:lnTo>
                        <a:pt x="104108" y="206502"/>
                      </a:lnTo>
                      <a:lnTo>
                        <a:pt x="104108" y="219361"/>
                      </a:lnTo>
                      <a:close/>
                      <a:moveTo>
                        <a:pt x="104108" y="193548"/>
                      </a:moveTo>
                      <a:lnTo>
                        <a:pt x="0" y="193548"/>
                      </a:lnTo>
                      <a:lnTo>
                        <a:pt x="0" y="180689"/>
                      </a:lnTo>
                      <a:lnTo>
                        <a:pt x="104108" y="180689"/>
                      </a:lnTo>
                      <a:lnTo>
                        <a:pt x="104108" y="193548"/>
                      </a:lnTo>
                      <a:close/>
                      <a:moveTo>
                        <a:pt x="104108" y="167735"/>
                      </a:moveTo>
                      <a:lnTo>
                        <a:pt x="0" y="167735"/>
                      </a:lnTo>
                      <a:lnTo>
                        <a:pt x="0" y="154876"/>
                      </a:lnTo>
                      <a:lnTo>
                        <a:pt x="104108" y="154876"/>
                      </a:lnTo>
                      <a:lnTo>
                        <a:pt x="104108" y="167735"/>
                      </a:lnTo>
                      <a:close/>
                      <a:moveTo>
                        <a:pt x="104108" y="141922"/>
                      </a:moveTo>
                      <a:lnTo>
                        <a:pt x="0" y="141922"/>
                      </a:lnTo>
                      <a:lnTo>
                        <a:pt x="0" y="129064"/>
                      </a:lnTo>
                      <a:lnTo>
                        <a:pt x="104108" y="129064"/>
                      </a:lnTo>
                      <a:lnTo>
                        <a:pt x="104108" y="141922"/>
                      </a:lnTo>
                      <a:close/>
                      <a:moveTo>
                        <a:pt x="104108" y="116110"/>
                      </a:moveTo>
                      <a:lnTo>
                        <a:pt x="0" y="116110"/>
                      </a:lnTo>
                      <a:lnTo>
                        <a:pt x="0" y="103251"/>
                      </a:lnTo>
                      <a:lnTo>
                        <a:pt x="104108" y="103251"/>
                      </a:lnTo>
                      <a:lnTo>
                        <a:pt x="104108" y="116110"/>
                      </a:lnTo>
                      <a:close/>
                      <a:moveTo>
                        <a:pt x="104108" y="90297"/>
                      </a:moveTo>
                      <a:lnTo>
                        <a:pt x="0" y="90297"/>
                      </a:lnTo>
                      <a:lnTo>
                        <a:pt x="0" y="77438"/>
                      </a:lnTo>
                      <a:lnTo>
                        <a:pt x="104108" y="77438"/>
                      </a:lnTo>
                      <a:lnTo>
                        <a:pt x="104108" y="90297"/>
                      </a:lnTo>
                      <a:close/>
                      <a:moveTo>
                        <a:pt x="104108" y="64484"/>
                      </a:moveTo>
                      <a:lnTo>
                        <a:pt x="0" y="64484"/>
                      </a:lnTo>
                      <a:lnTo>
                        <a:pt x="0" y="51625"/>
                      </a:lnTo>
                      <a:lnTo>
                        <a:pt x="104108" y="51625"/>
                      </a:lnTo>
                      <a:lnTo>
                        <a:pt x="104108" y="64484"/>
                      </a:lnTo>
                      <a:close/>
                      <a:moveTo>
                        <a:pt x="104108" y="38671"/>
                      </a:moveTo>
                      <a:lnTo>
                        <a:pt x="0" y="38671"/>
                      </a:lnTo>
                      <a:lnTo>
                        <a:pt x="0" y="25813"/>
                      </a:lnTo>
                      <a:lnTo>
                        <a:pt x="104108" y="25813"/>
                      </a:lnTo>
                      <a:lnTo>
                        <a:pt x="104108" y="38671"/>
                      </a:lnTo>
                      <a:close/>
                      <a:moveTo>
                        <a:pt x="104108" y="12859"/>
                      </a:moveTo>
                      <a:lnTo>
                        <a:pt x="0" y="12859"/>
                      </a:lnTo>
                      <a:lnTo>
                        <a:pt x="0" y="0"/>
                      </a:lnTo>
                      <a:lnTo>
                        <a:pt x="104108" y="0"/>
                      </a:lnTo>
                      <a:lnTo>
                        <a:pt x="104108" y="12859"/>
                      </a:ln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97" name="Google Shape;2197;p255"/>
                <p:cNvSpPr/>
                <p:nvPr/>
              </p:nvSpPr>
              <p:spPr>
                <a:xfrm>
                  <a:off x="985543" y="-3050905"/>
                  <a:ext cx="95250" cy="838200"/>
                </a:xfrm>
                <a:custGeom>
                  <a:rect b="b" l="l" r="r" t="t"/>
                  <a:pathLst>
                    <a:path extrusionOk="0" h="838200" w="95250">
                      <a:moveTo>
                        <a:pt x="104108" y="838867"/>
                      </a:moveTo>
                      <a:lnTo>
                        <a:pt x="0" y="838867"/>
                      </a:lnTo>
                      <a:lnTo>
                        <a:pt x="0" y="826008"/>
                      </a:lnTo>
                      <a:lnTo>
                        <a:pt x="104108" y="826008"/>
                      </a:lnTo>
                      <a:lnTo>
                        <a:pt x="104108" y="838867"/>
                      </a:lnTo>
                      <a:close/>
                      <a:moveTo>
                        <a:pt x="104108" y="813054"/>
                      </a:moveTo>
                      <a:lnTo>
                        <a:pt x="0" y="813054"/>
                      </a:lnTo>
                      <a:lnTo>
                        <a:pt x="0" y="800195"/>
                      </a:lnTo>
                      <a:lnTo>
                        <a:pt x="104108" y="800195"/>
                      </a:lnTo>
                      <a:lnTo>
                        <a:pt x="104108" y="813054"/>
                      </a:lnTo>
                      <a:close/>
                      <a:moveTo>
                        <a:pt x="104108" y="787241"/>
                      </a:moveTo>
                      <a:lnTo>
                        <a:pt x="0" y="787241"/>
                      </a:lnTo>
                      <a:lnTo>
                        <a:pt x="0" y="774383"/>
                      </a:lnTo>
                      <a:lnTo>
                        <a:pt x="104108" y="774383"/>
                      </a:lnTo>
                      <a:lnTo>
                        <a:pt x="104108" y="787241"/>
                      </a:lnTo>
                      <a:close/>
                      <a:moveTo>
                        <a:pt x="104108" y="761429"/>
                      </a:moveTo>
                      <a:lnTo>
                        <a:pt x="0" y="761429"/>
                      </a:lnTo>
                      <a:lnTo>
                        <a:pt x="0" y="748570"/>
                      </a:lnTo>
                      <a:lnTo>
                        <a:pt x="104108" y="748570"/>
                      </a:lnTo>
                      <a:lnTo>
                        <a:pt x="104108" y="761429"/>
                      </a:lnTo>
                      <a:close/>
                      <a:moveTo>
                        <a:pt x="104108" y="735616"/>
                      </a:moveTo>
                      <a:lnTo>
                        <a:pt x="0" y="735616"/>
                      </a:lnTo>
                      <a:lnTo>
                        <a:pt x="0" y="722757"/>
                      </a:lnTo>
                      <a:lnTo>
                        <a:pt x="104108" y="722757"/>
                      </a:lnTo>
                      <a:lnTo>
                        <a:pt x="104108" y="735616"/>
                      </a:lnTo>
                      <a:close/>
                      <a:moveTo>
                        <a:pt x="104108" y="709803"/>
                      </a:moveTo>
                      <a:lnTo>
                        <a:pt x="0" y="709803"/>
                      </a:lnTo>
                      <a:lnTo>
                        <a:pt x="0" y="696944"/>
                      </a:lnTo>
                      <a:lnTo>
                        <a:pt x="104108" y="696944"/>
                      </a:lnTo>
                      <a:lnTo>
                        <a:pt x="104108" y="709803"/>
                      </a:lnTo>
                      <a:close/>
                      <a:moveTo>
                        <a:pt x="104108" y="683990"/>
                      </a:moveTo>
                      <a:lnTo>
                        <a:pt x="0" y="683990"/>
                      </a:lnTo>
                      <a:lnTo>
                        <a:pt x="0" y="671131"/>
                      </a:lnTo>
                      <a:lnTo>
                        <a:pt x="104108" y="671131"/>
                      </a:lnTo>
                      <a:lnTo>
                        <a:pt x="104108" y="683990"/>
                      </a:lnTo>
                      <a:close/>
                      <a:moveTo>
                        <a:pt x="104108" y="658178"/>
                      </a:moveTo>
                      <a:lnTo>
                        <a:pt x="0" y="658178"/>
                      </a:lnTo>
                      <a:lnTo>
                        <a:pt x="0" y="645319"/>
                      </a:lnTo>
                      <a:lnTo>
                        <a:pt x="104108" y="645319"/>
                      </a:lnTo>
                      <a:lnTo>
                        <a:pt x="104108" y="658178"/>
                      </a:lnTo>
                      <a:close/>
                      <a:moveTo>
                        <a:pt x="104108" y="632365"/>
                      </a:moveTo>
                      <a:lnTo>
                        <a:pt x="0" y="632365"/>
                      </a:lnTo>
                      <a:lnTo>
                        <a:pt x="0" y="619506"/>
                      </a:lnTo>
                      <a:lnTo>
                        <a:pt x="104108" y="619506"/>
                      </a:lnTo>
                      <a:lnTo>
                        <a:pt x="104108" y="632365"/>
                      </a:lnTo>
                      <a:close/>
                      <a:moveTo>
                        <a:pt x="104108" y="606552"/>
                      </a:moveTo>
                      <a:lnTo>
                        <a:pt x="0" y="606552"/>
                      </a:lnTo>
                      <a:lnTo>
                        <a:pt x="0" y="593693"/>
                      </a:lnTo>
                      <a:lnTo>
                        <a:pt x="104108" y="593693"/>
                      </a:lnTo>
                      <a:lnTo>
                        <a:pt x="104108" y="606552"/>
                      </a:lnTo>
                      <a:close/>
                      <a:moveTo>
                        <a:pt x="104108" y="580739"/>
                      </a:moveTo>
                      <a:lnTo>
                        <a:pt x="0" y="580739"/>
                      </a:lnTo>
                      <a:lnTo>
                        <a:pt x="0" y="567880"/>
                      </a:lnTo>
                      <a:lnTo>
                        <a:pt x="104108" y="567880"/>
                      </a:lnTo>
                      <a:lnTo>
                        <a:pt x="104108" y="580739"/>
                      </a:lnTo>
                      <a:close/>
                      <a:moveTo>
                        <a:pt x="104108" y="554926"/>
                      </a:moveTo>
                      <a:lnTo>
                        <a:pt x="0" y="554926"/>
                      </a:lnTo>
                      <a:lnTo>
                        <a:pt x="0" y="542068"/>
                      </a:lnTo>
                      <a:lnTo>
                        <a:pt x="104108" y="542068"/>
                      </a:lnTo>
                      <a:lnTo>
                        <a:pt x="104108" y="554926"/>
                      </a:lnTo>
                      <a:close/>
                      <a:moveTo>
                        <a:pt x="104108" y="529114"/>
                      </a:moveTo>
                      <a:lnTo>
                        <a:pt x="0" y="529114"/>
                      </a:lnTo>
                      <a:lnTo>
                        <a:pt x="0" y="516255"/>
                      </a:lnTo>
                      <a:lnTo>
                        <a:pt x="104108" y="516255"/>
                      </a:lnTo>
                      <a:lnTo>
                        <a:pt x="104108" y="529114"/>
                      </a:lnTo>
                      <a:close/>
                      <a:moveTo>
                        <a:pt x="104108" y="503301"/>
                      </a:moveTo>
                      <a:lnTo>
                        <a:pt x="0" y="503301"/>
                      </a:lnTo>
                      <a:lnTo>
                        <a:pt x="0" y="490442"/>
                      </a:lnTo>
                      <a:lnTo>
                        <a:pt x="104108" y="490442"/>
                      </a:lnTo>
                      <a:lnTo>
                        <a:pt x="104108" y="503301"/>
                      </a:lnTo>
                      <a:close/>
                      <a:moveTo>
                        <a:pt x="104108" y="477488"/>
                      </a:moveTo>
                      <a:lnTo>
                        <a:pt x="0" y="477488"/>
                      </a:lnTo>
                      <a:lnTo>
                        <a:pt x="0" y="464630"/>
                      </a:lnTo>
                      <a:lnTo>
                        <a:pt x="104108" y="464630"/>
                      </a:lnTo>
                      <a:lnTo>
                        <a:pt x="104108" y="477488"/>
                      </a:lnTo>
                      <a:close/>
                      <a:moveTo>
                        <a:pt x="104108" y="451675"/>
                      </a:moveTo>
                      <a:lnTo>
                        <a:pt x="0" y="451675"/>
                      </a:lnTo>
                      <a:lnTo>
                        <a:pt x="0" y="438817"/>
                      </a:lnTo>
                      <a:lnTo>
                        <a:pt x="104108" y="438817"/>
                      </a:lnTo>
                      <a:lnTo>
                        <a:pt x="104108" y="451675"/>
                      </a:lnTo>
                      <a:close/>
                      <a:moveTo>
                        <a:pt x="104108" y="425863"/>
                      </a:moveTo>
                      <a:lnTo>
                        <a:pt x="0" y="425863"/>
                      </a:lnTo>
                      <a:lnTo>
                        <a:pt x="0" y="413004"/>
                      </a:lnTo>
                      <a:lnTo>
                        <a:pt x="104108" y="413004"/>
                      </a:lnTo>
                      <a:lnTo>
                        <a:pt x="104108" y="425863"/>
                      </a:lnTo>
                      <a:close/>
                      <a:moveTo>
                        <a:pt x="104108" y="400050"/>
                      </a:moveTo>
                      <a:lnTo>
                        <a:pt x="0" y="400050"/>
                      </a:lnTo>
                      <a:lnTo>
                        <a:pt x="0" y="387191"/>
                      </a:lnTo>
                      <a:lnTo>
                        <a:pt x="104108" y="387191"/>
                      </a:lnTo>
                      <a:lnTo>
                        <a:pt x="104108" y="400050"/>
                      </a:lnTo>
                      <a:close/>
                      <a:moveTo>
                        <a:pt x="104108" y="374237"/>
                      </a:moveTo>
                      <a:lnTo>
                        <a:pt x="0" y="374237"/>
                      </a:lnTo>
                      <a:lnTo>
                        <a:pt x="0" y="361379"/>
                      </a:lnTo>
                      <a:lnTo>
                        <a:pt x="104108" y="361379"/>
                      </a:lnTo>
                      <a:lnTo>
                        <a:pt x="104108" y="374237"/>
                      </a:lnTo>
                      <a:close/>
                      <a:moveTo>
                        <a:pt x="104108" y="348425"/>
                      </a:moveTo>
                      <a:lnTo>
                        <a:pt x="0" y="348425"/>
                      </a:lnTo>
                      <a:lnTo>
                        <a:pt x="0" y="335566"/>
                      </a:lnTo>
                      <a:lnTo>
                        <a:pt x="104108" y="335566"/>
                      </a:lnTo>
                      <a:lnTo>
                        <a:pt x="104108" y="348425"/>
                      </a:lnTo>
                      <a:close/>
                      <a:moveTo>
                        <a:pt x="104108" y="322612"/>
                      </a:moveTo>
                      <a:lnTo>
                        <a:pt x="0" y="322612"/>
                      </a:lnTo>
                      <a:lnTo>
                        <a:pt x="0" y="309753"/>
                      </a:lnTo>
                      <a:lnTo>
                        <a:pt x="104108" y="309753"/>
                      </a:lnTo>
                      <a:lnTo>
                        <a:pt x="104108" y="322612"/>
                      </a:lnTo>
                      <a:close/>
                      <a:moveTo>
                        <a:pt x="104108" y="296799"/>
                      </a:moveTo>
                      <a:lnTo>
                        <a:pt x="0" y="296799"/>
                      </a:lnTo>
                      <a:lnTo>
                        <a:pt x="0" y="283940"/>
                      </a:lnTo>
                      <a:lnTo>
                        <a:pt x="104108" y="283940"/>
                      </a:lnTo>
                      <a:lnTo>
                        <a:pt x="104108" y="296799"/>
                      </a:lnTo>
                      <a:close/>
                      <a:moveTo>
                        <a:pt x="104108" y="270986"/>
                      </a:moveTo>
                      <a:lnTo>
                        <a:pt x="0" y="270986"/>
                      </a:lnTo>
                      <a:lnTo>
                        <a:pt x="0" y="258128"/>
                      </a:lnTo>
                      <a:lnTo>
                        <a:pt x="104108" y="258128"/>
                      </a:lnTo>
                      <a:lnTo>
                        <a:pt x="104108" y="270986"/>
                      </a:lnTo>
                      <a:close/>
                      <a:moveTo>
                        <a:pt x="104108" y="245174"/>
                      </a:moveTo>
                      <a:lnTo>
                        <a:pt x="0" y="245174"/>
                      </a:lnTo>
                      <a:lnTo>
                        <a:pt x="0" y="232315"/>
                      </a:lnTo>
                      <a:lnTo>
                        <a:pt x="104108" y="232315"/>
                      </a:lnTo>
                      <a:lnTo>
                        <a:pt x="104108" y="245174"/>
                      </a:lnTo>
                      <a:close/>
                      <a:moveTo>
                        <a:pt x="104108" y="219361"/>
                      </a:moveTo>
                      <a:lnTo>
                        <a:pt x="0" y="219361"/>
                      </a:lnTo>
                      <a:lnTo>
                        <a:pt x="0" y="206502"/>
                      </a:lnTo>
                      <a:lnTo>
                        <a:pt x="104108" y="206502"/>
                      </a:lnTo>
                      <a:lnTo>
                        <a:pt x="104108" y="219361"/>
                      </a:lnTo>
                      <a:close/>
                      <a:moveTo>
                        <a:pt x="104108" y="193548"/>
                      </a:moveTo>
                      <a:lnTo>
                        <a:pt x="0" y="193548"/>
                      </a:lnTo>
                      <a:lnTo>
                        <a:pt x="0" y="180689"/>
                      </a:lnTo>
                      <a:lnTo>
                        <a:pt x="104108" y="180689"/>
                      </a:lnTo>
                      <a:lnTo>
                        <a:pt x="104108" y="193548"/>
                      </a:lnTo>
                      <a:close/>
                      <a:moveTo>
                        <a:pt x="104108" y="167735"/>
                      </a:moveTo>
                      <a:lnTo>
                        <a:pt x="0" y="167735"/>
                      </a:lnTo>
                      <a:lnTo>
                        <a:pt x="0" y="154876"/>
                      </a:lnTo>
                      <a:lnTo>
                        <a:pt x="104108" y="154876"/>
                      </a:lnTo>
                      <a:lnTo>
                        <a:pt x="104108" y="167735"/>
                      </a:lnTo>
                      <a:close/>
                      <a:moveTo>
                        <a:pt x="104108" y="141922"/>
                      </a:moveTo>
                      <a:lnTo>
                        <a:pt x="0" y="141922"/>
                      </a:lnTo>
                      <a:lnTo>
                        <a:pt x="0" y="129064"/>
                      </a:lnTo>
                      <a:lnTo>
                        <a:pt x="104108" y="129064"/>
                      </a:lnTo>
                      <a:lnTo>
                        <a:pt x="104108" y="141922"/>
                      </a:lnTo>
                      <a:close/>
                      <a:moveTo>
                        <a:pt x="104108" y="116110"/>
                      </a:moveTo>
                      <a:lnTo>
                        <a:pt x="0" y="116110"/>
                      </a:lnTo>
                      <a:lnTo>
                        <a:pt x="0" y="103251"/>
                      </a:lnTo>
                      <a:lnTo>
                        <a:pt x="104108" y="103251"/>
                      </a:lnTo>
                      <a:lnTo>
                        <a:pt x="104108" y="116110"/>
                      </a:lnTo>
                      <a:close/>
                      <a:moveTo>
                        <a:pt x="104108" y="90297"/>
                      </a:moveTo>
                      <a:lnTo>
                        <a:pt x="0" y="90297"/>
                      </a:lnTo>
                      <a:lnTo>
                        <a:pt x="0" y="77438"/>
                      </a:lnTo>
                      <a:lnTo>
                        <a:pt x="104108" y="77438"/>
                      </a:lnTo>
                      <a:lnTo>
                        <a:pt x="104108" y="90297"/>
                      </a:lnTo>
                      <a:close/>
                      <a:moveTo>
                        <a:pt x="104108" y="64484"/>
                      </a:moveTo>
                      <a:lnTo>
                        <a:pt x="0" y="64484"/>
                      </a:lnTo>
                      <a:lnTo>
                        <a:pt x="0" y="51625"/>
                      </a:lnTo>
                      <a:lnTo>
                        <a:pt x="104108" y="51625"/>
                      </a:lnTo>
                      <a:lnTo>
                        <a:pt x="104108" y="64484"/>
                      </a:lnTo>
                      <a:close/>
                      <a:moveTo>
                        <a:pt x="104108" y="38671"/>
                      </a:moveTo>
                      <a:lnTo>
                        <a:pt x="0" y="38671"/>
                      </a:lnTo>
                      <a:lnTo>
                        <a:pt x="0" y="25813"/>
                      </a:lnTo>
                      <a:lnTo>
                        <a:pt x="104108" y="25813"/>
                      </a:lnTo>
                      <a:lnTo>
                        <a:pt x="104108" y="38671"/>
                      </a:lnTo>
                      <a:close/>
                      <a:moveTo>
                        <a:pt x="104108" y="12859"/>
                      </a:moveTo>
                      <a:lnTo>
                        <a:pt x="0" y="12859"/>
                      </a:lnTo>
                      <a:lnTo>
                        <a:pt x="0" y="0"/>
                      </a:lnTo>
                      <a:lnTo>
                        <a:pt x="104108" y="0"/>
                      </a:lnTo>
                      <a:lnTo>
                        <a:pt x="104108" y="12859"/>
                      </a:ln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198" name="Google Shape;2198;p255"/>
              <p:cNvGrpSpPr/>
              <p:nvPr/>
            </p:nvGrpSpPr>
            <p:grpSpPr>
              <a:xfrm>
                <a:off x="1204809" y="-2703528"/>
                <a:ext cx="95250" cy="490823"/>
                <a:chOff x="1204809" y="-2703528"/>
                <a:chExt cx="95250" cy="490823"/>
              </a:xfrm>
            </p:grpSpPr>
            <p:sp>
              <p:nvSpPr>
                <p:cNvPr id="2199" name="Google Shape;2199;p255"/>
                <p:cNvSpPr/>
                <p:nvPr/>
              </p:nvSpPr>
              <p:spPr>
                <a:xfrm>
                  <a:off x="1204809" y="-2703528"/>
                  <a:ext cx="95250" cy="485775"/>
                </a:xfrm>
                <a:custGeom>
                  <a:rect b="b" l="l" r="r" t="t"/>
                  <a:pathLst>
                    <a:path extrusionOk="0" h="485775" w="95250">
                      <a:moveTo>
                        <a:pt x="104108" y="492157"/>
                      </a:moveTo>
                      <a:lnTo>
                        <a:pt x="0" y="492157"/>
                      </a:lnTo>
                      <a:lnTo>
                        <a:pt x="0" y="479584"/>
                      </a:lnTo>
                      <a:lnTo>
                        <a:pt x="104108" y="479584"/>
                      </a:lnTo>
                      <a:lnTo>
                        <a:pt x="104108" y="492157"/>
                      </a:lnTo>
                      <a:close/>
                      <a:moveTo>
                        <a:pt x="104108" y="466916"/>
                      </a:moveTo>
                      <a:lnTo>
                        <a:pt x="0" y="466916"/>
                      </a:lnTo>
                      <a:lnTo>
                        <a:pt x="0" y="454343"/>
                      </a:lnTo>
                      <a:lnTo>
                        <a:pt x="104108" y="454343"/>
                      </a:lnTo>
                      <a:lnTo>
                        <a:pt x="104108" y="466916"/>
                      </a:lnTo>
                      <a:close/>
                      <a:moveTo>
                        <a:pt x="104108" y="441674"/>
                      </a:moveTo>
                      <a:lnTo>
                        <a:pt x="0" y="441674"/>
                      </a:lnTo>
                      <a:lnTo>
                        <a:pt x="0" y="429101"/>
                      </a:lnTo>
                      <a:lnTo>
                        <a:pt x="104108" y="429101"/>
                      </a:lnTo>
                      <a:lnTo>
                        <a:pt x="104108" y="441674"/>
                      </a:lnTo>
                      <a:close/>
                      <a:moveTo>
                        <a:pt x="104108" y="416433"/>
                      </a:moveTo>
                      <a:lnTo>
                        <a:pt x="0" y="416433"/>
                      </a:lnTo>
                      <a:lnTo>
                        <a:pt x="0" y="403860"/>
                      </a:lnTo>
                      <a:lnTo>
                        <a:pt x="104108" y="403860"/>
                      </a:lnTo>
                      <a:lnTo>
                        <a:pt x="104108" y="416433"/>
                      </a:lnTo>
                      <a:close/>
                      <a:moveTo>
                        <a:pt x="104108" y="391192"/>
                      </a:moveTo>
                      <a:lnTo>
                        <a:pt x="0" y="391192"/>
                      </a:lnTo>
                      <a:lnTo>
                        <a:pt x="0" y="378619"/>
                      </a:lnTo>
                      <a:lnTo>
                        <a:pt x="104108" y="378619"/>
                      </a:lnTo>
                      <a:lnTo>
                        <a:pt x="104108" y="391192"/>
                      </a:lnTo>
                      <a:close/>
                      <a:moveTo>
                        <a:pt x="104108" y="365951"/>
                      </a:moveTo>
                      <a:lnTo>
                        <a:pt x="0" y="365951"/>
                      </a:lnTo>
                      <a:lnTo>
                        <a:pt x="0" y="353378"/>
                      </a:lnTo>
                      <a:lnTo>
                        <a:pt x="104108" y="353378"/>
                      </a:lnTo>
                      <a:lnTo>
                        <a:pt x="104108" y="365951"/>
                      </a:lnTo>
                      <a:close/>
                      <a:moveTo>
                        <a:pt x="104108" y="340709"/>
                      </a:moveTo>
                      <a:lnTo>
                        <a:pt x="0" y="340709"/>
                      </a:lnTo>
                      <a:lnTo>
                        <a:pt x="0" y="328136"/>
                      </a:lnTo>
                      <a:lnTo>
                        <a:pt x="104108" y="328136"/>
                      </a:lnTo>
                      <a:lnTo>
                        <a:pt x="104108" y="340709"/>
                      </a:lnTo>
                      <a:close/>
                      <a:moveTo>
                        <a:pt x="104108" y="315468"/>
                      </a:moveTo>
                      <a:lnTo>
                        <a:pt x="0" y="315468"/>
                      </a:lnTo>
                      <a:lnTo>
                        <a:pt x="0" y="302895"/>
                      </a:lnTo>
                      <a:lnTo>
                        <a:pt x="104108" y="302895"/>
                      </a:lnTo>
                      <a:lnTo>
                        <a:pt x="104108" y="315468"/>
                      </a:lnTo>
                      <a:close/>
                      <a:moveTo>
                        <a:pt x="104108" y="290227"/>
                      </a:moveTo>
                      <a:lnTo>
                        <a:pt x="0" y="290227"/>
                      </a:lnTo>
                      <a:lnTo>
                        <a:pt x="0" y="277654"/>
                      </a:lnTo>
                      <a:lnTo>
                        <a:pt x="104108" y="277654"/>
                      </a:lnTo>
                      <a:lnTo>
                        <a:pt x="104108" y="290227"/>
                      </a:lnTo>
                      <a:close/>
                      <a:moveTo>
                        <a:pt x="104108" y="264986"/>
                      </a:moveTo>
                      <a:lnTo>
                        <a:pt x="0" y="264986"/>
                      </a:lnTo>
                      <a:lnTo>
                        <a:pt x="0" y="252413"/>
                      </a:lnTo>
                      <a:lnTo>
                        <a:pt x="104108" y="252413"/>
                      </a:lnTo>
                      <a:lnTo>
                        <a:pt x="104108" y="264986"/>
                      </a:lnTo>
                      <a:close/>
                      <a:moveTo>
                        <a:pt x="104108" y="239744"/>
                      </a:moveTo>
                      <a:lnTo>
                        <a:pt x="0" y="239744"/>
                      </a:lnTo>
                      <a:lnTo>
                        <a:pt x="0" y="227171"/>
                      </a:lnTo>
                      <a:lnTo>
                        <a:pt x="104108" y="227171"/>
                      </a:lnTo>
                      <a:lnTo>
                        <a:pt x="104108" y="239744"/>
                      </a:lnTo>
                      <a:close/>
                      <a:moveTo>
                        <a:pt x="104108" y="214503"/>
                      </a:moveTo>
                      <a:lnTo>
                        <a:pt x="0" y="214503"/>
                      </a:lnTo>
                      <a:lnTo>
                        <a:pt x="0" y="201930"/>
                      </a:lnTo>
                      <a:lnTo>
                        <a:pt x="104108" y="201930"/>
                      </a:lnTo>
                      <a:lnTo>
                        <a:pt x="104108" y="214503"/>
                      </a:lnTo>
                      <a:close/>
                      <a:moveTo>
                        <a:pt x="104108" y="189262"/>
                      </a:moveTo>
                      <a:lnTo>
                        <a:pt x="0" y="189262"/>
                      </a:lnTo>
                      <a:lnTo>
                        <a:pt x="0" y="176689"/>
                      </a:lnTo>
                      <a:lnTo>
                        <a:pt x="104108" y="176689"/>
                      </a:lnTo>
                      <a:lnTo>
                        <a:pt x="104108" y="189262"/>
                      </a:lnTo>
                      <a:close/>
                      <a:moveTo>
                        <a:pt x="104108" y="164021"/>
                      </a:moveTo>
                      <a:lnTo>
                        <a:pt x="0" y="164021"/>
                      </a:lnTo>
                      <a:lnTo>
                        <a:pt x="0" y="151448"/>
                      </a:lnTo>
                      <a:lnTo>
                        <a:pt x="104108" y="151448"/>
                      </a:lnTo>
                      <a:lnTo>
                        <a:pt x="104108" y="164021"/>
                      </a:lnTo>
                      <a:close/>
                      <a:moveTo>
                        <a:pt x="104108" y="138779"/>
                      </a:moveTo>
                      <a:lnTo>
                        <a:pt x="0" y="138779"/>
                      </a:lnTo>
                      <a:lnTo>
                        <a:pt x="0" y="126206"/>
                      </a:lnTo>
                      <a:lnTo>
                        <a:pt x="104108" y="126206"/>
                      </a:lnTo>
                      <a:lnTo>
                        <a:pt x="104108" y="138779"/>
                      </a:lnTo>
                      <a:close/>
                      <a:moveTo>
                        <a:pt x="104108" y="113538"/>
                      </a:moveTo>
                      <a:lnTo>
                        <a:pt x="0" y="113538"/>
                      </a:lnTo>
                      <a:lnTo>
                        <a:pt x="0" y="100965"/>
                      </a:lnTo>
                      <a:lnTo>
                        <a:pt x="104108" y="100965"/>
                      </a:lnTo>
                      <a:lnTo>
                        <a:pt x="104108" y="113538"/>
                      </a:lnTo>
                      <a:close/>
                      <a:moveTo>
                        <a:pt x="104108" y="88297"/>
                      </a:moveTo>
                      <a:lnTo>
                        <a:pt x="0" y="88297"/>
                      </a:lnTo>
                      <a:lnTo>
                        <a:pt x="0" y="75724"/>
                      </a:lnTo>
                      <a:lnTo>
                        <a:pt x="104108" y="75724"/>
                      </a:lnTo>
                      <a:lnTo>
                        <a:pt x="104108" y="88297"/>
                      </a:lnTo>
                      <a:close/>
                      <a:moveTo>
                        <a:pt x="104108" y="63056"/>
                      </a:moveTo>
                      <a:lnTo>
                        <a:pt x="0" y="63056"/>
                      </a:lnTo>
                      <a:lnTo>
                        <a:pt x="0" y="50483"/>
                      </a:lnTo>
                      <a:lnTo>
                        <a:pt x="104108" y="50483"/>
                      </a:lnTo>
                      <a:lnTo>
                        <a:pt x="104108" y="63056"/>
                      </a:lnTo>
                      <a:close/>
                      <a:moveTo>
                        <a:pt x="104108" y="37814"/>
                      </a:moveTo>
                      <a:lnTo>
                        <a:pt x="0" y="37814"/>
                      </a:lnTo>
                      <a:lnTo>
                        <a:pt x="0" y="25241"/>
                      </a:lnTo>
                      <a:lnTo>
                        <a:pt x="104108" y="25241"/>
                      </a:lnTo>
                      <a:lnTo>
                        <a:pt x="104108" y="37814"/>
                      </a:lnTo>
                      <a:close/>
                      <a:moveTo>
                        <a:pt x="104108" y="12573"/>
                      </a:moveTo>
                      <a:lnTo>
                        <a:pt x="0" y="12573"/>
                      </a:lnTo>
                      <a:lnTo>
                        <a:pt x="0" y="0"/>
                      </a:lnTo>
                      <a:lnTo>
                        <a:pt x="104108" y="0"/>
                      </a:lnTo>
                      <a:lnTo>
                        <a:pt x="104108" y="12573"/>
                      </a:ln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00" name="Google Shape;2200;p255"/>
                <p:cNvSpPr/>
                <p:nvPr/>
              </p:nvSpPr>
              <p:spPr>
                <a:xfrm>
                  <a:off x="1204809" y="-2698480"/>
                  <a:ext cx="95250" cy="485775"/>
                </a:xfrm>
                <a:custGeom>
                  <a:rect b="b" l="l" r="r" t="t"/>
                  <a:pathLst>
                    <a:path extrusionOk="0" h="485775" w="95250">
                      <a:moveTo>
                        <a:pt x="104108" y="492157"/>
                      </a:moveTo>
                      <a:lnTo>
                        <a:pt x="0" y="492157"/>
                      </a:lnTo>
                      <a:lnTo>
                        <a:pt x="0" y="479584"/>
                      </a:lnTo>
                      <a:lnTo>
                        <a:pt x="104108" y="479584"/>
                      </a:lnTo>
                      <a:lnTo>
                        <a:pt x="104108" y="492157"/>
                      </a:lnTo>
                      <a:close/>
                      <a:moveTo>
                        <a:pt x="104108" y="466916"/>
                      </a:moveTo>
                      <a:lnTo>
                        <a:pt x="0" y="466916"/>
                      </a:lnTo>
                      <a:lnTo>
                        <a:pt x="0" y="454343"/>
                      </a:lnTo>
                      <a:lnTo>
                        <a:pt x="104108" y="454343"/>
                      </a:lnTo>
                      <a:lnTo>
                        <a:pt x="104108" y="466916"/>
                      </a:lnTo>
                      <a:close/>
                      <a:moveTo>
                        <a:pt x="104108" y="441674"/>
                      </a:moveTo>
                      <a:lnTo>
                        <a:pt x="0" y="441674"/>
                      </a:lnTo>
                      <a:lnTo>
                        <a:pt x="0" y="429101"/>
                      </a:lnTo>
                      <a:lnTo>
                        <a:pt x="104108" y="429101"/>
                      </a:lnTo>
                      <a:lnTo>
                        <a:pt x="104108" y="441674"/>
                      </a:lnTo>
                      <a:close/>
                      <a:moveTo>
                        <a:pt x="104108" y="416433"/>
                      </a:moveTo>
                      <a:lnTo>
                        <a:pt x="0" y="416433"/>
                      </a:lnTo>
                      <a:lnTo>
                        <a:pt x="0" y="403860"/>
                      </a:lnTo>
                      <a:lnTo>
                        <a:pt x="104108" y="403860"/>
                      </a:lnTo>
                      <a:lnTo>
                        <a:pt x="104108" y="416433"/>
                      </a:lnTo>
                      <a:close/>
                      <a:moveTo>
                        <a:pt x="104108" y="391192"/>
                      </a:moveTo>
                      <a:lnTo>
                        <a:pt x="0" y="391192"/>
                      </a:lnTo>
                      <a:lnTo>
                        <a:pt x="0" y="378619"/>
                      </a:lnTo>
                      <a:lnTo>
                        <a:pt x="104108" y="378619"/>
                      </a:lnTo>
                      <a:lnTo>
                        <a:pt x="104108" y="391192"/>
                      </a:lnTo>
                      <a:close/>
                      <a:moveTo>
                        <a:pt x="104108" y="365951"/>
                      </a:moveTo>
                      <a:lnTo>
                        <a:pt x="0" y="365951"/>
                      </a:lnTo>
                      <a:lnTo>
                        <a:pt x="0" y="353378"/>
                      </a:lnTo>
                      <a:lnTo>
                        <a:pt x="104108" y="353378"/>
                      </a:lnTo>
                      <a:lnTo>
                        <a:pt x="104108" y="365951"/>
                      </a:lnTo>
                      <a:close/>
                      <a:moveTo>
                        <a:pt x="104108" y="340709"/>
                      </a:moveTo>
                      <a:lnTo>
                        <a:pt x="0" y="340709"/>
                      </a:lnTo>
                      <a:lnTo>
                        <a:pt x="0" y="328136"/>
                      </a:lnTo>
                      <a:lnTo>
                        <a:pt x="104108" y="328136"/>
                      </a:lnTo>
                      <a:lnTo>
                        <a:pt x="104108" y="340709"/>
                      </a:lnTo>
                      <a:close/>
                      <a:moveTo>
                        <a:pt x="104108" y="315468"/>
                      </a:moveTo>
                      <a:lnTo>
                        <a:pt x="0" y="315468"/>
                      </a:lnTo>
                      <a:lnTo>
                        <a:pt x="0" y="302895"/>
                      </a:lnTo>
                      <a:lnTo>
                        <a:pt x="104108" y="302895"/>
                      </a:lnTo>
                      <a:lnTo>
                        <a:pt x="104108" y="315468"/>
                      </a:lnTo>
                      <a:close/>
                      <a:moveTo>
                        <a:pt x="104108" y="290227"/>
                      </a:moveTo>
                      <a:lnTo>
                        <a:pt x="0" y="290227"/>
                      </a:lnTo>
                      <a:lnTo>
                        <a:pt x="0" y="277654"/>
                      </a:lnTo>
                      <a:lnTo>
                        <a:pt x="104108" y="277654"/>
                      </a:lnTo>
                      <a:lnTo>
                        <a:pt x="104108" y="290227"/>
                      </a:lnTo>
                      <a:close/>
                      <a:moveTo>
                        <a:pt x="104108" y="264986"/>
                      </a:moveTo>
                      <a:lnTo>
                        <a:pt x="0" y="264986"/>
                      </a:lnTo>
                      <a:lnTo>
                        <a:pt x="0" y="252413"/>
                      </a:lnTo>
                      <a:lnTo>
                        <a:pt x="104108" y="252413"/>
                      </a:lnTo>
                      <a:lnTo>
                        <a:pt x="104108" y="264986"/>
                      </a:lnTo>
                      <a:close/>
                      <a:moveTo>
                        <a:pt x="104108" y="239744"/>
                      </a:moveTo>
                      <a:lnTo>
                        <a:pt x="0" y="239744"/>
                      </a:lnTo>
                      <a:lnTo>
                        <a:pt x="0" y="227171"/>
                      </a:lnTo>
                      <a:lnTo>
                        <a:pt x="104108" y="227171"/>
                      </a:lnTo>
                      <a:lnTo>
                        <a:pt x="104108" y="239744"/>
                      </a:lnTo>
                      <a:close/>
                      <a:moveTo>
                        <a:pt x="104108" y="214503"/>
                      </a:moveTo>
                      <a:lnTo>
                        <a:pt x="0" y="214503"/>
                      </a:lnTo>
                      <a:lnTo>
                        <a:pt x="0" y="201930"/>
                      </a:lnTo>
                      <a:lnTo>
                        <a:pt x="104108" y="201930"/>
                      </a:lnTo>
                      <a:lnTo>
                        <a:pt x="104108" y="214503"/>
                      </a:lnTo>
                      <a:close/>
                      <a:moveTo>
                        <a:pt x="104108" y="189262"/>
                      </a:moveTo>
                      <a:lnTo>
                        <a:pt x="0" y="189262"/>
                      </a:lnTo>
                      <a:lnTo>
                        <a:pt x="0" y="176689"/>
                      </a:lnTo>
                      <a:lnTo>
                        <a:pt x="104108" y="176689"/>
                      </a:lnTo>
                      <a:lnTo>
                        <a:pt x="104108" y="189262"/>
                      </a:lnTo>
                      <a:close/>
                      <a:moveTo>
                        <a:pt x="104108" y="164021"/>
                      </a:moveTo>
                      <a:lnTo>
                        <a:pt x="0" y="164021"/>
                      </a:lnTo>
                      <a:lnTo>
                        <a:pt x="0" y="151448"/>
                      </a:lnTo>
                      <a:lnTo>
                        <a:pt x="104108" y="151448"/>
                      </a:lnTo>
                      <a:lnTo>
                        <a:pt x="104108" y="164021"/>
                      </a:lnTo>
                      <a:close/>
                      <a:moveTo>
                        <a:pt x="104108" y="138779"/>
                      </a:moveTo>
                      <a:lnTo>
                        <a:pt x="0" y="138779"/>
                      </a:lnTo>
                      <a:lnTo>
                        <a:pt x="0" y="126206"/>
                      </a:lnTo>
                      <a:lnTo>
                        <a:pt x="104108" y="126206"/>
                      </a:lnTo>
                      <a:lnTo>
                        <a:pt x="104108" y="138779"/>
                      </a:lnTo>
                      <a:close/>
                      <a:moveTo>
                        <a:pt x="104108" y="113538"/>
                      </a:moveTo>
                      <a:lnTo>
                        <a:pt x="0" y="113538"/>
                      </a:lnTo>
                      <a:lnTo>
                        <a:pt x="0" y="100965"/>
                      </a:lnTo>
                      <a:lnTo>
                        <a:pt x="104108" y="100965"/>
                      </a:lnTo>
                      <a:lnTo>
                        <a:pt x="104108" y="113538"/>
                      </a:lnTo>
                      <a:close/>
                      <a:moveTo>
                        <a:pt x="104108" y="88297"/>
                      </a:moveTo>
                      <a:lnTo>
                        <a:pt x="0" y="88297"/>
                      </a:lnTo>
                      <a:lnTo>
                        <a:pt x="0" y="75724"/>
                      </a:lnTo>
                      <a:lnTo>
                        <a:pt x="104108" y="75724"/>
                      </a:lnTo>
                      <a:lnTo>
                        <a:pt x="104108" y="88297"/>
                      </a:lnTo>
                      <a:close/>
                      <a:moveTo>
                        <a:pt x="104108" y="63056"/>
                      </a:moveTo>
                      <a:lnTo>
                        <a:pt x="0" y="63056"/>
                      </a:lnTo>
                      <a:lnTo>
                        <a:pt x="0" y="50483"/>
                      </a:lnTo>
                      <a:lnTo>
                        <a:pt x="104108" y="50483"/>
                      </a:lnTo>
                      <a:lnTo>
                        <a:pt x="104108" y="63056"/>
                      </a:lnTo>
                      <a:close/>
                      <a:moveTo>
                        <a:pt x="104108" y="37814"/>
                      </a:moveTo>
                      <a:lnTo>
                        <a:pt x="0" y="37814"/>
                      </a:lnTo>
                      <a:lnTo>
                        <a:pt x="0" y="25241"/>
                      </a:lnTo>
                      <a:lnTo>
                        <a:pt x="104108" y="25241"/>
                      </a:lnTo>
                      <a:lnTo>
                        <a:pt x="104108" y="37814"/>
                      </a:lnTo>
                      <a:close/>
                      <a:moveTo>
                        <a:pt x="104108" y="12573"/>
                      </a:moveTo>
                      <a:lnTo>
                        <a:pt x="0" y="12573"/>
                      </a:lnTo>
                      <a:lnTo>
                        <a:pt x="0" y="0"/>
                      </a:lnTo>
                      <a:lnTo>
                        <a:pt x="104108" y="0"/>
                      </a:lnTo>
                      <a:lnTo>
                        <a:pt x="104108" y="12573"/>
                      </a:ln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cxnSp>
          <p:nvCxnSpPr>
            <p:cNvPr id="2201" name="Google Shape;2201;p255"/>
            <p:cNvCxnSpPr/>
            <p:nvPr/>
          </p:nvCxnSpPr>
          <p:spPr>
            <a:xfrm flipH="1" rot="-5400000">
              <a:off x="6390950" y="2846075"/>
              <a:ext cx="1461900" cy="600"/>
            </a:xfrm>
            <a:prstGeom prst="bentConnector3">
              <a:avLst>
                <a:gd fmla="val 50000" name="adj1"/>
              </a:avLst>
            </a:prstGeom>
            <a:noFill/>
            <a:ln cap="flat" cmpd="sng" w="19050">
              <a:solidFill>
                <a:schemeClr val="lt1"/>
              </a:solidFill>
              <a:prstDash val="solid"/>
              <a:round/>
              <a:headEnd len="med" w="med" type="none"/>
              <a:tailEnd len="med" w="med" type="none"/>
            </a:ln>
            <a:effectLst>
              <a:outerShdw blurRad="28575" rotWithShape="0" algn="bl">
                <a:schemeClr val="lt1"/>
              </a:outerShdw>
            </a:effectLst>
          </p:spPr>
        </p:cxnSp>
        <p:cxnSp>
          <p:nvCxnSpPr>
            <p:cNvPr id="2202" name="Google Shape;2202;p255"/>
            <p:cNvCxnSpPr/>
            <p:nvPr/>
          </p:nvCxnSpPr>
          <p:spPr>
            <a:xfrm flipH="1" rot="-5400000">
              <a:off x="6169350" y="1043325"/>
              <a:ext cx="375900" cy="332100"/>
            </a:xfrm>
            <a:prstGeom prst="bentConnector3">
              <a:avLst>
                <a:gd fmla="val 0" name="adj1"/>
              </a:avLst>
            </a:prstGeom>
            <a:noFill/>
            <a:ln cap="flat" cmpd="sng" w="19050">
              <a:solidFill>
                <a:schemeClr val="lt1"/>
              </a:solidFill>
              <a:prstDash val="solid"/>
              <a:round/>
              <a:headEnd len="med" w="med" type="none"/>
              <a:tailEnd len="med" w="med" type="none"/>
            </a:ln>
            <a:effectLst>
              <a:outerShdw blurRad="28575" rotWithShape="0" algn="bl">
                <a:schemeClr val="lt1"/>
              </a:outerShdw>
            </a:effectLst>
          </p:spPr>
        </p:cxnSp>
      </p:grpSp>
      <p:sp>
        <p:nvSpPr>
          <p:cNvPr id="2203" name="Google Shape;2203;p255"/>
          <p:cNvSpPr txBox="1"/>
          <p:nvPr/>
        </p:nvSpPr>
        <p:spPr>
          <a:xfrm>
            <a:off x="3889200" y="4517925"/>
            <a:ext cx="1365600" cy="3387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000">
                <a:solidFill>
                  <a:schemeClr val="dk1"/>
                </a:solidFill>
                <a:latin typeface="Poppins"/>
                <a:ea typeface="Poppins"/>
                <a:cs typeface="Poppins"/>
                <a:sym typeface="Poppins"/>
              </a:rPr>
              <a:t>By Varun Nagpal</a:t>
            </a:r>
            <a:endParaRPr/>
          </a:p>
        </p:txBody>
      </p:sp>
      <p:pic>
        <p:nvPicPr>
          <p:cNvPr id="2204" name="Google Shape;2204;p255"/>
          <p:cNvPicPr preferRelativeResize="0"/>
          <p:nvPr/>
        </p:nvPicPr>
        <p:blipFill>
          <a:blip r:embed="rId3">
            <a:alphaModFix/>
          </a:blip>
          <a:stretch>
            <a:fillRect/>
          </a:stretch>
        </p:blipFill>
        <p:spPr>
          <a:xfrm>
            <a:off x="5170175" y="0"/>
            <a:ext cx="3973827" cy="5143502"/>
          </a:xfrm>
          <a:prstGeom prst="rect">
            <a:avLst/>
          </a:prstGeom>
          <a:noFill/>
          <a:ln>
            <a:noFill/>
          </a:ln>
        </p:spPr>
      </p:pic>
      <p:sp>
        <p:nvSpPr>
          <p:cNvPr id="2205" name="Google Shape;2205;p255"/>
          <p:cNvSpPr txBox="1"/>
          <p:nvPr/>
        </p:nvSpPr>
        <p:spPr>
          <a:xfrm>
            <a:off x="1150625" y="3577325"/>
            <a:ext cx="30510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chemeClr val="dk1"/>
                </a:solidFill>
                <a:latin typeface="Poppins ExtraLight"/>
                <a:ea typeface="Poppins ExtraLight"/>
                <a:cs typeface="Poppins ExtraLight"/>
                <a:sym typeface="Poppins ExtraLight"/>
              </a:rPr>
              <a:t>AI Standards &amp; Best Practices for Software Engineering </a:t>
            </a:r>
            <a:endParaRPr sz="1200">
              <a:solidFill>
                <a:schemeClr val="dk1"/>
              </a:solidFill>
              <a:latin typeface="Poppins ExtraLight"/>
              <a:ea typeface="Poppins ExtraLight"/>
              <a:cs typeface="Poppins ExtraLight"/>
              <a:sym typeface="Poppins ExtraLight"/>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4" name="Shape 2274"/>
        <p:cNvGrpSpPr/>
        <p:nvPr/>
      </p:nvGrpSpPr>
      <p:grpSpPr>
        <a:xfrm>
          <a:off x="0" y="0"/>
          <a:ext cx="0" cy="0"/>
          <a:chOff x="0" y="0"/>
          <a:chExt cx="0" cy="0"/>
        </a:xfrm>
      </p:grpSpPr>
      <p:grpSp>
        <p:nvGrpSpPr>
          <p:cNvPr id="2275" name="Google Shape;2275;p264"/>
          <p:cNvGrpSpPr/>
          <p:nvPr/>
        </p:nvGrpSpPr>
        <p:grpSpPr>
          <a:xfrm>
            <a:off x="3901200" y="565000"/>
            <a:ext cx="4555100" cy="993907"/>
            <a:chOff x="3978500" y="946000"/>
            <a:chExt cx="4555100" cy="993907"/>
          </a:xfrm>
        </p:grpSpPr>
        <p:grpSp>
          <p:nvGrpSpPr>
            <p:cNvPr id="2276" name="Google Shape;2276;p264"/>
            <p:cNvGrpSpPr/>
            <p:nvPr/>
          </p:nvGrpSpPr>
          <p:grpSpPr>
            <a:xfrm>
              <a:off x="4734025" y="1140951"/>
              <a:ext cx="529800" cy="798956"/>
              <a:chOff x="4318975" y="1083450"/>
              <a:chExt cx="529800" cy="591250"/>
            </a:xfrm>
          </p:grpSpPr>
          <p:sp>
            <p:nvSpPr>
              <p:cNvPr id="2277" name="Google Shape;2277;p264"/>
              <p:cNvSpPr/>
              <p:nvPr/>
            </p:nvSpPr>
            <p:spPr>
              <a:xfrm>
                <a:off x="4517125" y="1086100"/>
                <a:ext cx="133500" cy="588600"/>
              </a:xfrm>
              <a:prstGeom prst="rect">
                <a:avLst/>
              </a:prstGeom>
              <a:solidFill>
                <a:srgbClr val="0942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278" name="Google Shape;2278;p264"/>
              <p:cNvCxnSpPr/>
              <p:nvPr/>
            </p:nvCxnSpPr>
            <p:spPr>
              <a:xfrm rot="10800000">
                <a:off x="4318975" y="1083450"/>
                <a:ext cx="529800" cy="0"/>
              </a:xfrm>
              <a:prstGeom prst="straightConnector1">
                <a:avLst/>
              </a:prstGeom>
              <a:noFill/>
              <a:ln cap="flat" cmpd="sng" w="9525">
                <a:solidFill>
                  <a:srgbClr val="0942A1"/>
                </a:solidFill>
                <a:prstDash val="solid"/>
                <a:round/>
                <a:headEnd len="sm" w="sm" type="none"/>
                <a:tailEnd len="sm" w="sm" type="none"/>
              </a:ln>
            </p:spPr>
          </p:cxnSp>
        </p:grpSp>
        <p:sp>
          <p:nvSpPr>
            <p:cNvPr id="2279" name="Google Shape;2279;p264"/>
            <p:cNvSpPr txBox="1"/>
            <p:nvPr/>
          </p:nvSpPr>
          <p:spPr>
            <a:xfrm>
              <a:off x="5344600" y="946000"/>
              <a:ext cx="3189000" cy="276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100"/>
                <a:buFont typeface="Arial"/>
                <a:buNone/>
              </a:pPr>
              <a:r>
                <a:rPr b="1" i="0" lang="en" sz="1100" u="none" cap="none" strike="noStrike">
                  <a:solidFill>
                    <a:srgbClr val="0942A1"/>
                  </a:solidFill>
                  <a:latin typeface="Roboto"/>
                  <a:ea typeface="Roboto"/>
                  <a:cs typeface="Roboto"/>
                  <a:sym typeface="Roboto"/>
                </a:rPr>
                <a:t>90% Assembly Code, 10% other languages</a:t>
              </a:r>
              <a:endParaRPr b="1" i="0" sz="1100" u="none" cap="none" strike="noStrike">
                <a:solidFill>
                  <a:srgbClr val="0942A1"/>
                </a:solidFill>
                <a:latin typeface="Roboto"/>
                <a:ea typeface="Roboto"/>
                <a:cs typeface="Roboto"/>
                <a:sym typeface="Roboto"/>
              </a:endParaRPr>
            </a:p>
          </p:txBody>
        </p:sp>
        <p:sp>
          <p:nvSpPr>
            <p:cNvPr id="2280" name="Google Shape;2280;p264"/>
            <p:cNvSpPr txBox="1"/>
            <p:nvPr/>
          </p:nvSpPr>
          <p:spPr>
            <a:xfrm>
              <a:off x="3978500" y="973693"/>
              <a:ext cx="758400" cy="346800"/>
            </a:xfrm>
            <a:prstGeom prst="rect">
              <a:avLst/>
            </a:prstGeom>
            <a:noFill/>
            <a:ln>
              <a:noFill/>
            </a:ln>
          </p:spPr>
          <p:txBody>
            <a:bodyPr anchorCtr="0" anchor="t" bIns="91425" lIns="91425" spcFirstLastPara="1" rIns="91425" wrap="square" tIns="91425">
              <a:noAutofit/>
            </a:bodyPr>
            <a:lstStyle/>
            <a:p>
              <a:pPr indent="0" lvl="0" marL="0" marR="0" rtl="0" algn="r">
                <a:lnSpc>
                  <a:spcPct val="115000"/>
                </a:lnSpc>
                <a:spcBef>
                  <a:spcPts val="0"/>
                </a:spcBef>
                <a:spcAft>
                  <a:spcPts val="0"/>
                </a:spcAft>
                <a:buClr>
                  <a:srgbClr val="000000"/>
                </a:buClr>
                <a:buSzPts val="900"/>
                <a:buFont typeface="Arial"/>
                <a:buNone/>
              </a:pPr>
              <a:r>
                <a:rPr b="0" i="0" lang="en" sz="900" u="none" cap="none" strike="noStrike">
                  <a:solidFill>
                    <a:srgbClr val="0942A1"/>
                  </a:solidFill>
                  <a:latin typeface="Roboto"/>
                  <a:ea typeface="Roboto"/>
                  <a:cs typeface="Roboto"/>
                  <a:sym typeface="Roboto"/>
                </a:rPr>
                <a:t>1950</a:t>
              </a:r>
              <a:endParaRPr b="0" i="0" sz="900" u="none" cap="none" strike="noStrike">
                <a:solidFill>
                  <a:srgbClr val="0942A1"/>
                </a:solidFill>
                <a:latin typeface="Roboto"/>
                <a:ea typeface="Roboto"/>
                <a:cs typeface="Roboto"/>
                <a:sym typeface="Roboto"/>
              </a:endParaRPr>
            </a:p>
          </p:txBody>
        </p:sp>
      </p:grpSp>
      <p:grpSp>
        <p:nvGrpSpPr>
          <p:cNvPr id="2281" name="Google Shape;2281;p264"/>
          <p:cNvGrpSpPr/>
          <p:nvPr/>
        </p:nvGrpSpPr>
        <p:grpSpPr>
          <a:xfrm>
            <a:off x="3901200" y="1366250"/>
            <a:ext cx="4727000" cy="993912"/>
            <a:chOff x="3978500" y="945995"/>
            <a:chExt cx="4727000" cy="993912"/>
          </a:xfrm>
        </p:grpSpPr>
        <p:grpSp>
          <p:nvGrpSpPr>
            <p:cNvPr id="2282" name="Google Shape;2282;p264"/>
            <p:cNvGrpSpPr/>
            <p:nvPr/>
          </p:nvGrpSpPr>
          <p:grpSpPr>
            <a:xfrm>
              <a:off x="4734025" y="1140951"/>
              <a:ext cx="529800" cy="798956"/>
              <a:chOff x="4318975" y="1083450"/>
              <a:chExt cx="529800" cy="591250"/>
            </a:xfrm>
          </p:grpSpPr>
          <p:sp>
            <p:nvSpPr>
              <p:cNvPr id="2283" name="Google Shape;2283;p264"/>
              <p:cNvSpPr/>
              <p:nvPr/>
            </p:nvSpPr>
            <p:spPr>
              <a:xfrm>
                <a:off x="4517125" y="1086100"/>
                <a:ext cx="133500" cy="588600"/>
              </a:xfrm>
              <a:prstGeom prst="rect">
                <a:avLst/>
              </a:prstGeom>
              <a:solidFill>
                <a:srgbClr val="0942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284" name="Google Shape;2284;p264"/>
              <p:cNvCxnSpPr/>
              <p:nvPr/>
            </p:nvCxnSpPr>
            <p:spPr>
              <a:xfrm rot="10800000">
                <a:off x="4318975" y="1083450"/>
                <a:ext cx="529800" cy="0"/>
              </a:xfrm>
              <a:prstGeom prst="straightConnector1">
                <a:avLst/>
              </a:prstGeom>
              <a:noFill/>
              <a:ln cap="flat" cmpd="sng" w="9525">
                <a:solidFill>
                  <a:srgbClr val="0942A1"/>
                </a:solidFill>
                <a:prstDash val="solid"/>
                <a:round/>
                <a:headEnd len="sm" w="sm" type="none"/>
                <a:tailEnd len="sm" w="sm" type="none"/>
              </a:ln>
            </p:spPr>
          </p:cxnSp>
        </p:grpSp>
        <p:sp>
          <p:nvSpPr>
            <p:cNvPr id="2285" name="Google Shape;2285;p264"/>
            <p:cNvSpPr txBox="1"/>
            <p:nvPr/>
          </p:nvSpPr>
          <p:spPr>
            <a:xfrm>
              <a:off x="5344600" y="945995"/>
              <a:ext cx="3360900" cy="276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100"/>
                <a:buFont typeface="Arial"/>
                <a:buNone/>
              </a:pPr>
              <a:r>
                <a:rPr b="1" i="0" lang="en" sz="1100" u="none" cap="none" strike="noStrike">
                  <a:solidFill>
                    <a:srgbClr val="0942A1"/>
                  </a:solidFill>
                  <a:latin typeface="Roboto"/>
                  <a:ea typeface="Roboto"/>
                  <a:cs typeface="Roboto"/>
                  <a:sym typeface="Roboto"/>
                </a:rPr>
                <a:t>25% Assembly, 25% C/C++, 50% other languages</a:t>
              </a:r>
              <a:endParaRPr b="1" i="0" sz="1100" u="none" cap="none" strike="noStrike">
                <a:solidFill>
                  <a:srgbClr val="0942A1"/>
                </a:solidFill>
                <a:latin typeface="Roboto"/>
                <a:ea typeface="Roboto"/>
                <a:cs typeface="Roboto"/>
                <a:sym typeface="Roboto"/>
              </a:endParaRPr>
            </a:p>
          </p:txBody>
        </p:sp>
        <p:sp>
          <p:nvSpPr>
            <p:cNvPr id="2286" name="Google Shape;2286;p264"/>
            <p:cNvSpPr txBox="1"/>
            <p:nvPr/>
          </p:nvSpPr>
          <p:spPr>
            <a:xfrm>
              <a:off x="3978500" y="973693"/>
              <a:ext cx="758400" cy="346800"/>
            </a:xfrm>
            <a:prstGeom prst="rect">
              <a:avLst/>
            </a:prstGeom>
            <a:noFill/>
            <a:ln>
              <a:noFill/>
            </a:ln>
          </p:spPr>
          <p:txBody>
            <a:bodyPr anchorCtr="0" anchor="t" bIns="91425" lIns="91425" spcFirstLastPara="1" rIns="91425" wrap="square" tIns="91425">
              <a:noAutofit/>
            </a:bodyPr>
            <a:lstStyle/>
            <a:p>
              <a:pPr indent="0" lvl="0" marL="0" marR="0" rtl="0" algn="r">
                <a:lnSpc>
                  <a:spcPct val="115000"/>
                </a:lnSpc>
                <a:spcBef>
                  <a:spcPts val="0"/>
                </a:spcBef>
                <a:spcAft>
                  <a:spcPts val="0"/>
                </a:spcAft>
                <a:buClr>
                  <a:srgbClr val="000000"/>
                </a:buClr>
                <a:buSzPts val="900"/>
                <a:buFont typeface="Arial"/>
                <a:buNone/>
              </a:pPr>
              <a:r>
                <a:rPr b="0" i="0" lang="en" sz="900" u="none" cap="none" strike="noStrike">
                  <a:solidFill>
                    <a:srgbClr val="0942A1"/>
                  </a:solidFill>
                  <a:latin typeface="Roboto"/>
                  <a:ea typeface="Roboto"/>
                  <a:cs typeface="Roboto"/>
                  <a:sym typeface="Roboto"/>
                </a:rPr>
                <a:t>1975</a:t>
              </a:r>
              <a:endParaRPr b="0" i="0" sz="900" u="none" cap="none" strike="noStrike">
                <a:solidFill>
                  <a:srgbClr val="0942A1"/>
                </a:solidFill>
                <a:latin typeface="Roboto"/>
                <a:ea typeface="Roboto"/>
                <a:cs typeface="Roboto"/>
                <a:sym typeface="Roboto"/>
              </a:endParaRPr>
            </a:p>
          </p:txBody>
        </p:sp>
      </p:grpSp>
      <p:grpSp>
        <p:nvGrpSpPr>
          <p:cNvPr id="2287" name="Google Shape;2287;p264"/>
          <p:cNvGrpSpPr/>
          <p:nvPr/>
        </p:nvGrpSpPr>
        <p:grpSpPr>
          <a:xfrm>
            <a:off x="3901200" y="2167525"/>
            <a:ext cx="4899200" cy="993892"/>
            <a:chOff x="3978500" y="946015"/>
            <a:chExt cx="4899200" cy="993892"/>
          </a:xfrm>
        </p:grpSpPr>
        <p:grpSp>
          <p:nvGrpSpPr>
            <p:cNvPr id="2288" name="Google Shape;2288;p264"/>
            <p:cNvGrpSpPr/>
            <p:nvPr/>
          </p:nvGrpSpPr>
          <p:grpSpPr>
            <a:xfrm>
              <a:off x="4734025" y="1140951"/>
              <a:ext cx="529800" cy="798956"/>
              <a:chOff x="4318975" y="1083450"/>
              <a:chExt cx="529800" cy="591250"/>
            </a:xfrm>
          </p:grpSpPr>
          <p:sp>
            <p:nvSpPr>
              <p:cNvPr id="2289" name="Google Shape;2289;p264"/>
              <p:cNvSpPr/>
              <p:nvPr/>
            </p:nvSpPr>
            <p:spPr>
              <a:xfrm>
                <a:off x="4517125" y="1086100"/>
                <a:ext cx="133500" cy="588600"/>
              </a:xfrm>
              <a:prstGeom prst="rect">
                <a:avLst/>
              </a:prstGeom>
              <a:solidFill>
                <a:srgbClr val="C2C2C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290" name="Google Shape;2290;p264"/>
              <p:cNvCxnSpPr/>
              <p:nvPr/>
            </p:nvCxnSpPr>
            <p:spPr>
              <a:xfrm rot="10800000">
                <a:off x="4318975" y="1083450"/>
                <a:ext cx="529800" cy="0"/>
              </a:xfrm>
              <a:prstGeom prst="straightConnector1">
                <a:avLst/>
              </a:prstGeom>
              <a:noFill/>
              <a:ln cap="flat" cmpd="sng" w="9525">
                <a:solidFill>
                  <a:srgbClr val="C2C2C2"/>
                </a:solidFill>
                <a:prstDash val="solid"/>
                <a:round/>
                <a:headEnd len="sm" w="sm" type="none"/>
                <a:tailEnd len="sm" w="sm" type="none"/>
              </a:ln>
            </p:spPr>
          </p:cxnSp>
        </p:grpSp>
        <p:sp>
          <p:nvSpPr>
            <p:cNvPr id="2291" name="Google Shape;2291;p264"/>
            <p:cNvSpPr txBox="1"/>
            <p:nvPr/>
          </p:nvSpPr>
          <p:spPr>
            <a:xfrm>
              <a:off x="5344600" y="946015"/>
              <a:ext cx="3533100" cy="276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100"/>
                <a:buFont typeface="Arial"/>
                <a:buNone/>
              </a:pPr>
              <a:r>
                <a:rPr b="1" i="0" lang="en" sz="1100" u="none" cap="none" strike="noStrike">
                  <a:solidFill>
                    <a:srgbClr val="858585"/>
                  </a:solidFill>
                  <a:latin typeface="Roboto"/>
                  <a:ea typeface="Roboto"/>
                  <a:cs typeface="Roboto"/>
                  <a:sym typeface="Roboto"/>
                </a:rPr>
                <a:t>1% Assembly(Low), 49% C/C++, 50% High languages </a:t>
              </a:r>
              <a:endParaRPr b="1" i="0" sz="1100" u="none" cap="none" strike="noStrike">
                <a:solidFill>
                  <a:srgbClr val="858585"/>
                </a:solidFill>
                <a:latin typeface="Roboto"/>
                <a:ea typeface="Roboto"/>
                <a:cs typeface="Roboto"/>
                <a:sym typeface="Roboto"/>
              </a:endParaRPr>
            </a:p>
          </p:txBody>
        </p:sp>
        <p:sp>
          <p:nvSpPr>
            <p:cNvPr id="2292" name="Google Shape;2292;p264"/>
            <p:cNvSpPr txBox="1"/>
            <p:nvPr/>
          </p:nvSpPr>
          <p:spPr>
            <a:xfrm>
              <a:off x="3978500" y="973693"/>
              <a:ext cx="758400" cy="346800"/>
            </a:xfrm>
            <a:prstGeom prst="rect">
              <a:avLst/>
            </a:prstGeom>
            <a:noFill/>
            <a:ln>
              <a:noFill/>
            </a:ln>
          </p:spPr>
          <p:txBody>
            <a:bodyPr anchorCtr="0" anchor="t" bIns="91425" lIns="91425" spcFirstLastPara="1" rIns="91425" wrap="square" tIns="91425">
              <a:noAutofit/>
            </a:bodyPr>
            <a:lstStyle/>
            <a:p>
              <a:pPr indent="0" lvl="0" marL="0" marR="0" rtl="0" algn="r">
                <a:lnSpc>
                  <a:spcPct val="115000"/>
                </a:lnSpc>
                <a:spcBef>
                  <a:spcPts val="0"/>
                </a:spcBef>
                <a:spcAft>
                  <a:spcPts val="0"/>
                </a:spcAft>
                <a:buClr>
                  <a:srgbClr val="000000"/>
                </a:buClr>
                <a:buSzPts val="900"/>
                <a:buFont typeface="Arial"/>
                <a:buNone/>
              </a:pPr>
              <a:r>
                <a:rPr b="0" i="0" lang="en" sz="900" u="none" cap="none" strike="noStrike">
                  <a:solidFill>
                    <a:srgbClr val="858585"/>
                  </a:solidFill>
                  <a:latin typeface="Roboto"/>
                  <a:ea typeface="Roboto"/>
                  <a:cs typeface="Roboto"/>
                  <a:sym typeface="Roboto"/>
                </a:rPr>
                <a:t>2000</a:t>
              </a:r>
              <a:endParaRPr b="0" i="0" sz="900" u="none" cap="none" strike="noStrike">
                <a:solidFill>
                  <a:srgbClr val="858585"/>
                </a:solidFill>
                <a:latin typeface="Roboto"/>
                <a:ea typeface="Roboto"/>
                <a:cs typeface="Roboto"/>
                <a:sym typeface="Roboto"/>
              </a:endParaRPr>
            </a:p>
          </p:txBody>
        </p:sp>
      </p:grpSp>
      <p:grpSp>
        <p:nvGrpSpPr>
          <p:cNvPr id="2293" name="Google Shape;2293;p264"/>
          <p:cNvGrpSpPr/>
          <p:nvPr/>
        </p:nvGrpSpPr>
        <p:grpSpPr>
          <a:xfrm>
            <a:off x="3901200" y="2968769"/>
            <a:ext cx="4094300" cy="993904"/>
            <a:chOff x="3978500" y="946003"/>
            <a:chExt cx="4094300" cy="993904"/>
          </a:xfrm>
        </p:grpSpPr>
        <p:grpSp>
          <p:nvGrpSpPr>
            <p:cNvPr id="2294" name="Google Shape;2294;p264"/>
            <p:cNvGrpSpPr/>
            <p:nvPr/>
          </p:nvGrpSpPr>
          <p:grpSpPr>
            <a:xfrm>
              <a:off x="4734025" y="1140951"/>
              <a:ext cx="529800" cy="798956"/>
              <a:chOff x="4318975" y="1083450"/>
              <a:chExt cx="529800" cy="591250"/>
            </a:xfrm>
          </p:grpSpPr>
          <p:sp>
            <p:nvSpPr>
              <p:cNvPr id="2295" name="Google Shape;2295;p264"/>
              <p:cNvSpPr/>
              <p:nvPr/>
            </p:nvSpPr>
            <p:spPr>
              <a:xfrm>
                <a:off x="4517125" y="1086100"/>
                <a:ext cx="133500" cy="588600"/>
              </a:xfrm>
              <a:prstGeom prst="rect">
                <a:avLst/>
              </a:prstGeom>
              <a:solidFill>
                <a:srgbClr val="C2C2C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296" name="Google Shape;2296;p264"/>
              <p:cNvCxnSpPr/>
              <p:nvPr/>
            </p:nvCxnSpPr>
            <p:spPr>
              <a:xfrm rot="10800000">
                <a:off x="4318975" y="1083450"/>
                <a:ext cx="529800" cy="0"/>
              </a:xfrm>
              <a:prstGeom prst="straightConnector1">
                <a:avLst/>
              </a:prstGeom>
              <a:noFill/>
              <a:ln cap="flat" cmpd="sng" w="9525">
                <a:solidFill>
                  <a:srgbClr val="C2C2C2"/>
                </a:solidFill>
                <a:prstDash val="solid"/>
                <a:round/>
                <a:headEnd len="sm" w="sm" type="none"/>
                <a:tailEnd len="sm" w="sm" type="none"/>
              </a:ln>
            </p:spPr>
          </p:cxnSp>
        </p:grpSp>
        <p:sp>
          <p:nvSpPr>
            <p:cNvPr id="2297" name="Google Shape;2297;p264"/>
            <p:cNvSpPr txBox="1"/>
            <p:nvPr/>
          </p:nvSpPr>
          <p:spPr>
            <a:xfrm>
              <a:off x="5344600" y="946003"/>
              <a:ext cx="2728200" cy="276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100"/>
                <a:buFont typeface="Arial"/>
                <a:buNone/>
              </a:pPr>
              <a:r>
                <a:rPr b="1" i="0" lang="en" sz="1100" u="none" cap="none" strike="noStrike">
                  <a:solidFill>
                    <a:srgbClr val="858585"/>
                  </a:solidFill>
                  <a:latin typeface="Roboto"/>
                  <a:ea typeface="Roboto"/>
                  <a:cs typeface="Roboto"/>
                  <a:sym typeface="Roboto"/>
                </a:rPr>
                <a:t>10% Code written by AI, 99% by Humans</a:t>
              </a:r>
              <a:endParaRPr b="1" i="0" sz="1100" u="none" cap="none" strike="noStrike">
                <a:solidFill>
                  <a:srgbClr val="858585"/>
                </a:solidFill>
                <a:latin typeface="Roboto"/>
                <a:ea typeface="Roboto"/>
                <a:cs typeface="Roboto"/>
                <a:sym typeface="Roboto"/>
              </a:endParaRPr>
            </a:p>
          </p:txBody>
        </p:sp>
        <p:sp>
          <p:nvSpPr>
            <p:cNvPr id="2298" name="Google Shape;2298;p264"/>
            <p:cNvSpPr txBox="1"/>
            <p:nvPr/>
          </p:nvSpPr>
          <p:spPr>
            <a:xfrm>
              <a:off x="3978500" y="973693"/>
              <a:ext cx="758400" cy="346800"/>
            </a:xfrm>
            <a:prstGeom prst="rect">
              <a:avLst/>
            </a:prstGeom>
            <a:noFill/>
            <a:ln>
              <a:noFill/>
            </a:ln>
          </p:spPr>
          <p:txBody>
            <a:bodyPr anchorCtr="0" anchor="t" bIns="91425" lIns="91425" spcFirstLastPara="1" rIns="91425" wrap="square" tIns="91425">
              <a:noAutofit/>
            </a:bodyPr>
            <a:lstStyle/>
            <a:p>
              <a:pPr indent="0" lvl="0" marL="0" marR="0" rtl="0" algn="r">
                <a:lnSpc>
                  <a:spcPct val="115000"/>
                </a:lnSpc>
                <a:spcBef>
                  <a:spcPts val="0"/>
                </a:spcBef>
                <a:spcAft>
                  <a:spcPts val="0"/>
                </a:spcAft>
                <a:buClr>
                  <a:srgbClr val="000000"/>
                </a:buClr>
                <a:buSzPts val="900"/>
                <a:buFont typeface="Arial"/>
                <a:buNone/>
              </a:pPr>
              <a:r>
                <a:rPr b="0" i="0" lang="en" sz="900" u="none" cap="none" strike="noStrike">
                  <a:solidFill>
                    <a:srgbClr val="858585"/>
                  </a:solidFill>
                  <a:latin typeface="Roboto"/>
                  <a:ea typeface="Roboto"/>
                  <a:cs typeface="Roboto"/>
                  <a:sym typeface="Roboto"/>
                </a:rPr>
                <a:t>2025</a:t>
              </a:r>
              <a:endParaRPr b="0" i="0" sz="900" u="none" cap="none" strike="noStrike">
                <a:solidFill>
                  <a:srgbClr val="858585"/>
                </a:solidFill>
                <a:latin typeface="Roboto"/>
                <a:ea typeface="Roboto"/>
                <a:cs typeface="Roboto"/>
                <a:sym typeface="Roboto"/>
              </a:endParaRPr>
            </a:p>
          </p:txBody>
        </p:sp>
      </p:grpSp>
      <p:grpSp>
        <p:nvGrpSpPr>
          <p:cNvPr id="2299" name="Google Shape;2299;p264"/>
          <p:cNvGrpSpPr/>
          <p:nvPr/>
        </p:nvGrpSpPr>
        <p:grpSpPr>
          <a:xfrm>
            <a:off x="3901200" y="3770024"/>
            <a:ext cx="4094300" cy="993904"/>
            <a:chOff x="3978500" y="946003"/>
            <a:chExt cx="4094300" cy="993904"/>
          </a:xfrm>
        </p:grpSpPr>
        <p:grpSp>
          <p:nvGrpSpPr>
            <p:cNvPr id="2300" name="Google Shape;2300;p264"/>
            <p:cNvGrpSpPr/>
            <p:nvPr/>
          </p:nvGrpSpPr>
          <p:grpSpPr>
            <a:xfrm>
              <a:off x="4734025" y="1140951"/>
              <a:ext cx="529800" cy="798956"/>
              <a:chOff x="4318975" y="1083450"/>
              <a:chExt cx="529800" cy="591250"/>
            </a:xfrm>
          </p:grpSpPr>
          <p:sp>
            <p:nvSpPr>
              <p:cNvPr id="2301" name="Google Shape;2301;p264"/>
              <p:cNvSpPr/>
              <p:nvPr/>
            </p:nvSpPr>
            <p:spPr>
              <a:xfrm>
                <a:off x="4517125" y="1086100"/>
                <a:ext cx="133500" cy="588600"/>
              </a:xfrm>
              <a:prstGeom prst="rect">
                <a:avLst/>
              </a:prstGeom>
              <a:solidFill>
                <a:srgbClr val="C2C2C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302" name="Google Shape;2302;p264"/>
              <p:cNvCxnSpPr/>
              <p:nvPr/>
            </p:nvCxnSpPr>
            <p:spPr>
              <a:xfrm rot="10800000">
                <a:off x="4318975" y="1083450"/>
                <a:ext cx="529800" cy="0"/>
              </a:xfrm>
              <a:prstGeom prst="straightConnector1">
                <a:avLst/>
              </a:prstGeom>
              <a:noFill/>
              <a:ln cap="flat" cmpd="sng" w="9525">
                <a:solidFill>
                  <a:srgbClr val="C2C2C2"/>
                </a:solidFill>
                <a:prstDash val="solid"/>
                <a:round/>
                <a:headEnd len="sm" w="sm" type="none"/>
                <a:tailEnd len="sm" w="sm" type="none"/>
              </a:ln>
            </p:spPr>
          </p:cxnSp>
        </p:grpSp>
        <p:sp>
          <p:nvSpPr>
            <p:cNvPr id="2303" name="Google Shape;2303;p264"/>
            <p:cNvSpPr txBox="1"/>
            <p:nvPr/>
          </p:nvSpPr>
          <p:spPr>
            <a:xfrm>
              <a:off x="5344600" y="946003"/>
              <a:ext cx="2728200" cy="276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100"/>
                <a:buFont typeface="Arial"/>
                <a:buNone/>
              </a:pPr>
              <a:r>
                <a:rPr b="1" i="0" lang="en" sz="1100" u="none" cap="none" strike="noStrike">
                  <a:solidFill>
                    <a:srgbClr val="858585"/>
                  </a:solidFill>
                  <a:latin typeface="Roboto"/>
                  <a:ea typeface="Roboto"/>
                  <a:cs typeface="Roboto"/>
                  <a:sym typeface="Roboto"/>
                </a:rPr>
                <a:t>50% Code written by AI, 50% by Humans</a:t>
              </a:r>
              <a:endParaRPr b="1" i="0" sz="1100" u="none" cap="none" strike="noStrike">
                <a:solidFill>
                  <a:srgbClr val="858585"/>
                </a:solidFill>
                <a:latin typeface="Roboto"/>
                <a:ea typeface="Roboto"/>
                <a:cs typeface="Roboto"/>
                <a:sym typeface="Roboto"/>
              </a:endParaRPr>
            </a:p>
          </p:txBody>
        </p:sp>
        <p:sp>
          <p:nvSpPr>
            <p:cNvPr id="2304" name="Google Shape;2304;p264"/>
            <p:cNvSpPr txBox="1"/>
            <p:nvPr/>
          </p:nvSpPr>
          <p:spPr>
            <a:xfrm>
              <a:off x="3978500" y="973693"/>
              <a:ext cx="758400" cy="346800"/>
            </a:xfrm>
            <a:prstGeom prst="rect">
              <a:avLst/>
            </a:prstGeom>
            <a:noFill/>
            <a:ln>
              <a:noFill/>
            </a:ln>
          </p:spPr>
          <p:txBody>
            <a:bodyPr anchorCtr="0" anchor="t" bIns="91425" lIns="91425" spcFirstLastPara="1" rIns="91425" wrap="square" tIns="91425">
              <a:noAutofit/>
            </a:bodyPr>
            <a:lstStyle/>
            <a:p>
              <a:pPr indent="0" lvl="0" marL="0" marR="0" rtl="0" algn="r">
                <a:lnSpc>
                  <a:spcPct val="115000"/>
                </a:lnSpc>
                <a:spcBef>
                  <a:spcPts val="0"/>
                </a:spcBef>
                <a:spcAft>
                  <a:spcPts val="0"/>
                </a:spcAft>
                <a:buClr>
                  <a:srgbClr val="000000"/>
                </a:buClr>
                <a:buSzPts val="900"/>
                <a:buFont typeface="Arial"/>
                <a:buNone/>
              </a:pPr>
              <a:r>
                <a:rPr b="0" i="0" lang="en" sz="900" u="none" cap="none" strike="noStrike">
                  <a:solidFill>
                    <a:srgbClr val="858585"/>
                  </a:solidFill>
                  <a:latin typeface="Roboto"/>
                  <a:ea typeface="Roboto"/>
                  <a:cs typeface="Roboto"/>
                  <a:sym typeface="Roboto"/>
                </a:rPr>
                <a:t>203</a:t>
              </a:r>
              <a:r>
                <a:rPr lang="en" sz="900">
                  <a:solidFill>
                    <a:srgbClr val="858585"/>
                  </a:solidFill>
                  <a:latin typeface="Roboto"/>
                  <a:ea typeface="Roboto"/>
                  <a:cs typeface="Roboto"/>
                  <a:sym typeface="Roboto"/>
                </a:rPr>
                <a:t>0</a:t>
              </a:r>
              <a:endParaRPr b="0" i="0" sz="900" u="none" cap="none" strike="noStrike">
                <a:solidFill>
                  <a:srgbClr val="858585"/>
                </a:solidFill>
                <a:latin typeface="Roboto"/>
                <a:ea typeface="Roboto"/>
                <a:cs typeface="Roboto"/>
                <a:sym typeface="Roboto"/>
              </a:endParaRPr>
            </a:p>
          </p:txBody>
        </p:sp>
      </p:grpSp>
      <p:pic>
        <p:nvPicPr>
          <p:cNvPr id="2305" name="Google Shape;2305;p264"/>
          <p:cNvPicPr preferRelativeResize="0"/>
          <p:nvPr/>
        </p:nvPicPr>
        <p:blipFill rotWithShape="1">
          <a:blip r:embed="rId3">
            <a:alphaModFix/>
          </a:blip>
          <a:srcRect b="0" l="0" r="0" t="0"/>
          <a:stretch/>
        </p:blipFill>
        <p:spPr>
          <a:xfrm>
            <a:off x="3035150" y="3489912"/>
            <a:ext cx="716757" cy="734138"/>
          </a:xfrm>
          <a:prstGeom prst="rect">
            <a:avLst/>
          </a:prstGeom>
          <a:noFill/>
          <a:ln>
            <a:noFill/>
          </a:ln>
        </p:spPr>
      </p:pic>
      <p:pic>
        <p:nvPicPr>
          <p:cNvPr id="2306" name="Google Shape;2306;p264"/>
          <p:cNvPicPr preferRelativeResize="0"/>
          <p:nvPr/>
        </p:nvPicPr>
        <p:blipFill rotWithShape="1">
          <a:blip r:embed="rId4">
            <a:alphaModFix/>
          </a:blip>
          <a:srcRect b="0" l="0" r="0" t="0"/>
          <a:stretch/>
        </p:blipFill>
        <p:spPr>
          <a:xfrm>
            <a:off x="2584950" y="1189975"/>
            <a:ext cx="923400" cy="950300"/>
          </a:xfrm>
          <a:prstGeom prst="rect">
            <a:avLst/>
          </a:prstGeom>
          <a:noFill/>
          <a:ln>
            <a:noFill/>
          </a:ln>
        </p:spPr>
      </p:pic>
      <p:pic>
        <p:nvPicPr>
          <p:cNvPr id="2307" name="Google Shape;2307;p264"/>
          <p:cNvPicPr preferRelativeResize="0"/>
          <p:nvPr/>
        </p:nvPicPr>
        <p:blipFill rotWithShape="1">
          <a:blip r:embed="rId5">
            <a:alphaModFix/>
          </a:blip>
          <a:srcRect b="0" l="0" r="0" t="0"/>
          <a:stretch/>
        </p:blipFill>
        <p:spPr>
          <a:xfrm>
            <a:off x="1604550" y="3462538"/>
            <a:ext cx="1213650" cy="788875"/>
          </a:xfrm>
          <a:prstGeom prst="rect">
            <a:avLst/>
          </a:prstGeom>
          <a:noFill/>
          <a:ln>
            <a:noFill/>
          </a:ln>
        </p:spPr>
      </p:pic>
      <p:sp>
        <p:nvSpPr>
          <p:cNvPr id="2308" name="Google Shape;2308;p264"/>
          <p:cNvSpPr txBox="1"/>
          <p:nvPr/>
        </p:nvSpPr>
        <p:spPr>
          <a:xfrm>
            <a:off x="2418750" y="2087425"/>
            <a:ext cx="1255800" cy="384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 sz="1300" u="none" cap="none" strike="noStrike">
                <a:solidFill>
                  <a:schemeClr val="accent1"/>
                </a:solidFill>
                <a:latin typeface="Lato"/>
                <a:ea typeface="Lato"/>
                <a:cs typeface="Lato"/>
                <a:sym typeface="Lato"/>
              </a:rPr>
              <a:t>Human Coder</a:t>
            </a:r>
            <a:endParaRPr b="0" i="0" sz="1300" u="none" cap="none" strike="noStrike">
              <a:solidFill>
                <a:schemeClr val="accent1"/>
              </a:solidFill>
              <a:latin typeface="Lato"/>
              <a:ea typeface="Lato"/>
              <a:cs typeface="Lato"/>
              <a:sym typeface="Lato"/>
            </a:endParaRPr>
          </a:p>
        </p:txBody>
      </p:sp>
      <p:sp>
        <p:nvSpPr>
          <p:cNvPr id="2309" name="Google Shape;2309;p264"/>
          <p:cNvSpPr txBox="1"/>
          <p:nvPr/>
        </p:nvSpPr>
        <p:spPr>
          <a:xfrm>
            <a:off x="2974950" y="4175225"/>
            <a:ext cx="923400" cy="384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 sz="1300" u="none" cap="none" strike="noStrike">
                <a:solidFill>
                  <a:schemeClr val="accent1"/>
                </a:solidFill>
                <a:latin typeface="Lato"/>
                <a:ea typeface="Lato"/>
                <a:cs typeface="Lato"/>
                <a:sym typeface="Lato"/>
              </a:rPr>
              <a:t>AI </a:t>
            </a:r>
            <a:r>
              <a:rPr lang="en" sz="1300">
                <a:solidFill>
                  <a:schemeClr val="accent1"/>
                </a:solidFill>
                <a:latin typeface="Lato"/>
                <a:ea typeface="Lato"/>
                <a:cs typeface="Lato"/>
                <a:sym typeface="Lato"/>
              </a:rPr>
              <a:t>Agent</a:t>
            </a:r>
            <a:endParaRPr b="0" i="0" sz="1300" u="none" cap="none" strike="noStrike">
              <a:solidFill>
                <a:schemeClr val="accent1"/>
              </a:solidFill>
              <a:latin typeface="Lato"/>
              <a:ea typeface="Lato"/>
              <a:cs typeface="Lato"/>
              <a:sym typeface="Lato"/>
            </a:endParaRPr>
          </a:p>
        </p:txBody>
      </p:sp>
      <p:sp>
        <p:nvSpPr>
          <p:cNvPr id="2310" name="Google Shape;2310;p264"/>
          <p:cNvSpPr txBox="1"/>
          <p:nvPr/>
        </p:nvSpPr>
        <p:spPr>
          <a:xfrm>
            <a:off x="1356950" y="4148225"/>
            <a:ext cx="1678200" cy="384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 sz="1300" u="none" cap="none" strike="noStrike">
                <a:solidFill>
                  <a:schemeClr val="accent1"/>
                </a:solidFill>
                <a:latin typeface="Lato"/>
                <a:ea typeface="Lato"/>
                <a:cs typeface="Lato"/>
                <a:sym typeface="Lato"/>
              </a:rPr>
              <a:t>Human Instructor</a:t>
            </a:r>
            <a:endParaRPr b="0" i="0" sz="1300" u="none" cap="none" strike="noStrike">
              <a:solidFill>
                <a:schemeClr val="accent1"/>
              </a:solidFill>
              <a:latin typeface="Lato"/>
              <a:ea typeface="Lato"/>
              <a:cs typeface="Lato"/>
              <a:sym typeface="Lato"/>
            </a:endParaRPr>
          </a:p>
        </p:txBody>
      </p:sp>
      <p:sp>
        <p:nvSpPr>
          <p:cNvPr id="2311" name="Google Shape;2311;p264"/>
          <p:cNvSpPr/>
          <p:nvPr/>
        </p:nvSpPr>
        <p:spPr>
          <a:xfrm>
            <a:off x="3820175" y="669200"/>
            <a:ext cx="395700" cy="2492100"/>
          </a:xfrm>
          <a:prstGeom prst="leftBrace">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Lato"/>
              <a:ea typeface="Lato"/>
              <a:cs typeface="Lato"/>
              <a:sym typeface="Lato"/>
            </a:endParaRPr>
          </a:p>
        </p:txBody>
      </p:sp>
      <p:sp>
        <p:nvSpPr>
          <p:cNvPr id="2312" name="Google Shape;2312;p264"/>
          <p:cNvSpPr/>
          <p:nvPr/>
        </p:nvSpPr>
        <p:spPr>
          <a:xfrm>
            <a:off x="3815975" y="3161425"/>
            <a:ext cx="395700" cy="1493700"/>
          </a:xfrm>
          <a:prstGeom prst="leftBrace">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Lato"/>
              <a:ea typeface="Lato"/>
              <a:cs typeface="Lato"/>
              <a:sym typeface="Lato"/>
            </a:endParaRPr>
          </a:p>
        </p:txBody>
      </p:sp>
      <p:sp>
        <p:nvSpPr>
          <p:cNvPr id="2313" name="Google Shape;2313;p264"/>
          <p:cNvSpPr txBox="1"/>
          <p:nvPr/>
        </p:nvSpPr>
        <p:spPr>
          <a:xfrm>
            <a:off x="3901200" y="4483514"/>
            <a:ext cx="758400" cy="346800"/>
          </a:xfrm>
          <a:prstGeom prst="rect">
            <a:avLst/>
          </a:prstGeom>
          <a:noFill/>
          <a:ln>
            <a:noFill/>
          </a:ln>
        </p:spPr>
        <p:txBody>
          <a:bodyPr anchorCtr="0" anchor="t" bIns="91425" lIns="91425" spcFirstLastPara="1" rIns="91425" wrap="square" tIns="91425">
            <a:noAutofit/>
          </a:bodyPr>
          <a:lstStyle/>
          <a:p>
            <a:pPr indent="0" lvl="0" marL="0" marR="0" rtl="0" algn="r">
              <a:lnSpc>
                <a:spcPct val="115000"/>
              </a:lnSpc>
              <a:spcBef>
                <a:spcPts val="0"/>
              </a:spcBef>
              <a:spcAft>
                <a:spcPts val="0"/>
              </a:spcAft>
              <a:buClr>
                <a:srgbClr val="000000"/>
              </a:buClr>
              <a:buSzPts val="900"/>
              <a:buFont typeface="Arial"/>
              <a:buNone/>
            </a:pPr>
            <a:r>
              <a:rPr b="0" i="0" lang="en" sz="900" u="none" cap="none" strike="noStrike">
                <a:solidFill>
                  <a:srgbClr val="858585"/>
                </a:solidFill>
                <a:latin typeface="Roboto"/>
                <a:ea typeface="Roboto"/>
                <a:cs typeface="Roboto"/>
                <a:sym typeface="Roboto"/>
              </a:rPr>
              <a:t>20</a:t>
            </a:r>
            <a:r>
              <a:rPr lang="en" sz="900">
                <a:solidFill>
                  <a:srgbClr val="858585"/>
                </a:solidFill>
                <a:latin typeface="Roboto"/>
                <a:ea typeface="Roboto"/>
                <a:cs typeface="Roboto"/>
                <a:sym typeface="Roboto"/>
              </a:rPr>
              <a:t>3</a:t>
            </a:r>
            <a:r>
              <a:rPr b="0" i="0" lang="en" sz="900" u="none" cap="none" strike="noStrike">
                <a:solidFill>
                  <a:srgbClr val="858585"/>
                </a:solidFill>
                <a:latin typeface="Roboto"/>
                <a:ea typeface="Roboto"/>
                <a:cs typeface="Roboto"/>
                <a:sym typeface="Roboto"/>
              </a:rPr>
              <a:t>5</a:t>
            </a:r>
            <a:endParaRPr b="0" i="0" sz="900" u="none" cap="none" strike="noStrike">
              <a:solidFill>
                <a:srgbClr val="858585"/>
              </a:solidFill>
              <a:latin typeface="Roboto"/>
              <a:ea typeface="Roboto"/>
              <a:cs typeface="Roboto"/>
              <a:sym typeface="Roboto"/>
            </a:endParaRPr>
          </a:p>
        </p:txBody>
      </p:sp>
      <p:cxnSp>
        <p:nvCxnSpPr>
          <p:cNvPr id="2314" name="Google Shape;2314;p264"/>
          <p:cNvCxnSpPr/>
          <p:nvPr/>
        </p:nvCxnSpPr>
        <p:spPr>
          <a:xfrm rot="10800000">
            <a:off x="4656725" y="4611516"/>
            <a:ext cx="529800" cy="0"/>
          </a:xfrm>
          <a:prstGeom prst="straightConnector1">
            <a:avLst/>
          </a:prstGeom>
          <a:noFill/>
          <a:ln cap="flat" cmpd="sng" w="9525">
            <a:solidFill>
              <a:srgbClr val="C2C2C2"/>
            </a:solidFill>
            <a:prstDash val="solid"/>
            <a:round/>
            <a:headEnd len="sm" w="sm" type="none"/>
            <a:tailEnd len="sm" w="sm" type="none"/>
          </a:ln>
        </p:spPr>
      </p:cxnSp>
      <p:sp>
        <p:nvSpPr>
          <p:cNvPr id="2315" name="Google Shape;2315;p264"/>
          <p:cNvSpPr txBox="1"/>
          <p:nvPr/>
        </p:nvSpPr>
        <p:spPr>
          <a:xfrm>
            <a:off x="5267300" y="4455824"/>
            <a:ext cx="2728200" cy="276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100"/>
              <a:buFont typeface="Arial"/>
              <a:buNone/>
            </a:pPr>
            <a:r>
              <a:rPr b="1" i="0" lang="en" sz="1100" u="none" cap="none" strike="noStrike">
                <a:solidFill>
                  <a:srgbClr val="858585"/>
                </a:solidFill>
                <a:latin typeface="Roboto"/>
                <a:ea typeface="Roboto"/>
                <a:cs typeface="Roboto"/>
                <a:sym typeface="Roboto"/>
              </a:rPr>
              <a:t>99% Code written by AI, 1% by Humans</a:t>
            </a:r>
            <a:endParaRPr b="1" i="0" sz="1100" u="none" cap="none" strike="noStrike">
              <a:solidFill>
                <a:srgbClr val="858585"/>
              </a:solidFill>
              <a:latin typeface="Roboto"/>
              <a:ea typeface="Roboto"/>
              <a:cs typeface="Roboto"/>
              <a:sym typeface="Roboto"/>
            </a:endParaRPr>
          </a:p>
        </p:txBody>
      </p:sp>
      <p:sp>
        <p:nvSpPr>
          <p:cNvPr id="2316" name="Google Shape;2316;p264"/>
          <p:cNvSpPr/>
          <p:nvPr/>
        </p:nvSpPr>
        <p:spPr>
          <a:xfrm>
            <a:off x="2617225" y="3664325"/>
            <a:ext cx="341700" cy="384900"/>
          </a:xfrm>
          <a:prstGeom prst="mathPlus">
            <a:avLst>
              <a:gd fmla="val 2071" name="adj1"/>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Lato"/>
              <a:ea typeface="Lato"/>
              <a:cs typeface="Lato"/>
              <a:sym typeface="Lato"/>
            </a:endParaRPr>
          </a:p>
        </p:txBody>
      </p:sp>
      <p:pic>
        <p:nvPicPr>
          <p:cNvPr id="2317" name="Google Shape;2317;p264"/>
          <p:cNvPicPr preferRelativeResize="0"/>
          <p:nvPr/>
        </p:nvPicPr>
        <p:blipFill rotWithShape="1">
          <a:blip r:embed="rId6">
            <a:alphaModFix/>
          </a:blip>
          <a:srcRect b="0" l="0" r="0" t="0"/>
          <a:stretch/>
        </p:blipFill>
        <p:spPr>
          <a:xfrm>
            <a:off x="503625" y="746350"/>
            <a:ext cx="1422875" cy="631200"/>
          </a:xfrm>
          <a:prstGeom prst="rect">
            <a:avLst/>
          </a:prstGeom>
          <a:noFill/>
          <a:ln>
            <a:noFill/>
          </a:ln>
        </p:spPr>
      </p:pic>
      <p:sp>
        <p:nvSpPr>
          <p:cNvPr id="2318" name="Google Shape;2318;p264"/>
          <p:cNvSpPr txBox="1"/>
          <p:nvPr/>
        </p:nvSpPr>
        <p:spPr>
          <a:xfrm>
            <a:off x="229350" y="0"/>
            <a:ext cx="8310000" cy="10083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n">
                <a:solidFill>
                  <a:srgbClr val="321A7C"/>
                </a:solidFill>
                <a:latin typeface="Poppins SemiBold"/>
                <a:ea typeface="Poppins SemiBold"/>
                <a:cs typeface="Poppins SemiBold"/>
                <a:sym typeface="Poppins SemiBold"/>
              </a:rPr>
              <a:t>Past, Present and Future of Software Engineering (Programming) with AI </a:t>
            </a:r>
            <a:endParaRPr>
              <a:solidFill>
                <a:srgbClr val="321A7C"/>
              </a:solidFill>
              <a:latin typeface="Poppins SemiBold"/>
              <a:ea typeface="Poppins SemiBold"/>
              <a:cs typeface="Poppins SemiBold"/>
              <a:sym typeface="Poppins SemiBo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2" name="Shape 2322"/>
        <p:cNvGrpSpPr/>
        <p:nvPr/>
      </p:nvGrpSpPr>
      <p:grpSpPr>
        <a:xfrm>
          <a:off x="0" y="0"/>
          <a:ext cx="0" cy="0"/>
          <a:chOff x="0" y="0"/>
          <a:chExt cx="0" cy="0"/>
        </a:xfrm>
      </p:grpSpPr>
      <p:sp>
        <p:nvSpPr>
          <p:cNvPr id="2323" name="Google Shape;2323;p265"/>
          <p:cNvSpPr txBox="1"/>
          <p:nvPr>
            <p:ph idx="4294967295" type="body"/>
          </p:nvPr>
        </p:nvSpPr>
        <p:spPr>
          <a:xfrm>
            <a:off x="818625" y="1508000"/>
            <a:ext cx="7809900" cy="2408700"/>
          </a:xfrm>
          <a:prstGeom prst="rect">
            <a:avLst/>
          </a:prstGeom>
        </p:spPr>
        <p:txBody>
          <a:bodyPr anchorCtr="0" anchor="t" bIns="91425" lIns="91425" spcFirstLastPara="1" rIns="91425" wrap="square" tIns="91425">
            <a:noAutofit/>
          </a:bodyPr>
          <a:lstStyle/>
          <a:p>
            <a:pPr indent="-336550" lvl="0" marL="457200" rtl="0" algn="l">
              <a:lnSpc>
                <a:spcPct val="130000"/>
              </a:lnSpc>
              <a:spcBef>
                <a:spcPts val="0"/>
              </a:spcBef>
              <a:spcAft>
                <a:spcPts val="0"/>
              </a:spcAft>
              <a:buClr>
                <a:srgbClr val="0F0F0F"/>
              </a:buClr>
              <a:buSzPts val="1700"/>
              <a:buFont typeface="Poppins Medium"/>
              <a:buAutoNum type="arabicPeriod"/>
            </a:pPr>
            <a:r>
              <a:rPr lang="en" sz="1700">
                <a:solidFill>
                  <a:srgbClr val="0F0F0F"/>
                </a:solidFill>
                <a:latin typeface="Poppins Medium"/>
                <a:ea typeface="Poppins Medium"/>
                <a:cs typeface="Poppins Medium"/>
                <a:sym typeface="Poppins Medium"/>
              </a:rPr>
              <a:t>Write effective prompts based on the software requirements. </a:t>
            </a:r>
            <a:endParaRPr sz="1700">
              <a:solidFill>
                <a:srgbClr val="0F0F0F"/>
              </a:solidFill>
              <a:latin typeface="Poppins Medium"/>
              <a:ea typeface="Poppins Medium"/>
              <a:cs typeface="Poppins Medium"/>
              <a:sym typeface="Poppins Medium"/>
            </a:endParaRPr>
          </a:p>
          <a:p>
            <a:pPr indent="-336550" lvl="0" marL="457200" rtl="0" algn="l">
              <a:lnSpc>
                <a:spcPct val="130000"/>
              </a:lnSpc>
              <a:spcBef>
                <a:spcPts val="0"/>
              </a:spcBef>
              <a:spcAft>
                <a:spcPts val="0"/>
              </a:spcAft>
              <a:buClr>
                <a:srgbClr val="0F0F0F"/>
              </a:buClr>
              <a:buSzPts val="1700"/>
              <a:buFont typeface="Poppins Medium"/>
              <a:buAutoNum type="arabicPeriod"/>
            </a:pPr>
            <a:r>
              <a:rPr lang="en" sz="1700">
                <a:solidFill>
                  <a:srgbClr val="0F0F0F"/>
                </a:solidFill>
                <a:latin typeface="Poppins Medium"/>
                <a:ea typeface="Poppins Medium"/>
                <a:cs typeface="Poppins Medium"/>
                <a:sym typeface="Poppins Medium"/>
              </a:rPr>
              <a:t>Debugging AI issues in code generation.</a:t>
            </a:r>
            <a:endParaRPr sz="1700">
              <a:solidFill>
                <a:srgbClr val="0F0F0F"/>
              </a:solidFill>
              <a:latin typeface="Poppins Medium"/>
              <a:ea typeface="Poppins Medium"/>
              <a:cs typeface="Poppins Medium"/>
              <a:sym typeface="Poppins Medium"/>
            </a:endParaRPr>
          </a:p>
          <a:p>
            <a:pPr indent="-336550" lvl="0" marL="457200" rtl="0" algn="l">
              <a:lnSpc>
                <a:spcPct val="150000"/>
              </a:lnSpc>
              <a:spcBef>
                <a:spcPts val="0"/>
              </a:spcBef>
              <a:spcAft>
                <a:spcPts val="0"/>
              </a:spcAft>
              <a:buClr>
                <a:srgbClr val="0F0F0F"/>
              </a:buClr>
              <a:buSzPts val="1700"/>
              <a:buFont typeface="Poppins Medium"/>
              <a:buAutoNum type="arabicPeriod"/>
            </a:pPr>
            <a:r>
              <a:rPr lang="en" sz="1700">
                <a:solidFill>
                  <a:srgbClr val="0F0F0F"/>
                </a:solidFill>
                <a:latin typeface="Poppins Medium"/>
                <a:ea typeface="Poppins Medium"/>
                <a:cs typeface="Poppins Medium"/>
                <a:sym typeface="Poppins Medium"/>
              </a:rPr>
              <a:t>Validating AI’s work and Checking for AI Hallucinations.</a:t>
            </a:r>
            <a:endParaRPr sz="1700">
              <a:solidFill>
                <a:srgbClr val="0F0F0F"/>
              </a:solidFill>
              <a:latin typeface="Poppins Medium"/>
              <a:ea typeface="Poppins Medium"/>
              <a:cs typeface="Poppins Medium"/>
              <a:sym typeface="Poppins Medium"/>
            </a:endParaRPr>
          </a:p>
        </p:txBody>
      </p:sp>
      <p:sp>
        <p:nvSpPr>
          <p:cNvPr id="2324" name="Google Shape;2324;p265"/>
          <p:cNvSpPr txBox="1"/>
          <p:nvPr>
            <p:ph type="title"/>
          </p:nvPr>
        </p:nvSpPr>
        <p:spPr>
          <a:xfrm>
            <a:off x="818625" y="212175"/>
            <a:ext cx="7473300" cy="10338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n" sz="2000">
                <a:solidFill>
                  <a:srgbClr val="321A7C"/>
                </a:solidFill>
              </a:rPr>
              <a:t>New Way of Working</a:t>
            </a:r>
            <a:endParaRPr sz="2000">
              <a:solidFill>
                <a:srgbClr val="321A7C"/>
              </a:solidFill>
            </a:endParaRPr>
          </a:p>
          <a:p>
            <a:pPr indent="0" lvl="0" marL="0" rtl="0" algn="ctr">
              <a:lnSpc>
                <a:spcPct val="150000"/>
              </a:lnSpc>
              <a:spcBef>
                <a:spcPts val="0"/>
              </a:spcBef>
              <a:spcAft>
                <a:spcPts val="0"/>
              </a:spcAft>
              <a:buNone/>
            </a:pPr>
            <a:r>
              <a:rPr lang="en" sz="2000">
                <a:solidFill>
                  <a:srgbClr val="321A7C"/>
                </a:solidFill>
              </a:rPr>
              <a:t>(</a:t>
            </a:r>
            <a:r>
              <a:rPr lang="en" sz="2000">
                <a:solidFill>
                  <a:srgbClr val="321A7C"/>
                </a:solidFill>
              </a:rPr>
              <a:t>New Roles and Responsibilities of Software Teams) </a:t>
            </a:r>
            <a:endParaRPr sz="2600">
              <a:solidFill>
                <a:srgbClr val="321A7C"/>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8" name="Shape 2328"/>
        <p:cNvGrpSpPr/>
        <p:nvPr/>
      </p:nvGrpSpPr>
      <p:grpSpPr>
        <a:xfrm>
          <a:off x="0" y="0"/>
          <a:ext cx="0" cy="0"/>
          <a:chOff x="0" y="0"/>
          <a:chExt cx="0" cy="0"/>
        </a:xfrm>
      </p:grpSpPr>
      <p:sp>
        <p:nvSpPr>
          <p:cNvPr id="2329" name="Google Shape;2329;p266"/>
          <p:cNvSpPr/>
          <p:nvPr/>
        </p:nvSpPr>
        <p:spPr>
          <a:xfrm>
            <a:off x="4998463" y="1461750"/>
            <a:ext cx="1092300" cy="946200"/>
          </a:xfrm>
          <a:prstGeom prst="flowChartAlternateProcess">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t>LLM</a:t>
            </a:r>
            <a:endParaRPr/>
          </a:p>
        </p:txBody>
      </p:sp>
      <p:sp>
        <p:nvSpPr>
          <p:cNvPr id="2330" name="Google Shape;2330;p266"/>
          <p:cNvSpPr/>
          <p:nvPr/>
        </p:nvSpPr>
        <p:spPr>
          <a:xfrm>
            <a:off x="5921725" y="361450"/>
            <a:ext cx="1092300" cy="946200"/>
          </a:xfrm>
          <a:prstGeom prst="flowChartAlternateProcess">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t>AI </a:t>
            </a:r>
            <a:r>
              <a:rPr lang="en" sz="1600"/>
              <a:t>Code Interface</a:t>
            </a:r>
            <a:endParaRPr sz="800"/>
          </a:p>
        </p:txBody>
      </p:sp>
      <p:cxnSp>
        <p:nvCxnSpPr>
          <p:cNvPr id="2331" name="Google Shape;2331;p266"/>
          <p:cNvCxnSpPr/>
          <p:nvPr/>
        </p:nvCxnSpPr>
        <p:spPr>
          <a:xfrm>
            <a:off x="2566288" y="2267225"/>
            <a:ext cx="885900" cy="3000"/>
          </a:xfrm>
          <a:prstGeom prst="straightConnector1">
            <a:avLst/>
          </a:prstGeom>
          <a:noFill/>
          <a:ln cap="flat" cmpd="sng" w="9525">
            <a:solidFill>
              <a:srgbClr val="595959"/>
            </a:solidFill>
            <a:prstDash val="solid"/>
            <a:round/>
            <a:headEnd len="med" w="med" type="none"/>
            <a:tailEnd len="med" w="med" type="triangle"/>
          </a:ln>
        </p:spPr>
      </p:cxnSp>
      <p:sp>
        <p:nvSpPr>
          <p:cNvPr id="2332" name="Google Shape;2332;p266"/>
          <p:cNvSpPr/>
          <p:nvPr/>
        </p:nvSpPr>
        <p:spPr>
          <a:xfrm>
            <a:off x="7984450" y="1795625"/>
            <a:ext cx="1092300" cy="946200"/>
          </a:xfrm>
          <a:prstGeom prst="flowChartAlternateProcess">
            <a:avLst/>
          </a:prstGeom>
          <a:solidFill>
            <a:srgbClr val="CFE2F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700"/>
          </a:p>
          <a:p>
            <a:pPr indent="0" lvl="0" marL="0" rtl="0" algn="ctr">
              <a:spcBef>
                <a:spcPts val="0"/>
              </a:spcBef>
              <a:spcAft>
                <a:spcPts val="0"/>
              </a:spcAft>
              <a:buNone/>
            </a:pPr>
            <a:r>
              <a:rPr lang="en" sz="1700"/>
              <a:t>AI Code</a:t>
            </a:r>
            <a:endParaRPr sz="1700"/>
          </a:p>
          <a:p>
            <a:pPr indent="0" lvl="0" marL="0" rtl="0" algn="ctr">
              <a:spcBef>
                <a:spcPts val="0"/>
              </a:spcBef>
              <a:spcAft>
                <a:spcPts val="0"/>
              </a:spcAft>
              <a:buNone/>
            </a:pPr>
            <a:r>
              <a:rPr lang="en" sz="1700"/>
              <a:t>Gen</a:t>
            </a:r>
            <a:endParaRPr sz="1700"/>
          </a:p>
          <a:p>
            <a:pPr indent="0" lvl="0" marL="0" rtl="0" algn="ctr">
              <a:spcBef>
                <a:spcPts val="0"/>
              </a:spcBef>
              <a:spcAft>
                <a:spcPts val="0"/>
              </a:spcAft>
              <a:buNone/>
            </a:pPr>
            <a:r>
              <a:t/>
            </a:r>
            <a:endParaRPr sz="1800"/>
          </a:p>
        </p:txBody>
      </p:sp>
      <p:sp>
        <p:nvSpPr>
          <p:cNvPr id="2333" name="Google Shape;2333;p266"/>
          <p:cNvSpPr/>
          <p:nvPr/>
        </p:nvSpPr>
        <p:spPr>
          <a:xfrm>
            <a:off x="4954163" y="2741825"/>
            <a:ext cx="1092300" cy="946200"/>
          </a:xfrm>
          <a:prstGeom prst="flowChartAlternateProcess">
            <a:avLst/>
          </a:prstGeom>
          <a:solidFill>
            <a:srgbClr val="C9DAF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AI Code</a:t>
            </a:r>
            <a:endParaRPr/>
          </a:p>
          <a:p>
            <a:pPr indent="0" lvl="0" marL="0" rtl="0" algn="ctr">
              <a:spcBef>
                <a:spcPts val="0"/>
              </a:spcBef>
              <a:spcAft>
                <a:spcPts val="0"/>
              </a:spcAft>
              <a:buNone/>
            </a:pPr>
            <a:r>
              <a:rPr lang="en"/>
              <a:t>Validators/Testers</a:t>
            </a:r>
            <a:endParaRPr sz="700"/>
          </a:p>
        </p:txBody>
      </p:sp>
      <p:pic>
        <p:nvPicPr>
          <p:cNvPr id="2334" name="Google Shape;2334;p266"/>
          <p:cNvPicPr preferRelativeResize="0"/>
          <p:nvPr/>
        </p:nvPicPr>
        <p:blipFill>
          <a:blip r:embed="rId3">
            <a:alphaModFix/>
          </a:blip>
          <a:stretch>
            <a:fillRect/>
          </a:stretch>
        </p:blipFill>
        <p:spPr>
          <a:xfrm>
            <a:off x="0" y="1519825"/>
            <a:ext cx="4839624" cy="2532726"/>
          </a:xfrm>
          <a:prstGeom prst="rect">
            <a:avLst/>
          </a:prstGeom>
          <a:noFill/>
          <a:ln>
            <a:noFill/>
          </a:ln>
        </p:spPr>
      </p:pic>
      <p:sp>
        <p:nvSpPr>
          <p:cNvPr id="2335" name="Google Shape;2335;p266"/>
          <p:cNvSpPr/>
          <p:nvPr/>
        </p:nvSpPr>
        <p:spPr>
          <a:xfrm>
            <a:off x="7285225" y="649225"/>
            <a:ext cx="1376400" cy="946200"/>
          </a:xfrm>
          <a:prstGeom prst="flowChartAlternateProcess">
            <a:avLst/>
          </a:prstGeom>
          <a:solidFill>
            <a:srgbClr val="D9EAD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t>Prompt</a:t>
            </a:r>
            <a:r>
              <a:rPr lang="en" sz="1600"/>
              <a:t> Engineering</a:t>
            </a:r>
            <a:endParaRPr sz="800"/>
          </a:p>
        </p:txBody>
      </p:sp>
      <p:sp>
        <p:nvSpPr>
          <p:cNvPr id="2336" name="Google Shape;2336;p266"/>
          <p:cNvSpPr/>
          <p:nvPr/>
        </p:nvSpPr>
        <p:spPr>
          <a:xfrm>
            <a:off x="7746850" y="2891275"/>
            <a:ext cx="1329900" cy="870300"/>
          </a:xfrm>
          <a:prstGeom prst="flowChartAlternateProcess">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700"/>
              <a:t>AI Debugging</a:t>
            </a:r>
            <a:endParaRPr sz="1100"/>
          </a:p>
        </p:txBody>
      </p:sp>
      <p:sp>
        <p:nvSpPr>
          <p:cNvPr id="2337" name="Google Shape;2337;p266"/>
          <p:cNvSpPr/>
          <p:nvPr/>
        </p:nvSpPr>
        <p:spPr>
          <a:xfrm>
            <a:off x="5851350" y="3882900"/>
            <a:ext cx="1092300" cy="946200"/>
          </a:xfrm>
          <a:prstGeom prst="flowChartAlternateProcess">
            <a:avLst/>
          </a:prstGeom>
          <a:solidFill>
            <a:srgbClr val="D9EAD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Validating AI Work</a:t>
            </a:r>
            <a:endParaRPr sz="700"/>
          </a:p>
        </p:txBody>
      </p:sp>
      <p:sp>
        <p:nvSpPr>
          <p:cNvPr id="2338" name="Google Shape;2338;p266"/>
          <p:cNvSpPr/>
          <p:nvPr/>
        </p:nvSpPr>
        <p:spPr>
          <a:xfrm>
            <a:off x="7156375" y="3882900"/>
            <a:ext cx="1253400" cy="946200"/>
          </a:xfrm>
          <a:prstGeom prst="flowChartAlternateProcess">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Checking for AI </a:t>
            </a:r>
            <a:r>
              <a:rPr lang="en" sz="1200"/>
              <a:t>Hallucination</a:t>
            </a:r>
            <a:endParaRPr sz="1300"/>
          </a:p>
        </p:txBody>
      </p:sp>
      <p:sp>
        <p:nvSpPr>
          <p:cNvPr id="2339" name="Google Shape;2339;p266"/>
          <p:cNvSpPr txBox="1"/>
          <p:nvPr/>
        </p:nvSpPr>
        <p:spPr>
          <a:xfrm>
            <a:off x="6090777" y="2123950"/>
            <a:ext cx="17241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chemeClr val="dk1"/>
                </a:solidFill>
                <a:latin typeface="Ultra"/>
                <a:ea typeface="Ultra"/>
                <a:cs typeface="Ultra"/>
                <a:sym typeface="Ultra"/>
              </a:rPr>
              <a:t>AI Workflow</a:t>
            </a:r>
            <a:endParaRPr sz="1800">
              <a:solidFill>
                <a:schemeClr val="dk1"/>
              </a:solidFill>
              <a:latin typeface="Ultra"/>
              <a:ea typeface="Ultra"/>
              <a:cs typeface="Ultra"/>
              <a:sym typeface="Ultra"/>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3" name="Shape 2343"/>
        <p:cNvGrpSpPr/>
        <p:nvPr/>
      </p:nvGrpSpPr>
      <p:grpSpPr>
        <a:xfrm>
          <a:off x="0" y="0"/>
          <a:ext cx="0" cy="0"/>
          <a:chOff x="0" y="0"/>
          <a:chExt cx="0" cy="0"/>
        </a:xfrm>
      </p:grpSpPr>
      <p:sp>
        <p:nvSpPr>
          <p:cNvPr id="2344" name="Google Shape;2344;p267"/>
          <p:cNvSpPr txBox="1"/>
          <p:nvPr>
            <p:ph idx="4294967295" type="body"/>
          </p:nvPr>
        </p:nvSpPr>
        <p:spPr>
          <a:xfrm>
            <a:off x="259800" y="1465900"/>
            <a:ext cx="8624400" cy="2408700"/>
          </a:xfrm>
          <a:prstGeom prst="rect">
            <a:avLst/>
          </a:prstGeom>
        </p:spPr>
        <p:txBody>
          <a:bodyPr anchorCtr="0" anchor="t" bIns="91425" lIns="91425" spcFirstLastPara="1" rIns="91425" wrap="square" tIns="91425">
            <a:noAutofit/>
          </a:bodyPr>
          <a:lstStyle/>
          <a:p>
            <a:pPr indent="-336550" lvl="0" marL="457200" rtl="0" algn="l">
              <a:lnSpc>
                <a:spcPct val="130000"/>
              </a:lnSpc>
              <a:spcBef>
                <a:spcPts val="0"/>
              </a:spcBef>
              <a:spcAft>
                <a:spcPts val="0"/>
              </a:spcAft>
              <a:buClr>
                <a:srgbClr val="0F0F0F"/>
              </a:buClr>
              <a:buSzPts val="1700"/>
              <a:buFont typeface="Poppins Medium"/>
              <a:buAutoNum type="arabicPeriod"/>
            </a:pPr>
            <a:r>
              <a:rPr lang="en" sz="1700">
                <a:solidFill>
                  <a:srgbClr val="0F0F0F"/>
                </a:solidFill>
                <a:latin typeface="Poppins Medium"/>
                <a:ea typeface="Poppins Medium"/>
                <a:cs typeface="Poppins Medium"/>
                <a:sym typeface="Poppins Medium"/>
              </a:rPr>
              <a:t>Good understanding of Prompt Engineering. How to create effective prompts? Good prompt components, structure, etc.</a:t>
            </a:r>
            <a:endParaRPr sz="1700">
              <a:solidFill>
                <a:srgbClr val="0F0F0F"/>
              </a:solidFill>
              <a:latin typeface="Poppins Medium"/>
              <a:ea typeface="Poppins Medium"/>
              <a:cs typeface="Poppins Medium"/>
              <a:sym typeface="Poppins Medium"/>
            </a:endParaRPr>
          </a:p>
          <a:p>
            <a:pPr indent="-336550" lvl="0" marL="457200" rtl="0" algn="l">
              <a:lnSpc>
                <a:spcPct val="150000"/>
              </a:lnSpc>
              <a:spcBef>
                <a:spcPts val="0"/>
              </a:spcBef>
              <a:spcAft>
                <a:spcPts val="0"/>
              </a:spcAft>
              <a:buClr>
                <a:srgbClr val="0F0F0F"/>
              </a:buClr>
              <a:buSzPts val="1700"/>
              <a:buFont typeface="Poppins Medium"/>
              <a:buAutoNum type="arabicPeriod"/>
            </a:pPr>
            <a:r>
              <a:rPr lang="en" sz="1700">
                <a:solidFill>
                  <a:srgbClr val="0F0F0F"/>
                </a:solidFill>
                <a:latin typeface="Poppins Medium"/>
                <a:ea typeface="Poppins Medium"/>
                <a:cs typeface="Poppins Medium"/>
                <a:sym typeface="Poppins Medium"/>
              </a:rPr>
              <a:t>Special AI focused debugging skills required to work with AI issues</a:t>
            </a:r>
            <a:endParaRPr sz="1700">
              <a:solidFill>
                <a:srgbClr val="0F0F0F"/>
              </a:solidFill>
              <a:latin typeface="Poppins Medium"/>
              <a:ea typeface="Poppins Medium"/>
              <a:cs typeface="Poppins Medium"/>
              <a:sym typeface="Poppins Medium"/>
            </a:endParaRPr>
          </a:p>
          <a:p>
            <a:pPr indent="-336550" lvl="0" marL="457200" rtl="0" algn="l">
              <a:lnSpc>
                <a:spcPct val="150000"/>
              </a:lnSpc>
              <a:spcBef>
                <a:spcPts val="0"/>
              </a:spcBef>
              <a:spcAft>
                <a:spcPts val="0"/>
              </a:spcAft>
              <a:buClr>
                <a:srgbClr val="0F0F0F"/>
              </a:buClr>
              <a:buSzPts val="1700"/>
              <a:buFont typeface="Poppins Medium"/>
              <a:buAutoNum type="arabicPeriod"/>
            </a:pPr>
            <a:r>
              <a:rPr lang="en" sz="1700">
                <a:solidFill>
                  <a:srgbClr val="0F0F0F"/>
                </a:solidFill>
                <a:latin typeface="Poppins Medium"/>
                <a:ea typeface="Poppins Medium"/>
                <a:cs typeface="Poppins Medium"/>
                <a:sym typeface="Poppins Medium"/>
              </a:rPr>
              <a:t>Validating AI’s work and Checking for AI Hallucinations</a:t>
            </a:r>
            <a:endParaRPr sz="1700">
              <a:solidFill>
                <a:srgbClr val="0F0F0F"/>
              </a:solidFill>
              <a:latin typeface="Poppins Medium"/>
              <a:ea typeface="Poppins Medium"/>
              <a:cs typeface="Poppins Medium"/>
              <a:sym typeface="Poppins Medium"/>
            </a:endParaRPr>
          </a:p>
          <a:p>
            <a:pPr indent="-336550" lvl="0" marL="457200" rtl="0" algn="l">
              <a:lnSpc>
                <a:spcPct val="150000"/>
              </a:lnSpc>
              <a:spcBef>
                <a:spcPts val="0"/>
              </a:spcBef>
              <a:spcAft>
                <a:spcPts val="0"/>
              </a:spcAft>
              <a:buClr>
                <a:srgbClr val="0F0F0F"/>
              </a:buClr>
              <a:buSzPts val="1700"/>
              <a:buFont typeface="Poppins Medium"/>
              <a:buAutoNum type="arabicPeriod"/>
            </a:pPr>
            <a:r>
              <a:rPr lang="en" sz="1700">
                <a:solidFill>
                  <a:srgbClr val="0F0F0F"/>
                </a:solidFill>
                <a:latin typeface="Poppins Medium"/>
                <a:ea typeface="Poppins Medium"/>
                <a:cs typeface="Poppins Medium"/>
                <a:sym typeface="Poppins Medium"/>
              </a:rPr>
              <a:t>Guard Rails and Points of Cautions when working with AI</a:t>
            </a:r>
            <a:endParaRPr sz="1700">
              <a:solidFill>
                <a:srgbClr val="0F0F0F"/>
              </a:solidFill>
              <a:latin typeface="Poppins Medium"/>
              <a:ea typeface="Poppins Medium"/>
              <a:cs typeface="Poppins Medium"/>
              <a:sym typeface="Poppins Medium"/>
            </a:endParaRPr>
          </a:p>
          <a:p>
            <a:pPr indent="-336550" lvl="0" marL="457200" rtl="0" algn="l">
              <a:lnSpc>
                <a:spcPct val="150000"/>
              </a:lnSpc>
              <a:spcBef>
                <a:spcPts val="0"/>
              </a:spcBef>
              <a:spcAft>
                <a:spcPts val="0"/>
              </a:spcAft>
              <a:buClr>
                <a:srgbClr val="0F0F0F"/>
              </a:buClr>
              <a:buSzPts val="1700"/>
              <a:buFont typeface="Poppins Medium"/>
              <a:buAutoNum type="arabicPeriod"/>
            </a:pPr>
            <a:r>
              <a:rPr lang="en" sz="1700">
                <a:solidFill>
                  <a:srgbClr val="0F0F0F"/>
                </a:solidFill>
                <a:latin typeface="Poppins Medium"/>
                <a:ea typeface="Poppins Medium"/>
                <a:cs typeface="Poppins Medium"/>
                <a:sym typeface="Poppins Medium"/>
              </a:rPr>
              <a:t>Knowledge of new AI Tools and Protocols and how to use them properly. For example, VSCode Agent Mode, MCP (Git Flow,Connect DB, Search Web, Fetch Latest Docs, etc.) </a:t>
            </a:r>
            <a:endParaRPr sz="1700">
              <a:solidFill>
                <a:srgbClr val="0F0F0F"/>
              </a:solidFill>
              <a:latin typeface="Poppins Medium"/>
              <a:ea typeface="Poppins Medium"/>
              <a:cs typeface="Poppins Medium"/>
              <a:sym typeface="Poppins Medium"/>
            </a:endParaRPr>
          </a:p>
        </p:txBody>
      </p:sp>
      <p:sp>
        <p:nvSpPr>
          <p:cNvPr id="2345" name="Google Shape;2345;p267"/>
          <p:cNvSpPr txBox="1"/>
          <p:nvPr>
            <p:ph type="title"/>
          </p:nvPr>
        </p:nvSpPr>
        <p:spPr>
          <a:xfrm>
            <a:off x="364025" y="152800"/>
            <a:ext cx="8310000" cy="10083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n" sz="2000">
                <a:solidFill>
                  <a:srgbClr val="321A7C"/>
                </a:solidFill>
              </a:rPr>
              <a:t>New AI Skills required to adapt to new ways of working in </a:t>
            </a:r>
            <a:endParaRPr sz="2000">
              <a:solidFill>
                <a:srgbClr val="321A7C"/>
              </a:solidFill>
            </a:endParaRPr>
          </a:p>
          <a:p>
            <a:pPr indent="0" lvl="0" marL="0" rtl="0" algn="ctr">
              <a:lnSpc>
                <a:spcPct val="150000"/>
              </a:lnSpc>
              <a:spcBef>
                <a:spcPts val="0"/>
              </a:spcBef>
              <a:spcAft>
                <a:spcPts val="0"/>
              </a:spcAft>
              <a:buNone/>
            </a:pPr>
            <a:r>
              <a:rPr lang="en" sz="2000">
                <a:solidFill>
                  <a:srgbClr val="321A7C"/>
                </a:solidFill>
              </a:rPr>
              <a:t>Software Engineering</a:t>
            </a:r>
            <a:endParaRPr sz="2600">
              <a:solidFill>
                <a:srgbClr val="321A7C"/>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9" name="Shape 2349"/>
        <p:cNvGrpSpPr/>
        <p:nvPr/>
      </p:nvGrpSpPr>
      <p:grpSpPr>
        <a:xfrm>
          <a:off x="0" y="0"/>
          <a:ext cx="0" cy="0"/>
          <a:chOff x="0" y="0"/>
          <a:chExt cx="0" cy="0"/>
        </a:xfrm>
      </p:grpSpPr>
      <p:sp>
        <p:nvSpPr>
          <p:cNvPr id="2350" name="Google Shape;2350;p268"/>
          <p:cNvSpPr txBox="1"/>
          <p:nvPr>
            <p:ph type="title"/>
          </p:nvPr>
        </p:nvSpPr>
        <p:spPr>
          <a:xfrm>
            <a:off x="259800" y="45925"/>
            <a:ext cx="8624400" cy="7827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n" sz="1800">
                <a:solidFill>
                  <a:srgbClr val="321A7C"/>
                </a:solidFill>
              </a:rPr>
              <a:t>What is Prompt Engineering and Why it's important?</a:t>
            </a:r>
            <a:endParaRPr sz="1800">
              <a:solidFill>
                <a:srgbClr val="321A7C"/>
              </a:solidFill>
            </a:endParaRPr>
          </a:p>
          <a:p>
            <a:pPr indent="0" lvl="0" marL="0" rtl="0" algn="l">
              <a:lnSpc>
                <a:spcPct val="150000"/>
              </a:lnSpc>
              <a:spcBef>
                <a:spcPts val="0"/>
              </a:spcBef>
              <a:spcAft>
                <a:spcPts val="0"/>
              </a:spcAft>
              <a:buNone/>
            </a:pPr>
            <a:r>
              <a:t/>
            </a:r>
            <a:endParaRPr sz="1800">
              <a:solidFill>
                <a:srgbClr val="321A7C"/>
              </a:solidFill>
            </a:endParaRPr>
          </a:p>
        </p:txBody>
      </p:sp>
      <p:sp>
        <p:nvSpPr>
          <p:cNvPr id="2351" name="Google Shape;2351;p268"/>
          <p:cNvSpPr txBox="1"/>
          <p:nvPr>
            <p:ph idx="1" type="subTitle"/>
          </p:nvPr>
        </p:nvSpPr>
        <p:spPr>
          <a:xfrm>
            <a:off x="573075" y="551275"/>
            <a:ext cx="7904700" cy="631200"/>
          </a:xfrm>
          <a:prstGeom prst="rect">
            <a:avLst/>
          </a:prstGeom>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n" sz="1100">
                <a:latin typeface="Poppins Medium"/>
                <a:ea typeface="Poppins Medium"/>
                <a:cs typeface="Poppins Medium"/>
                <a:sym typeface="Poppins Medium"/>
              </a:rPr>
              <a:t>Prompt engineering is the process of carefully crafting input prompts to guide AI (Large Language Models)  toward generating the most accurate, relevant, and useful outputs. </a:t>
            </a:r>
            <a:r>
              <a:rPr i="1" lang="en" sz="1100" u="sng">
                <a:latin typeface="Poppins Medium"/>
                <a:ea typeface="Poppins Medium"/>
                <a:cs typeface="Poppins Medium"/>
                <a:sym typeface="Poppins Medium"/>
              </a:rPr>
              <a:t>Think of it as the art of asking the right questions in the right way to get the best possible answers.</a:t>
            </a:r>
            <a:endParaRPr i="1" sz="1100" u="sng">
              <a:latin typeface="Poppins Medium"/>
              <a:ea typeface="Poppins Medium"/>
              <a:cs typeface="Poppins Medium"/>
              <a:sym typeface="Poppins Medium"/>
            </a:endParaRPr>
          </a:p>
        </p:txBody>
      </p:sp>
      <p:sp>
        <p:nvSpPr>
          <p:cNvPr id="2352" name="Google Shape;2352;p268"/>
          <p:cNvSpPr txBox="1"/>
          <p:nvPr>
            <p:ph type="title"/>
          </p:nvPr>
        </p:nvSpPr>
        <p:spPr>
          <a:xfrm>
            <a:off x="222375" y="1609988"/>
            <a:ext cx="8255400" cy="7827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n" sz="1600">
                <a:solidFill>
                  <a:srgbClr val="321A7C"/>
                </a:solidFill>
              </a:rPr>
              <a:t>Why Prompt Engineering is Important?</a:t>
            </a:r>
            <a:endParaRPr sz="1600">
              <a:solidFill>
                <a:srgbClr val="321A7C"/>
              </a:solidFill>
            </a:endParaRPr>
          </a:p>
        </p:txBody>
      </p:sp>
      <p:sp>
        <p:nvSpPr>
          <p:cNvPr id="2353" name="Google Shape;2353;p268"/>
          <p:cNvSpPr txBox="1"/>
          <p:nvPr>
            <p:ph idx="2" type="subTitle"/>
          </p:nvPr>
        </p:nvSpPr>
        <p:spPr>
          <a:xfrm>
            <a:off x="-1575" y="2018894"/>
            <a:ext cx="9054000" cy="2874300"/>
          </a:xfrm>
          <a:prstGeom prst="rect">
            <a:avLst/>
          </a:prstGeom>
        </p:spPr>
        <p:txBody>
          <a:bodyPr anchorCtr="0" anchor="b" bIns="91425" lIns="91425" spcFirstLastPara="1" rIns="91425" wrap="square" tIns="91425">
            <a:noAutofit/>
          </a:bodyPr>
          <a:lstStyle/>
          <a:p>
            <a:pPr indent="-298450" lvl="0" marL="457200" rtl="0" algn="just">
              <a:lnSpc>
                <a:spcPct val="150000"/>
              </a:lnSpc>
              <a:spcBef>
                <a:spcPts val="0"/>
              </a:spcBef>
              <a:spcAft>
                <a:spcPts val="0"/>
              </a:spcAft>
              <a:buSzPts val="1100"/>
              <a:buFont typeface="Arial"/>
              <a:buAutoNum type="arabicPeriod"/>
            </a:pPr>
            <a:r>
              <a:rPr b="1" lang="en" sz="1100">
                <a:latin typeface="Poppins"/>
                <a:ea typeface="Poppins"/>
                <a:cs typeface="Poppins"/>
                <a:sym typeface="Poppins"/>
              </a:rPr>
              <a:t>Improved Accuracy, Efficiency and Saved Time:</a:t>
            </a:r>
            <a:r>
              <a:rPr lang="en" sz="1100">
                <a:latin typeface="Poppins Medium"/>
                <a:ea typeface="Poppins Medium"/>
                <a:cs typeface="Poppins Medium"/>
                <a:sym typeface="Poppins Medium"/>
              </a:rPr>
              <a:t> </a:t>
            </a:r>
            <a:endParaRPr sz="1100">
              <a:latin typeface="Poppins Medium"/>
              <a:ea typeface="Poppins Medium"/>
              <a:cs typeface="Poppins Medium"/>
              <a:sym typeface="Poppins Medium"/>
            </a:endParaRPr>
          </a:p>
          <a:p>
            <a:pPr indent="-228600" lvl="1" marL="914400" rtl="0" algn="just">
              <a:lnSpc>
                <a:spcPct val="150000"/>
              </a:lnSpc>
              <a:spcBef>
                <a:spcPts val="0"/>
              </a:spcBef>
              <a:spcAft>
                <a:spcPts val="0"/>
              </a:spcAft>
              <a:buSzPts val="1100"/>
              <a:buFont typeface="Arial"/>
              <a:buNone/>
            </a:pPr>
            <a:r>
              <a:rPr lang="en" sz="1100">
                <a:latin typeface="Poppins Medium"/>
                <a:ea typeface="Poppins Medium"/>
                <a:cs typeface="Poppins Medium"/>
                <a:sym typeface="Poppins Medium"/>
              </a:rPr>
              <a:t>Well-crafted prompts enhance both the accuracy and efficiency of your interactions with AI (Large Language Models). By providing clear instructions and context, you guide the AI to understand your intent and deliver the information you need quickly and precisely, minimizing unnecessary back-and-forth and saving you valuable time.</a:t>
            </a:r>
            <a:endParaRPr sz="1100">
              <a:latin typeface="Poppins Medium"/>
              <a:ea typeface="Poppins Medium"/>
              <a:cs typeface="Poppins Medium"/>
              <a:sym typeface="Poppins Medium"/>
            </a:endParaRPr>
          </a:p>
          <a:p>
            <a:pPr indent="-298450" lvl="0" marL="457200" rtl="0" algn="just">
              <a:lnSpc>
                <a:spcPct val="150000"/>
              </a:lnSpc>
              <a:spcBef>
                <a:spcPts val="0"/>
              </a:spcBef>
              <a:spcAft>
                <a:spcPts val="0"/>
              </a:spcAft>
              <a:buSzPts val="1100"/>
              <a:buFont typeface="Poppins"/>
              <a:buAutoNum type="arabicPeriod"/>
            </a:pPr>
            <a:r>
              <a:rPr b="1" lang="en" sz="1100">
                <a:latin typeface="Poppins"/>
                <a:ea typeface="Poppins"/>
                <a:cs typeface="Poppins"/>
                <a:sym typeface="Poppins"/>
              </a:rPr>
              <a:t>Best Code Quality:</a:t>
            </a:r>
            <a:r>
              <a:rPr lang="en" sz="1100">
                <a:latin typeface="Poppins Medium"/>
                <a:ea typeface="Poppins Medium"/>
                <a:cs typeface="Poppins Medium"/>
                <a:sym typeface="Poppins Medium"/>
              </a:rPr>
              <a:t> </a:t>
            </a:r>
            <a:endParaRPr sz="1100">
              <a:latin typeface="Poppins Medium"/>
              <a:ea typeface="Poppins Medium"/>
              <a:cs typeface="Poppins Medium"/>
              <a:sym typeface="Poppins Medium"/>
            </a:endParaRPr>
          </a:p>
          <a:p>
            <a:pPr indent="-228600" lvl="1" marL="914400" rtl="0" algn="just">
              <a:lnSpc>
                <a:spcPct val="150000"/>
              </a:lnSpc>
              <a:spcBef>
                <a:spcPts val="0"/>
              </a:spcBef>
              <a:spcAft>
                <a:spcPts val="0"/>
              </a:spcAft>
              <a:buSzPts val="1100"/>
              <a:buFont typeface="Poppins Medium"/>
              <a:buNone/>
            </a:pPr>
            <a:r>
              <a:rPr lang="en" sz="1100">
                <a:latin typeface="Poppins Medium"/>
                <a:ea typeface="Poppins Medium"/>
                <a:cs typeface="Poppins Medium"/>
                <a:sym typeface="Poppins Medium"/>
              </a:rPr>
              <a:t>Crafting precise and detailed prompts with complete requirements help the AI to deliver the best code quality by using the best applicable coding standards and best practices. </a:t>
            </a:r>
            <a:endParaRPr sz="1100">
              <a:latin typeface="Poppins Medium"/>
              <a:ea typeface="Poppins Medium"/>
              <a:cs typeface="Poppins Medium"/>
              <a:sym typeface="Poppins Medium"/>
            </a:endParaRPr>
          </a:p>
          <a:p>
            <a:pPr indent="-298450" lvl="0" marL="457200" rtl="0" algn="just">
              <a:lnSpc>
                <a:spcPct val="150000"/>
              </a:lnSpc>
              <a:spcBef>
                <a:spcPts val="0"/>
              </a:spcBef>
              <a:spcAft>
                <a:spcPts val="0"/>
              </a:spcAft>
              <a:buSzPts val="1100"/>
              <a:buFont typeface="Poppins"/>
              <a:buAutoNum type="arabicPeriod"/>
            </a:pPr>
            <a:r>
              <a:rPr b="1" lang="en" sz="1100">
                <a:latin typeface="Poppins"/>
                <a:ea typeface="Poppins"/>
                <a:cs typeface="Poppins"/>
                <a:sym typeface="Poppins"/>
              </a:rPr>
              <a:t>No or Minimal Defects:</a:t>
            </a:r>
            <a:r>
              <a:rPr lang="en" sz="1100">
                <a:latin typeface="Poppins Medium"/>
                <a:ea typeface="Poppins Medium"/>
                <a:cs typeface="Poppins Medium"/>
                <a:sym typeface="Poppins Medium"/>
              </a:rPr>
              <a:t> </a:t>
            </a:r>
            <a:endParaRPr sz="1100">
              <a:latin typeface="Poppins Medium"/>
              <a:ea typeface="Poppins Medium"/>
              <a:cs typeface="Poppins Medium"/>
              <a:sym typeface="Poppins Medium"/>
            </a:endParaRPr>
          </a:p>
          <a:p>
            <a:pPr indent="-228600" lvl="1" marL="914400" rtl="0" algn="just">
              <a:lnSpc>
                <a:spcPct val="150000"/>
              </a:lnSpc>
              <a:spcBef>
                <a:spcPts val="0"/>
              </a:spcBef>
              <a:spcAft>
                <a:spcPts val="0"/>
              </a:spcAft>
              <a:buSzPts val="1100"/>
              <a:buFont typeface="Poppins Medium"/>
              <a:buNone/>
            </a:pPr>
            <a:r>
              <a:rPr lang="en" sz="1100">
                <a:latin typeface="Poppins Medium"/>
                <a:ea typeface="Poppins Medium"/>
                <a:cs typeface="Poppins Medium"/>
                <a:sym typeface="Poppins Medium"/>
              </a:rPr>
              <a:t>By providing a accurate and detailed prompt helps AI to generate a defect free code. Incomplete or inaccurate prompts cause the AI to make false assumptions, which eventually result in defects in the code.   </a:t>
            </a:r>
            <a:endParaRPr sz="1100">
              <a:latin typeface="Poppins Medium"/>
              <a:ea typeface="Poppins Medium"/>
              <a:cs typeface="Poppins Medium"/>
              <a:sym typeface="Poppins Medium"/>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7" name="Shape 2357"/>
        <p:cNvGrpSpPr/>
        <p:nvPr/>
      </p:nvGrpSpPr>
      <p:grpSpPr>
        <a:xfrm>
          <a:off x="0" y="0"/>
          <a:ext cx="0" cy="0"/>
          <a:chOff x="0" y="0"/>
          <a:chExt cx="0" cy="0"/>
        </a:xfrm>
      </p:grpSpPr>
      <p:sp>
        <p:nvSpPr>
          <p:cNvPr id="2358" name="Google Shape;2358;p269"/>
          <p:cNvSpPr txBox="1"/>
          <p:nvPr>
            <p:ph idx="4294967295" type="body"/>
          </p:nvPr>
        </p:nvSpPr>
        <p:spPr>
          <a:xfrm>
            <a:off x="259800" y="663750"/>
            <a:ext cx="8683200" cy="4043400"/>
          </a:xfrm>
          <a:prstGeom prst="rect">
            <a:avLst/>
          </a:prstGeom>
        </p:spPr>
        <p:txBody>
          <a:bodyPr anchorCtr="0" anchor="t" bIns="91425" lIns="91425" spcFirstLastPara="1" rIns="91425" wrap="square" tIns="91425">
            <a:noAutofit/>
          </a:bodyPr>
          <a:lstStyle/>
          <a:p>
            <a:pPr indent="-317500" lvl="0" marL="457200" rtl="0" algn="l">
              <a:lnSpc>
                <a:spcPct val="130000"/>
              </a:lnSpc>
              <a:spcBef>
                <a:spcPts val="0"/>
              </a:spcBef>
              <a:spcAft>
                <a:spcPts val="0"/>
              </a:spcAft>
              <a:buClr>
                <a:srgbClr val="0F0F0F"/>
              </a:buClr>
              <a:buSzPts val="1400"/>
              <a:buFont typeface="Poppins Medium"/>
              <a:buAutoNum type="arabicPeriod"/>
            </a:pPr>
            <a:r>
              <a:rPr lang="en" sz="1400">
                <a:solidFill>
                  <a:srgbClr val="0F0F0F"/>
                </a:solidFill>
                <a:latin typeface="Poppins Medium"/>
                <a:ea typeface="Poppins Medium"/>
                <a:cs typeface="Poppins Medium"/>
                <a:sym typeface="Poppins Medium"/>
              </a:rPr>
              <a:t>Be Specific and Provide Rich Context</a:t>
            </a:r>
            <a:endParaRPr sz="1400">
              <a:solidFill>
                <a:srgbClr val="0F0F0F"/>
              </a:solidFill>
              <a:latin typeface="Poppins Medium"/>
              <a:ea typeface="Poppins Medium"/>
              <a:cs typeface="Poppins Medium"/>
              <a:sym typeface="Poppins Medium"/>
            </a:endParaRPr>
          </a:p>
          <a:p>
            <a:pPr indent="-317500" lvl="1" marL="914400" rtl="0" algn="l">
              <a:lnSpc>
                <a:spcPct val="130000"/>
              </a:lnSpc>
              <a:spcBef>
                <a:spcPts val="0"/>
              </a:spcBef>
              <a:spcAft>
                <a:spcPts val="0"/>
              </a:spcAft>
              <a:buClr>
                <a:srgbClr val="0F0F0F"/>
              </a:buClr>
              <a:buSzPts val="1400"/>
              <a:buFont typeface="Poppins Medium"/>
              <a:buChar char="○"/>
            </a:pPr>
            <a:r>
              <a:rPr lang="en" sz="1400">
                <a:solidFill>
                  <a:srgbClr val="0F0F0F"/>
                </a:solidFill>
                <a:latin typeface="Poppins Medium"/>
                <a:ea typeface="Poppins Medium"/>
                <a:cs typeface="Poppins Medium"/>
                <a:sym typeface="Poppins Medium"/>
              </a:rPr>
              <a:t>Clearly articulate your goal. The more relevant details, background information, and specific instructions you provide, the better the LLM can understand and fulfill your request. Ambiguity leads to generic or off-target responses.</a:t>
            </a:r>
            <a:endParaRPr sz="1400">
              <a:solidFill>
                <a:srgbClr val="0F0F0F"/>
              </a:solidFill>
              <a:latin typeface="Poppins Medium"/>
              <a:ea typeface="Poppins Medium"/>
              <a:cs typeface="Poppins Medium"/>
              <a:sym typeface="Poppins Medium"/>
            </a:endParaRPr>
          </a:p>
          <a:p>
            <a:pPr indent="-317500" lvl="0" marL="457200" marR="0" rtl="0" algn="l">
              <a:lnSpc>
                <a:spcPct val="130000"/>
              </a:lnSpc>
              <a:spcBef>
                <a:spcPts val="0"/>
              </a:spcBef>
              <a:spcAft>
                <a:spcPts val="0"/>
              </a:spcAft>
              <a:buClr>
                <a:srgbClr val="0F0F0F"/>
              </a:buClr>
              <a:buSzPts val="1400"/>
              <a:buFont typeface="Poppins Medium"/>
              <a:buAutoNum type="arabicPeriod"/>
            </a:pPr>
            <a:r>
              <a:rPr lang="en" sz="1400">
                <a:solidFill>
                  <a:srgbClr val="0F0F0F"/>
                </a:solidFill>
                <a:latin typeface="Poppins Medium"/>
                <a:ea typeface="Poppins Medium"/>
                <a:cs typeface="Poppins Medium"/>
                <a:sym typeface="Poppins Medium"/>
              </a:rPr>
              <a:t>Define Desired Output Format &amp; Style</a:t>
            </a:r>
            <a:endParaRPr sz="1400">
              <a:solidFill>
                <a:srgbClr val="0F0F0F"/>
              </a:solidFill>
              <a:latin typeface="Poppins Medium"/>
              <a:ea typeface="Poppins Medium"/>
              <a:cs typeface="Poppins Medium"/>
              <a:sym typeface="Poppins Medium"/>
            </a:endParaRPr>
          </a:p>
          <a:p>
            <a:pPr indent="-317500" lvl="1" marL="914400" marR="0" rtl="0" algn="l">
              <a:lnSpc>
                <a:spcPct val="130000"/>
              </a:lnSpc>
              <a:spcBef>
                <a:spcPts val="0"/>
              </a:spcBef>
              <a:spcAft>
                <a:spcPts val="0"/>
              </a:spcAft>
              <a:buClr>
                <a:srgbClr val="0F0F0F"/>
              </a:buClr>
              <a:buSzPts val="1400"/>
              <a:buFont typeface="Poppins Medium"/>
              <a:buChar char="○"/>
            </a:pPr>
            <a:r>
              <a:rPr lang="en" sz="1400">
                <a:solidFill>
                  <a:srgbClr val="0F0F0F"/>
                </a:solidFill>
                <a:latin typeface="Poppins Medium"/>
                <a:ea typeface="Poppins Medium"/>
                <a:cs typeface="Poppins Medium"/>
                <a:sym typeface="Poppins Medium"/>
              </a:rPr>
              <a:t>Explicitly state the desired output structure (e.g., JSON, list, paragraph, table), tone (e.g., formal, casual, expert), length, and any stylistic requirements (e.g., "use camel case," "write as a pirate," "explain like I'm five").</a:t>
            </a:r>
            <a:endParaRPr sz="1400">
              <a:solidFill>
                <a:srgbClr val="0F0F0F"/>
              </a:solidFill>
              <a:latin typeface="Poppins Medium"/>
              <a:ea typeface="Poppins Medium"/>
              <a:cs typeface="Poppins Medium"/>
              <a:sym typeface="Poppins Medium"/>
            </a:endParaRPr>
          </a:p>
          <a:p>
            <a:pPr indent="-317500" lvl="1" marL="914400" marR="0" rtl="0" algn="l">
              <a:lnSpc>
                <a:spcPct val="130000"/>
              </a:lnSpc>
              <a:spcBef>
                <a:spcPts val="0"/>
              </a:spcBef>
              <a:spcAft>
                <a:spcPts val="0"/>
              </a:spcAft>
              <a:buClr>
                <a:srgbClr val="0F0F0F"/>
              </a:buClr>
              <a:buSzPts val="1400"/>
              <a:buFont typeface="Poppins Medium"/>
              <a:buChar char="○"/>
            </a:pPr>
            <a:r>
              <a:rPr lang="en" sz="1400">
                <a:solidFill>
                  <a:srgbClr val="0F0F0F"/>
                </a:solidFill>
                <a:latin typeface="Poppins Medium"/>
                <a:ea typeface="Poppins Medium"/>
                <a:cs typeface="Poppins Medium"/>
                <a:sym typeface="Poppins Medium"/>
              </a:rPr>
              <a:t>Example: "Generate a Python function, not a full script, to sort a list of dictionaries by the 'lastName' key, returning the sorted list. Ensure the code is well-commented."</a:t>
            </a:r>
            <a:endParaRPr b="1" sz="1050">
              <a:solidFill>
                <a:srgbClr val="E2E2E5"/>
              </a:solidFill>
              <a:highlight>
                <a:srgbClr val="1E1E1E"/>
              </a:highlight>
              <a:latin typeface="Arial"/>
              <a:ea typeface="Arial"/>
              <a:cs typeface="Arial"/>
              <a:sym typeface="Arial"/>
            </a:endParaRPr>
          </a:p>
          <a:p>
            <a:pPr indent="-317500" lvl="0" marL="457200" marR="0" rtl="0" algn="l">
              <a:lnSpc>
                <a:spcPct val="130000"/>
              </a:lnSpc>
              <a:spcBef>
                <a:spcPts val="0"/>
              </a:spcBef>
              <a:spcAft>
                <a:spcPts val="0"/>
              </a:spcAft>
              <a:buClr>
                <a:srgbClr val="0F0F0F"/>
              </a:buClr>
              <a:buSzPts val="1400"/>
              <a:buFont typeface="Poppins Medium"/>
              <a:buAutoNum type="arabicPeriod"/>
            </a:pPr>
            <a:r>
              <a:rPr lang="en" sz="1400">
                <a:solidFill>
                  <a:srgbClr val="0F0F0F"/>
                </a:solidFill>
                <a:latin typeface="Poppins Medium"/>
                <a:ea typeface="Poppins Medium"/>
                <a:cs typeface="Poppins Medium"/>
                <a:sym typeface="Poppins Medium"/>
              </a:rPr>
              <a:t>Decompose Complex Tasks into Simpler Sub-tasks</a:t>
            </a:r>
            <a:endParaRPr sz="1400">
              <a:solidFill>
                <a:srgbClr val="0F0F0F"/>
              </a:solidFill>
              <a:latin typeface="Poppins Medium"/>
              <a:ea typeface="Poppins Medium"/>
              <a:cs typeface="Poppins Medium"/>
              <a:sym typeface="Poppins Medium"/>
            </a:endParaRPr>
          </a:p>
          <a:p>
            <a:pPr indent="-317500" lvl="1" marL="914400" marR="0" rtl="0" algn="l">
              <a:lnSpc>
                <a:spcPct val="130000"/>
              </a:lnSpc>
              <a:spcBef>
                <a:spcPts val="0"/>
              </a:spcBef>
              <a:spcAft>
                <a:spcPts val="0"/>
              </a:spcAft>
              <a:buClr>
                <a:srgbClr val="0F0F0F"/>
              </a:buClr>
              <a:buSzPts val="1400"/>
              <a:buFont typeface="Poppins Medium"/>
              <a:buChar char="○"/>
            </a:pPr>
            <a:r>
              <a:rPr lang="en" sz="1400">
                <a:solidFill>
                  <a:srgbClr val="0F0F0F"/>
                </a:solidFill>
                <a:latin typeface="Poppins Medium"/>
                <a:ea typeface="Poppins Medium"/>
                <a:cs typeface="Poppins Medium"/>
                <a:sym typeface="Poppins Medium"/>
              </a:rPr>
              <a:t>For multi-faceted requests, break them down into a sequence of simpler, more manageable sub-prompts. This allows the LLM to focus on each component, improving accuracy and making it easier to debug or refine specific steps.</a:t>
            </a:r>
            <a:endParaRPr b="1" sz="1050">
              <a:solidFill>
                <a:srgbClr val="E2E2E5"/>
              </a:solidFill>
              <a:highlight>
                <a:srgbClr val="1E1E1E"/>
              </a:highlight>
              <a:latin typeface="Arial"/>
              <a:ea typeface="Arial"/>
              <a:cs typeface="Arial"/>
              <a:sym typeface="Arial"/>
            </a:endParaRPr>
          </a:p>
        </p:txBody>
      </p:sp>
      <p:sp>
        <p:nvSpPr>
          <p:cNvPr id="2359" name="Google Shape;2359;p269"/>
          <p:cNvSpPr txBox="1"/>
          <p:nvPr>
            <p:ph type="title"/>
          </p:nvPr>
        </p:nvSpPr>
        <p:spPr>
          <a:xfrm>
            <a:off x="1088750" y="40175"/>
            <a:ext cx="6658200" cy="5790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n" sz="2000">
                <a:solidFill>
                  <a:srgbClr val="321A7C"/>
                </a:solidFill>
              </a:rPr>
              <a:t>Prompt Engineering Best Practices</a:t>
            </a:r>
            <a:endParaRPr sz="2200">
              <a:solidFill>
                <a:srgbClr val="321A7C"/>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3" name="Shape 2363"/>
        <p:cNvGrpSpPr/>
        <p:nvPr/>
      </p:nvGrpSpPr>
      <p:grpSpPr>
        <a:xfrm>
          <a:off x="0" y="0"/>
          <a:ext cx="0" cy="0"/>
          <a:chOff x="0" y="0"/>
          <a:chExt cx="0" cy="0"/>
        </a:xfrm>
      </p:grpSpPr>
      <p:sp>
        <p:nvSpPr>
          <p:cNvPr id="2364" name="Google Shape;2364;p270"/>
          <p:cNvSpPr txBox="1"/>
          <p:nvPr>
            <p:ph idx="4294967295" type="body"/>
          </p:nvPr>
        </p:nvSpPr>
        <p:spPr>
          <a:xfrm>
            <a:off x="230400" y="550050"/>
            <a:ext cx="8683200" cy="4043400"/>
          </a:xfrm>
          <a:prstGeom prst="rect">
            <a:avLst/>
          </a:prstGeom>
        </p:spPr>
        <p:txBody>
          <a:bodyPr anchorCtr="0" anchor="t" bIns="91425" lIns="91425" spcFirstLastPara="1" rIns="91425" wrap="square" tIns="91425">
            <a:noAutofit/>
          </a:bodyPr>
          <a:lstStyle/>
          <a:p>
            <a:pPr indent="-317500" lvl="0" marL="457200" marR="0" rtl="0" algn="l">
              <a:lnSpc>
                <a:spcPct val="130000"/>
              </a:lnSpc>
              <a:spcBef>
                <a:spcPts val="0"/>
              </a:spcBef>
              <a:spcAft>
                <a:spcPts val="0"/>
              </a:spcAft>
              <a:buClr>
                <a:srgbClr val="0F0F0F"/>
              </a:buClr>
              <a:buSzPts val="1400"/>
              <a:buFont typeface="Poppins Medium"/>
              <a:buAutoNum type="arabicPeriod" startAt="4"/>
            </a:pPr>
            <a:r>
              <a:rPr lang="en" sz="1400">
                <a:solidFill>
                  <a:srgbClr val="0F0F0F"/>
                </a:solidFill>
                <a:latin typeface="Poppins Medium"/>
                <a:ea typeface="Poppins Medium"/>
                <a:cs typeface="Poppins Medium"/>
                <a:sym typeface="Poppins Medium"/>
              </a:rPr>
              <a:t>Leverage Few-Shot or One-Shot Prompting (Provide Examples)</a:t>
            </a:r>
            <a:endParaRPr sz="1400">
              <a:solidFill>
                <a:srgbClr val="0F0F0F"/>
              </a:solidFill>
              <a:latin typeface="Poppins Medium"/>
              <a:ea typeface="Poppins Medium"/>
              <a:cs typeface="Poppins Medium"/>
              <a:sym typeface="Poppins Medium"/>
            </a:endParaRPr>
          </a:p>
          <a:p>
            <a:pPr indent="-317500" lvl="1" marL="914400" marR="0" rtl="0" algn="l">
              <a:lnSpc>
                <a:spcPct val="130000"/>
              </a:lnSpc>
              <a:spcBef>
                <a:spcPts val="0"/>
              </a:spcBef>
              <a:spcAft>
                <a:spcPts val="0"/>
              </a:spcAft>
              <a:buClr>
                <a:srgbClr val="0F0F0F"/>
              </a:buClr>
              <a:buSzPts val="1400"/>
              <a:buFont typeface="Poppins Medium"/>
              <a:buChar char="○"/>
            </a:pPr>
            <a:r>
              <a:rPr lang="en" sz="1400">
                <a:solidFill>
                  <a:srgbClr val="0F0F0F"/>
                </a:solidFill>
                <a:latin typeface="Poppins Medium"/>
                <a:ea typeface="Poppins Medium"/>
                <a:cs typeface="Poppins Medium"/>
                <a:sym typeface="Poppins Medium"/>
              </a:rPr>
              <a:t>Guide the LLM by providing concrete examples of the desired input-output behavior. A single example (one-shot) or a few examples (few-shot) can significantly improve performance for specific formats, styles, or complex reasoning patterns. This is especially effective for tasks requiring a nuanced understanding.</a:t>
            </a:r>
            <a:endParaRPr sz="1400">
              <a:solidFill>
                <a:srgbClr val="0F0F0F"/>
              </a:solidFill>
              <a:latin typeface="Poppins Medium"/>
              <a:ea typeface="Poppins Medium"/>
              <a:cs typeface="Poppins Medium"/>
              <a:sym typeface="Poppins Medium"/>
            </a:endParaRPr>
          </a:p>
          <a:p>
            <a:pPr indent="-317500" lvl="0" marL="457200" marR="0" rtl="0" algn="l">
              <a:lnSpc>
                <a:spcPct val="130000"/>
              </a:lnSpc>
              <a:spcBef>
                <a:spcPts val="0"/>
              </a:spcBef>
              <a:spcAft>
                <a:spcPts val="0"/>
              </a:spcAft>
              <a:buClr>
                <a:srgbClr val="0F0F0F"/>
              </a:buClr>
              <a:buSzPts val="1400"/>
              <a:buFont typeface="Poppins Medium"/>
              <a:buAutoNum type="arabicPeriod" startAt="4"/>
            </a:pPr>
            <a:r>
              <a:rPr lang="en" sz="1400">
                <a:solidFill>
                  <a:srgbClr val="0F0F0F"/>
                </a:solidFill>
                <a:latin typeface="Poppins Medium"/>
                <a:ea typeface="Poppins Medium"/>
                <a:cs typeface="Poppins Medium"/>
                <a:sym typeface="Poppins Medium"/>
              </a:rPr>
              <a:t>Clearly State Constraints and Guiding Assumptions</a:t>
            </a:r>
            <a:endParaRPr sz="1400">
              <a:solidFill>
                <a:srgbClr val="0F0F0F"/>
              </a:solidFill>
              <a:latin typeface="Poppins Medium"/>
              <a:ea typeface="Poppins Medium"/>
              <a:cs typeface="Poppins Medium"/>
              <a:sym typeface="Poppins Medium"/>
            </a:endParaRPr>
          </a:p>
          <a:p>
            <a:pPr indent="-317500" lvl="1" marL="914400" marR="0" rtl="0" algn="l">
              <a:lnSpc>
                <a:spcPct val="130000"/>
              </a:lnSpc>
              <a:spcBef>
                <a:spcPts val="0"/>
              </a:spcBef>
              <a:spcAft>
                <a:spcPts val="0"/>
              </a:spcAft>
              <a:buClr>
                <a:srgbClr val="0F0F0F"/>
              </a:buClr>
              <a:buSzPts val="1400"/>
              <a:buFont typeface="Poppins Medium"/>
              <a:buChar char="○"/>
            </a:pPr>
            <a:r>
              <a:rPr lang="en" sz="1400">
                <a:solidFill>
                  <a:srgbClr val="0F0F0F"/>
                </a:solidFill>
                <a:latin typeface="Poppins Medium"/>
                <a:ea typeface="Poppins Medium"/>
                <a:cs typeface="Poppins Medium"/>
                <a:sym typeface="Poppins Medium"/>
              </a:rPr>
              <a:t>Explicitly list any constraints (e.g., "do not use external libraries," "avoid discussing X topic") or key assumptions the LLM should operate under (e.g., "assume the audience is non-technical," "assume the input data will always be valid"). This narrows the solution space and focuses the LLM.</a:t>
            </a:r>
            <a:endParaRPr b="1" sz="1050">
              <a:solidFill>
                <a:srgbClr val="E2E2E5"/>
              </a:solidFill>
              <a:highlight>
                <a:srgbClr val="1E1E1E"/>
              </a:highlight>
              <a:latin typeface="Arial"/>
              <a:ea typeface="Arial"/>
              <a:cs typeface="Arial"/>
              <a:sym typeface="Arial"/>
            </a:endParaRPr>
          </a:p>
          <a:p>
            <a:pPr indent="-317500" lvl="0" marL="457200" marR="0" rtl="0" algn="l">
              <a:lnSpc>
                <a:spcPct val="130000"/>
              </a:lnSpc>
              <a:spcBef>
                <a:spcPts val="0"/>
              </a:spcBef>
              <a:spcAft>
                <a:spcPts val="0"/>
              </a:spcAft>
              <a:buClr>
                <a:srgbClr val="0F0F0F"/>
              </a:buClr>
              <a:buSzPts val="1400"/>
              <a:buFont typeface="Poppins Medium"/>
              <a:buAutoNum type="arabicPeriod" startAt="4"/>
            </a:pPr>
            <a:r>
              <a:rPr lang="en" sz="1400">
                <a:solidFill>
                  <a:srgbClr val="0F0F0F"/>
                </a:solidFill>
                <a:latin typeface="Poppins Medium"/>
                <a:ea typeface="Poppins Medium"/>
                <a:cs typeface="Poppins Medium"/>
                <a:sym typeface="Poppins Medium"/>
              </a:rPr>
              <a:t>Understand Your Model's Capabilities and Limitations</a:t>
            </a:r>
            <a:endParaRPr sz="1400">
              <a:solidFill>
                <a:srgbClr val="0F0F0F"/>
              </a:solidFill>
              <a:latin typeface="Poppins Medium"/>
              <a:ea typeface="Poppins Medium"/>
              <a:cs typeface="Poppins Medium"/>
              <a:sym typeface="Poppins Medium"/>
            </a:endParaRPr>
          </a:p>
          <a:p>
            <a:pPr indent="-317500" lvl="1" marL="914400" marR="0" rtl="0" algn="l">
              <a:lnSpc>
                <a:spcPct val="130000"/>
              </a:lnSpc>
              <a:spcBef>
                <a:spcPts val="0"/>
              </a:spcBef>
              <a:spcAft>
                <a:spcPts val="0"/>
              </a:spcAft>
              <a:buClr>
                <a:srgbClr val="0F0F0F"/>
              </a:buClr>
              <a:buSzPts val="1400"/>
              <a:buFont typeface="Poppins Medium"/>
              <a:buChar char="○"/>
            </a:pPr>
            <a:r>
              <a:rPr lang="en" sz="1400">
                <a:solidFill>
                  <a:srgbClr val="0F0F0F"/>
                </a:solidFill>
                <a:latin typeface="Poppins Medium"/>
                <a:ea typeface="Poppins Medium"/>
                <a:cs typeface="Poppins Medium"/>
                <a:sym typeface="Poppins Medium"/>
              </a:rPr>
              <a:t>Be aware of the specific LLM you're using. Different models have varying strengths (e.g., coding, creative writing, reasoning), knowledge cut-off dates, token limits, and input modalities. Tailor your prompts and expectations accordingly. For instance, use a code-specialized model for programming tasks.</a:t>
            </a:r>
            <a:endParaRPr b="1" sz="1050">
              <a:solidFill>
                <a:srgbClr val="E2E2E5"/>
              </a:solidFill>
              <a:highlight>
                <a:srgbClr val="1E1E1E"/>
              </a:highlight>
              <a:latin typeface="Arial"/>
              <a:ea typeface="Arial"/>
              <a:cs typeface="Arial"/>
              <a:sym typeface="Arial"/>
            </a:endParaRPr>
          </a:p>
        </p:txBody>
      </p:sp>
      <p:sp>
        <p:nvSpPr>
          <p:cNvPr id="2365" name="Google Shape;2365;p270"/>
          <p:cNvSpPr txBox="1"/>
          <p:nvPr>
            <p:ph type="title"/>
          </p:nvPr>
        </p:nvSpPr>
        <p:spPr>
          <a:xfrm>
            <a:off x="1081700" y="0"/>
            <a:ext cx="6658200" cy="5790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n" sz="2000">
                <a:solidFill>
                  <a:srgbClr val="321A7C"/>
                </a:solidFill>
              </a:rPr>
              <a:t>Prompt Engineering Best Practices - Cont’</a:t>
            </a:r>
            <a:endParaRPr sz="2200">
              <a:solidFill>
                <a:srgbClr val="321A7C"/>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9" name="Shape 2369"/>
        <p:cNvGrpSpPr/>
        <p:nvPr/>
      </p:nvGrpSpPr>
      <p:grpSpPr>
        <a:xfrm>
          <a:off x="0" y="0"/>
          <a:ext cx="0" cy="0"/>
          <a:chOff x="0" y="0"/>
          <a:chExt cx="0" cy="0"/>
        </a:xfrm>
      </p:grpSpPr>
      <p:sp>
        <p:nvSpPr>
          <p:cNvPr id="2370" name="Google Shape;2370;p271"/>
          <p:cNvSpPr txBox="1"/>
          <p:nvPr>
            <p:ph idx="4294967295" type="body"/>
          </p:nvPr>
        </p:nvSpPr>
        <p:spPr>
          <a:xfrm>
            <a:off x="230400" y="550050"/>
            <a:ext cx="8860500" cy="4043400"/>
          </a:xfrm>
          <a:prstGeom prst="rect">
            <a:avLst/>
          </a:prstGeom>
        </p:spPr>
        <p:txBody>
          <a:bodyPr anchorCtr="0" anchor="t" bIns="91425" lIns="91425" spcFirstLastPara="1" rIns="91425" wrap="square" tIns="91425">
            <a:noAutofit/>
          </a:bodyPr>
          <a:lstStyle/>
          <a:p>
            <a:pPr indent="-317500" lvl="0" marL="457200" marR="0" rtl="0" algn="l">
              <a:lnSpc>
                <a:spcPct val="130000"/>
              </a:lnSpc>
              <a:spcBef>
                <a:spcPts val="0"/>
              </a:spcBef>
              <a:spcAft>
                <a:spcPts val="0"/>
              </a:spcAft>
              <a:buClr>
                <a:srgbClr val="0F0F0F"/>
              </a:buClr>
              <a:buSzPts val="1400"/>
              <a:buFont typeface="Poppins Medium"/>
              <a:buAutoNum type="arabicPeriod" startAt="7"/>
            </a:pPr>
            <a:r>
              <a:rPr lang="en" sz="1400">
                <a:solidFill>
                  <a:srgbClr val="0F0F0F"/>
                </a:solidFill>
                <a:latin typeface="Poppins Medium"/>
                <a:ea typeface="Poppins Medium"/>
                <a:cs typeface="Poppins Medium"/>
                <a:sym typeface="Poppins Medium"/>
              </a:rPr>
              <a:t>Employ Chain-of-Thought (CoT) Prompting for Reasoning</a:t>
            </a:r>
            <a:endParaRPr sz="1400">
              <a:solidFill>
                <a:srgbClr val="0F0F0F"/>
              </a:solidFill>
              <a:latin typeface="Poppins Medium"/>
              <a:ea typeface="Poppins Medium"/>
              <a:cs typeface="Poppins Medium"/>
              <a:sym typeface="Poppins Medium"/>
            </a:endParaRPr>
          </a:p>
          <a:p>
            <a:pPr indent="-317500" lvl="1" marL="914400" marR="0" rtl="0" algn="l">
              <a:lnSpc>
                <a:spcPct val="130000"/>
              </a:lnSpc>
              <a:spcBef>
                <a:spcPts val="0"/>
              </a:spcBef>
              <a:spcAft>
                <a:spcPts val="0"/>
              </a:spcAft>
              <a:buClr>
                <a:srgbClr val="0F0F0F"/>
              </a:buClr>
              <a:buSzPts val="1400"/>
              <a:buFont typeface="Poppins Medium"/>
              <a:buChar char="○"/>
            </a:pPr>
            <a:r>
              <a:rPr lang="en" sz="1400">
                <a:solidFill>
                  <a:srgbClr val="0F0F0F"/>
                </a:solidFill>
                <a:latin typeface="Poppins Medium"/>
                <a:ea typeface="Poppins Medium"/>
                <a:cs typeface="Poppins Medium"/>
                <a:sym typeface="Poppins Medium"/>
              </a:rPr>
              <a:t>For tasks requiring complex reasoning or multi-step problem-solving, instruct the LLM to "think step-by-step" or "explain its reasoning before giving the final answer." This encourages a more structured thought process, often leading to more accurate results and making its logic transparent.</a:t>
            </a:r>
            <a:endParaRPr sz="1400">
              <a:solidFill>
                <a:srgbClr val="0F0F0F"/>
              </a:solidFill>
              <a:latin typeface="Poppins Medium"/>
              <a:ea typeface="Poppins Medium"/>
              <a:cs typeface="Poppins Medium"/>
              <a:sym typeface="Poppins Medium"/>
            </a:endParaRPr>
          </a:p>
          <a:p>
            <a:pPr indent="-317500" lvl="0" marL="457200" marR="0" rtl="0" algn="l">
              <a:lnSpc>
                <a:spcPct val="130000"/>
              </a:lnSpc>
              <a:spcBef>
                <a:spcPts val="0"/>
              </a:spcBef>
              <a:spcAft>
                <a:spcPts val="0"/>
              </a:spcAft>
              <a:buClr>
                <a:srgbClr val="0F0F0F"/>
              </a:buClr>
              <a:buSzPts val="1400"/>
              <a:buFont typeface="Poppins Medium"/>
              <a:buAutoNum type="arabicPeriod" startAt="7"/>
            </a:pPr>
            <a:r>
              <a:rPr lang="en" sz="1400">
                <a:solidFill>
                  <a:srgbClr val="0F0F0F"/>
                </a:solidFill>
                <a:latin typeface="Poppins Medium"/>
                <a:ea typeface="Poppins Medium"/>
                <a:cs typeface="Poppins Medium"/>
                <a:sym typeface="Poppins Medium"/>
              </a:rPr>
              <a:t>Iterate and Refine Your Prompts</a:t>
            </a:r>
            <a:endParaRPr sz="1400">
              <a:solidFill>
                <a:srgbClr val="0F0F0F"/>
              </a:solidFill>
              <a:latin typeface="Poppins Medium"/>
              <a:ea typeface="Poppins Medium"/>
              <a:cs typeface="Poppins Medium"/>
              <a:sym typeface="Poppins Medium"/>
            </a:endParaRPr>
          </a:p>
          <a:p>
            <a:pPr indent="-317500" lvl="1" marL="914400" marR="0" rtl="0" algn="l">
              <a:lnSpc>
                <a:spcPct val="130000"/>
              </a:lnSpc>
              <a:spcBef>
                <a:spcPts val="0"/>
              </a:spcBef>
              <a:spcAft>
                <a:spcPts val="0"/>
              </a:spcAft>
              <a:buClr>
                <a:srgbClr val="0F0F0F"/>
              </a:buClr>
              <a:buSzPts val="1400"/>
              <a:buFont typeface="Poppins Medium"/>
              <a:buChar char="○"/>
            </a:pPr>
            <a:r>
              <a:rPr lang="en" sz="1400">
                <a:solidFill>
                  <a:srgbClr val="0F0F0F"/>
                </a:solidFill>
                <a:latin typeface="Poppins Medium"/>
                <a:ea typeface="Poppins Medium"/>
                <a:cs typeface="Poppins Medium"/>
                <a:sym typeface="Poppins Medium"/>
              </a:rPr>
              <a:t>Prompt engineering is an iterative process. If the initial response isn't perfect, analyze what went wrong, adjust your prompt (e.g., add clarity, examples, constraints, or rephrase), and try again. Treat each attempt as an experiment to learn what works best.</a:t>
            </a:r>
            <a:endParaRPr b="1" sz="1050">
              <a:solidFill>
                <a:srgbClr val="E2E2E5"/>
              </a:solidFill>
              <a:highlight>
                <a:srgbClr val="1E1E1E"/>
              </a:highlight>
              <a:latin typeface="Arial"/>
              <a:ea typeface="Arial"/>
              <a:cs typeface="Arial"/>
              <a:sym typeface="Arial"/>
            </a:endParaRPr>
          </a:p>
          <a:p>
            <a:pPr indent="-317500" lvl="0" marL="457200" marR="0" rtl="0" algn="l">
              <a:lnSpc>
                <a:spcPct val="130000"/>
              </a:lnSpc>
              <a:spcBef>
                <a:spcPts val="0"/>
              </a:spcBef>
              <a:spcAft>
                <a:spcPts val="0"/>
              </a:spcAft>
              <a:buClr>
                <a:srgbClr val="0F0F0F"/>
              </a:buClr>
              <a:buSzPts val="1400"/>
              <a:buFont typeface="Poppins Medium"/>
              <a:buAutoNum type="arabicPeriod" startAt="7"/>
            </a:pPr>
            <a:r>
              <a:rPr lang="en" sz="1400">
                <a:solidFill>
                  <a:srgbClr val="0F0F0F"/>
                </a:solidFill>
                <a:latin typeface="Poppins Medium"/>
                <a:ea typeface="Poppins Medium"/>
                <a:cs typeface="Poppins Medium"/>
                <a:sym typeface="Poppins Medium"/>
              </a:rPr>
              <a:t>Critically Evaluate and Validate AI Outputs</a:t>
            </a:r>
            <a:endParaRPr sz="1400">
              <a:solidFill>
                <a:srgbClr val="0F0F0F"/>
              </a:solidFill>
              <a:latin typeface="Poppins Medium"/>
              <a:ea typeface="Poppins Medium"/>
              <a:cs typeface="Poppins Medium"/>
              <a:sym typeface="Poppins Medium"/>
            </a:endParaRPr>
          </a:p>
          <a:p>
            <a:pPr indent="-317500" lvl="1" marL="914400" marR="0" rtl="0" algn="l">
              <a:lnSpc>
                <a:spcPct val="130000"/>
              </a:lnSpc>
              <a:spcBef>
                <a:spcPts val="0"/>
              </a:spcBef>
              <a:spcAft>
                <a:spcPts val="0"/>
              </a:spcAft>
              <a:buClr>
                <a:srgbClr val="0F0F0F"/>
              </a:buClr>
              <a:buSzPts val="1400"/>
              <a:buFont typeface="Poppins Medium"/>
              <a:buChar char="○"/>
            </a:pPr>
            <a:r>
              <a:rPr lang="en" sz="1400">
                <a:solidFill>
                  <a:srgbClr val="0F0F0F"/>
                </a:solidFill>
                <a:latin typeface="Poppins Medium"/>
                <a:ea typeface="Poppins Medium"/>
                <a:cs typeface="Poppins Medium"/>
                <a:sym typeface="Poppins Medium"/>
              </a:rPr>
              <a:t>LLMs can generate plausible-sounding but incorrect, biased, or nonsensical information ("hallucinations"). Always critically review outputs for accuracy, relevance, and potential biases, especially for factual claims or critical applications. Cross-reference with reliable sources when necessary.</a:t>
            </a:r>
            <a:endParaRPr b="1" sz="1050">
              <a:solidFill>
                <a:srgbClr val="E2E2E5"/>
              </a:solidFill>
              <a:highlight>
                <a:srgbClr val="1E1E1E"/>
              </a:highlight>
              <a:latin typeface="Arial"/>
              <a:ea typeface="Arial"/>
              <a:cs typeface="Arial"/>
              <a:sym typeface="Arial"/>
            </a:endParaRPr>
          </a:p>
        </p:txBody>
      </p:sp>
      <p:sp>
        <p:nvSpPr>
          <p:cNvPr id="2371" name="Google Shape;2371;p271"/>
          <p:cNvSpPr txBox="1"/>
          <p:nvPr>
            <p:ph type="title"/>
          </p:nvPr>
        </p:nvSpPr>
        <p:spPr>
          <a:xfrm>
            <a:off x="1081700" y="0"/>
            <a:ext cx="6658200" cy="5790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n" sz="2000">
                <a:solidFill>
                  <a:srgbClr val="321A7C"/>
                </a:solidFill>
              </a:rPr>
              <a:t>Prompt Engineering Best Practices - Cont’</a:t>
            </a:r>
            <a:endParaRPr sz="2200">
              <a:solidFill>
                <a:srgbClr val="321A7C"/>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5" name="Shape 2375"/>
        <p:cNvGrpSpPr/>
        <p:nvPr/>
      </p:nvGrpSpPr>
      <p:grpSpPr>
        <a:xfrm>
          <a:off x="0" y="0"/>
          <a:ext cx="0" cy="0"/>
          <a:chOff x="0" y="0"/>
          <a:chExt cx="0" cy="0"/>
        </a:xfrm>
      </p:grpSpPr>
      <p:sp>
        <p:nvSpPr>
          <p:cNvPr id="2376" name="Google Shape;2376;p272"/>
          <p:cNvSpPr txBox="1"/>
          <p:nvPr>
            <p:ph idx="4294967295" type="body"/>
          </p:nvPr>
        </p:nvSpPr>
        <p:spPr>
          <a:xfrm>
            <a:off x="406300" y="634475"/>
            <a:ext cx="8396100" cy="4043400"/>
          </a:xfrm>
          <a:prstGeom prst="rect">
            <a:avLst/>
          </a:prstGeom>
        </p:spPr>
        <p:txBody>
          <a:bodyPr anchorCtr="0" anchor="t" bIns="91425" lIns="91425" spcFirstLastPara="1" rIns="91425" wrap="square" tIns="91425">
            <a:noAutofit/>
          </a:bodyPr>
          <a:lstStyle/>
          <a:p>
            <a:pPr indent="-317500" lvl="0" marL="457200" marR="0" rtl="0" algn="l">
              <a:lnSpc>
                <a:spcPct val="130000"/>
              </a:lnSpc>
              <a:spcBef>
                <a:spcPts val="0"/>
              </a:spcBef>
              <a:spcAft>
                <a:spcPts val="0"/>
              </a:spcAft>
              <a:buClr>
                <a:srgbClr val="0F0F0F"/>
              </a:buClr>
              <a:buSzPts val="1400"/>
              <a:buFont typeface="Poppins Medium"/>
              <a:buAutoNum type="arabicPeriod" startAt="10"/>
            </a:pPr>
            <a:r>
              <a:rPr lang="en" sz="1400">
                <a:solidFill>
                  <a:srgbClr val="0F0F0F"/>
                </a:solidFill>
                <a:latin typeface="Poppins Medium"/>
                <a:ea typeface="Poppins Medium"/>
                <a:cs typeface="Poppins Medium"/>
                <a:sym typeface="Poppins Medium"/>
              </a:rPr>
              <a:t>Protect Sensitive Information: Avoid Sharing PII/Confidential Data</a:t>
            </a:r>
            <a:endParaRPr sz="1400">
              <a:solidFill>
                <a:srgbClr val="0F0F0F"/>
              </a:solidFill>
              <a:latin typeface="Poppins Medium"/>
              <a:ea typeface="Poppins Medium"/>
              <a:cs typeface="Poppins Medium"/>
              <a:sym typeface="Poppins Medium"/>
            </a:endParaRPr>
          </a:p>
          <a:p>
            <a:pPr indent="-317500" lvl="1" marL="914400" marR="0" rtl="0" algn="l">
              <a:lnSpc>
                <a:spcPct val="130000"/>
              </a:lnSpc>
              <a:spcBef>
                <a:spcPts val="0"/>
              </a:spcBef>
              <a:spcAft>
                <a:spcPts val="0"/>
              </a:spcAft>
              <a:buClr>
                <a:srgbClr val="0F0F0F"/>
              </a:buClr>
              <a:buSzPts val="1400"/>
              <a:buFont typeface="Poppins Medium"/>
              <a:buChar char="○"/>
            </a:pPr>
            <a:r>
              <a:rPr lang="en" sz="1400">
                <a:solidFill>
                  <a:srgbClr val="0F0F0F"/>
                </a:solidFill>
                <a:latin typeface="Poppins Medium"/>
                <a:ea typeface="Poppins Medium"/>
                <a:cs typeface="Poppins Medium"/>
                <a:sym typeface="Poppins Medium"/>
              </a:rPr>
              <a:t> Never include Personally Identifiable Information (PII), sensitive business data, or confidential secrets in your prompts when using public or third-party LLMs, as this data may be used for training or could be exposed. Use anonymized, generalized, or synthetic data if you need to work with sensitive structures</a:t>
            </a:r>
            <a:endParaRPr b="1" sz="1050">
              <a:solidFill>
                <a:srgbClr val="E2E2E5"/>
              </a:solidFill>
              <a:highlight>
                <a:srgbClr val="1E1E1E"/>
              </a:highlight>
              <a:latin typeface="Arial"/>
              <a:ea typeface="Arial"/>
              <a:cs typeface="Arial"/>
              <a:sym typeface="Arial"/>
            </a:endParaRPr>
          </a:p>
        </p:txBody>
      </p:sp>
      <p:sp>
        <p:nvSpPr>
          <p:cNvPr id="2377" name="Google Shape;2377;p272"/>
          <p:cNvSpPr txBox="1"/>
          <p:nvPr>
            <p:ph type="title"/>
          </p:nvPr>
        </p:nvSpPr>
        <p:spPr>
          <a:xfrm>
            <a:off x="1130950" y="0"/>
            <a:ext cx="6658200" cy="5790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n" sz="2000">
                <a:solidFill>
                  <a:srgbClr val="321A7C"/>
                </a:solidFill>
              </a:rPr>
              <a:t>Prompt Engineering Best Practices - Cont’</a:t>
            </a:r>
            <a:endParaRPr sz="2200">
              <a:solidFill>
                <a:srgbClr val="321A7C"/>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1" name="Shape 2381"/>
        <p:cNvGrpSpPr/>
        <p:nvPr/>
      </p:nvGrpSpPr>
      <p:grpSpPr>
        <a:xfrm>
          <a:off x="0" y="0"/>
          <a:ext cx="0" cy="0"/>
          <a:chOff x="0" y="0"/>
          <a:chExt cx="0" cy="0"/>
        </a:xfrm>
      </p:grpSpPr>
      <p:sp>
        <p:nvSpPr>
          <p:cNvPr id="2382" name="Google Shape;2382;p273"/>
          <p:cNvSpPr txBox="1"/>
          <p:nvPr>
            <p:ph type="title"/>
          </p:nvPr>
        </p:nvSpPr>
        <p:spPr>
          <a:xfrm>
            <a:off x="259800" y="0"/>
            <a:ext cx="8624400" cy="7827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n" sz="1800">
                <a:solidFill>
                  <a:srgbClr val="321A7C"/>
                </a:solidFill>
              </a:rPr>
              <a:t>Recommended Prompt Components, Structure and Examples</a:t>
            </a:r>
            <a:endParaRPr sz="1800">
              <a:solidFill>
                <a:srgbClr val="321A7C"/>
              </a:solidFill>
            </a:endParaRPr>
          </a:p>
          <a:p>
            <a:pPr indent="0" lvl="0" marL="0" rtl="0" algn="l">
              <a:lnSpc>
                <a:spcPct val="150000"/>
              </a:lnSpc>
              <a:spcBef>
                <a:spcPts val="0"/>
              </a:spcBef>
              <a:spcAft>
                <a:spcPts val="0"/>
              </a:spcAft>
              <a:buNone/>
            </a:pPr>
            <a:r>
              <a:t/>
            </a:r>
            <a:endParaRPr sz="1800">
              <a:solidFill>
                <a:srgbClr val="321A7C"/>
              </a:solidFill>
            </a:endParaRPr>
          </a:p>
        </p:txBody>
      </p:sp>
      <p:sp>
        <p:nvSpPr>
          <p:cNvPr id="2383" name="Google Shape;2383;p273"/>
          <p:cNvSpPr txBox="1"/>
          <p:nvPr>
            <p:ph type="title"/>
          </p:nvPr>
        </p:nvSpPr>
        <p:spPr>
          <a:xfrm>
            <a:off x="67075" y="822738"/>
            <a:ext cx="8255400" cy="7827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n" sz="1600">
                <a:solidFill>
                  <a:srgbClr val="321A7C"/>
                </a:solidFill>
              </a:rPr>
              <a:t>Components of a Good Prompt</a:t>
            </a:r>
            <a:endParaRPr sz="1600">
              <a:solidFill>
                <a:srgbClr val="321A7C"/>
              </a:solidFill>
            </a:endParaRPr>
          </a:p>
        </p:txBody>
      </p:sp>
      <p:sp>
        <p:nvSpPr>
          <p:cNvPr id="2384" name="Google Shape;2384;p273"/>
          <p:cNvSpPr txBox="1"/>
          <p:nvPr>
            <p:ph idx="4294967295" type="body"/>
          </p:nvPr>
        </p:nvSpPr>
        <p:spPr>
          <a:xfrm>
            <a:off x="154800" y="3258250"/>
            <a:ext cx="8834400" cy="1053900"/>
          </a:xfrm>
          <a:prstGeom prst="rect">
            <a:avLst/>
          </a:prstGeom>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b="1" i="1" lang="en" u="sng">
                <a:solidFill>
                  <a:srgbClr val="0000FF"/>
                </a:solidFill>
                <a:latin typeface="Poppins"/>
                <a:ea typeface="Poppins"/>
                <a:cs typeface="Poppins"/>
                <a:sym typeface="Poppins"/>
              </a:rPr>
              <a:t>Context</a:t>
            </a:r>
            <a:r>
              <a:rPr i="1" lang="en" u="sng">
                <a:solidFill>
                  <a:srgbClr val="0000FF"/>
                </a:solidFill>
                <a:latin typeface="Poppins Medium"/>
                <a:ea typeface="Poppins Medium"/>
                <a:cs typeface="Poppins Medium"/>
                <a:sym typeface="Poppins Medium"/>
              </a:rPr>
              <a:t>:</a:t>
            </a:r>
            <a:r>
              <a:rPr lang="en">
                <a:solidFill>
                  <a:srgbClr val="000000"/>
                </a:solidFill>
                <a:latin typeface="Poppins Medium"/>
                <a:ea typeface="Poppins Medium"/>
                <a:cs typeface="Poppins Medium"/>
                <a:sym typeface="Poppins Medium"/>
              </a:rPr>
              <a:t> …….(Always start with the big picture, for example: In Java 17 with Springboot 3.5, Employee Microservice).....</a:t>
            </a:r>
            <a:r>
              <a:rPr b="1" i="1" lang="en" u="sng">
                <a:solidFill>
                  <a:srgbClr val="0000FF"/>
                </a:solidFill>
                <a:latin typeface="Poppins"/>
                <a:ea typeface="Poppins"/>
                <a:cs typeface="Poppins"/>
                <a:sym typeface="Poppins"/>
              </a:rPr>
              <a:t>Current Task Specifications</a:t>
            </a:r>
            <a:r>
              <a:rPr i="1" lang="en" u="sng">
                <a:solidFill>
                  <a:srgbClr val="0000FF"/>
                </a:solidFill>
                <a:latin typeface="Poppins Medium"/>
                <a:ea typeface="Poppins Medium"/>
                <a:cs typeface="Poppins Medium"/>
                <a:sym typeface="Poppins Medium"/>
              </a:rPr>
              <a:t>:</a:t>
            </a:r>
            <a:r>
              <a:rPr lang="en">
                <a:solidFill>
                  <a:srgbClr val="000000"/>
                </a:solidFill>
                <a:latin typeface="Poppins Medium"/>
                <a:ea typeface="Poppins Medium"/>
                <a:cs typeface="Poppins Medium"/>
                <a:sym typeface="Poppins Medium"/>
              </a:rPr>
              <a:t> ……(Specific what, where and how to do? for example: For all the REST APIs present in the employee microservice, add API version string “v1” in the URI </a:t>
            </a:r>
            <a:r>
              <a:rPr lang="en">
                <a:solidFill>
                  <a:srgbClr val="0F0F0F"/>
                </a:solidFill>
                <a:latin typeface="Poppins Medium"/>
                <a:ea typeface="Poppins Medium"/>
                <a:cs typeface="Poppins Medium"/>
                <a:sym typeface="Poppins Medium"/>
              </a:rPr>
              <a:t>“/api/v1/employees/”)</a:t>
            </a:r>
            <a:r>
              <a:rPr lang="en">
                <a:solidFill>
                  <a:srgbClr val="000000"/>
                </a:solidFill>
                <a:latin typeface="Poppins Medium"/>
                <a:ea typeface="Poppins Medium"/>
                <a:cs typeface="Poppins Medium"/>
                <a:sym typeface="Poppins Medium"/>
              </a:rPr>
              <a:t>..... </a:t>
            </a:r>
            <a:r>
              <a:rPr b="1" i="1" lang="en" u="sng">
                <a:solidFill>
                  <a:srgbClr val="201AFF"/>
                </a:solidFill>
                <a:latin typeface="Poppins"/>
                <a:ea typeface="Poppins"/>
                <a:cs typeface="Poppins"/>
                <a:sym typeface="Poppins"/>
              </a:rPr>
              <a:t>Constraints/Assumptions/Expectations:</a:t>
            </a:r>
            <a:r>
              <a:rPr lang="en">
                <a:solidFill>
                  <a:srgbClr val="000000"/>
                </a:solidFill>
                <a:latin typeface="Poppins Medium"/>
                <a:ea typeface="Poppins Medium"/>
                <a:cs typeface="Poppins Medium"/>
                <a:sym typeface="Poppins Medium"/>
              </a:rPr>
              <a:t>……(Mention the expectations, for example: Make sure this versioning doesn’t affect any other part of the code)...... </a:t>
            </a:r>
            <a:endParaRPr>
              <a:solidFill>
                <a:schemeClr val="dk1"/>
              </a:solidFill>
              <a:latin typeface="Poppins Medium"/>
              <a:ea typeface="Poppins Medium"/>
              <a:cs typeface="Poppins Medium"/>
              <a:sym typeface="Poppins Medium"/>
            </a:endParaRPr>
          </a:p>
        </p:txBody>
      </p:sp>
      <p:sp>
        <p:nvSpPr>
          <p:cNvPr id="2385" name="Google Shape;2385;p273"/>
          <p:cNvSpPr txBox="1"/>
          <p:nvPr>
            <p:ph idx="4294967295" type="body"/>
          </p:nvPr>
        </p:nvSpPr>
        <p:spPr>
          <a:xfrm>
            <a:off x="433225" y="1235338"/>
            <a:ext cx="8870700" cy="631200"/>
          </a:xfrm>
          <a:prstGeom prst="rect">
            <a:avLst/>
          </a:prstGeom>
        </p:spPr>
        <p:txBody>
          <a:bodyPr anchorCtr="0" anchor="t" bIns="91425" lIns="91425" spcFirstLastPara="1" rIns="91425" wrap="square" tIns="91425">
            <a:noAutofit/>
          </a:bodyPr>
          <a:lstStyle/>
          <a:p>
            <a:pPr indent="-311150" lvl="0" marL="457200" rtl="0" algn="l">
              <a:lnSpc>
                <a:spcPct val="150000"/>
              </a:lnSpc>
              <a:spcBef>
                <a:spcPts val="0"/>
              </a:spcBef>
              <a:spcAft>
                <a:spcPts val="0"/>
              </a:spcAft>
              <a:buClr>
                <a:srgbClr val="0F0F0F"/>
              </a:buClr>
              <a:buSzPts val="1300"/>
              <a:buFont typeface="Poppins Medium"/>
              <a:buAutoNum type="arabicPeriod"/>
            </a:pPr>
            <a:r>
              <a:rPr lang="en" sz="1300">
                <a:solidFill>
                  <a:srgbClr val="0F0F0F"/>
                </a:solidFill>
                <a:latin typeface="Poppins Medium"/>
                <a:ea typeface="Poppins Medium"/>
                <a:cs typeface="Poppins Medium"/>
                <a:sym typeface="Poppins Medium"/>
              </a:rPr>
              <a:t>Context (The Big Picture)</a:t>
            </a:r>
            <a:endParaRPr sz="1300">
              <a:solidFill>
                <a:srgbClr val="0F0F0F"/>
              </a:solidFill>
              <a:latin typeface="Poppins Medium"/>
              <a:ea typeface="Poppins Medium"/>
              <a:cs typeface="Poppins Medium"/>
              <a:sym typeface="Poppins Medium"/>
            </a:endParaRPr>
          </a:p>
          <a:p>
            <a:pPr indent="-311150" lvl="0" marL="457200" rtl="0" algn="l">
              <a:lnSpc>
                <a:spcPct val="150000"/>
              </a:lnSpc>
              <a:spcBef>
                <a:spcPts val="0"/>
              </a:spcBef>
              <a:spcAft>
                <a:spcPts val="0"/>
              </a:spcAft>
              <a:buClr>
                <a:srgbClr val="0F0F0F"/>
              </a:buClr>
              <a:buSzPts val="1300"/>
              <a:buFont typeface="Poppins Medium"/>
              <a:buAutoNum type="arabicPeriod"/>
            </a:pPr>
            <a:r>
              <a:rPr lang="en" sz="1300">
                <a:solidFill>
                  <a:srgbClr val="0F0F0F"/>
                </a:solidFill>
                <a:latin typeface="Poppins Medium"/>
                <a:ea typeface="Poppins Medium"/>
                <a:cs typeface="Poppins Medium"/>
                <a:sym typeface="Poppins Medium"/>
              </a:rPr>
              <a:t>Current Task Specifications (Provide example or sample data, if possible)</a:t>
            </a:r>
            <a:endParaRPr sz="1300">
              <a:solidFill>
                <a:srgbClr val="0F0F0F"/>
              </a:solidFill>
              <a:latin typeface="Poppins Medium"/>
              <a:ea typeface="Poppins Medium"/>
              <a:cs typeface="Poppins Medium"/>
              <a:sym typeface="Poppins Medium"/>
            </a:endParaRPr>
          </a:p>
          <a:p>
            <a:pPr indent="-311150" lvl="0" marL="457200" rtl="0" algn="l">
              <a:lnSpc>
                <a:spcPct val="150000"/>
              </a:lnSpc>
              <a:spcBef>
                <a:spcPts val="0"/>
              </a:spcBef>
              <a:spcAft>
                <a:spcPts val="0"/>
              </a:spcAft>
              <a:buClr>
                <a:srgbClr val="0F0F0F"/>
              </a:buClr>
              <a:buSzPts val="1300"/>
              <a:buFont typeface="Poppins Medium"/>
              <a:buAutoNum type="arabicPeriod"/>
            </a:pPr>
            <a:r>
              <a:rPr lang="en" sz="1300">
                <a:solidFill>
                  <a:srgbClr val="0F0F0F"/>
                </a:solidFill>
                <a:latin typeface="Poppins Medium"/>
                <a:ea typeface="Poppins Medium"/>
                <a:cs typeface="Poppins Medium"/>
                <a:sym typeface="Poppins Medium"/>
              </a:rPr>
              <a:t>Constraints, Assumptions or Expectations</a:t>
            </a:r>
            <a:endParaRPr sz="1300">
              <a:solidFill>
                <a:srgbClr val="0F0F0F"/>
              </a:solidFill>
              <a:latin typeface="Poppins Medium"/>
              <a:ea typeface="Poppins Medium"/>
              <a:cs typeface="Poppins Medium"/>
              <a:sym typeface="Poppins Medium"/>
            </a:endParaRPr>
          </a:p>
        </p:txBody>
      </p:sp>
      <p:sp>
        <p:nvSpPr>
          <p:cNvPr id="2386" name="Google Shape;2386;p273"/>
          <p:cNvSpPr txBox="1"/>
          <p:nvPr>
            <p:ph type="title"/>
          </p:nvPr>
        </p:nvSpPr>
        <p:spPr>
          <a:xfrm>
            <a:off x="1844400" y="2857125"/>
            <a:ext cx="5455200" cy="7827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n" sz="1600">
                <a:solidFill>
                  <a:srgbClr val="321A7C"/>
                </a:solidFill>
              </a:rPr>
              <a:t>Structure of a Good Prompt with an Example</a:t>
            </a:r>
            <a:endParaRPr sz="1600">
              <a:solidFill>
                <a:srgbClr val="321A7C"/>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9" name="Shape 2209"/>
        <p:cNvGrpSpPr/>
        <p:nvPr/>
      </p:nvGrpSpPr>
      <p:grpSpPr>
        <a:xfrm>
          <a:off x="0" y="0"/>
          <a:ext cx="0" cy="0"/>
          <a:chOff x="0" y="0"/>
          <a:chExt cx="0" cy="0"/>
        </a:xfrm>
      </p:grpSpPr>
      <p:sp>
        <p:nvSpPr>
          <p:cNvPr id="2210" name="Google Shape;2210;p256"/>
          <p:cNvSpPr txBox="1"/>
          <p:nvPr>
            <p:ph idx="4294967295" type="body"/>
          </p:nvPr>
        </p:nvSpPr>
        <p:spPr>
          <a:xfrm>
            <a:off x="358350" y="656750"/>
            <a:ext cx="8850600" cy="4191300"/>
          </a:xfrm>
          <a:prstGeom prst="rect">
            <a:avLst/>
          </a:prstGeom>
        </p:spPr>
        <p:txBody>
          <a:bodyPr anchorCtr="0" anchor="t" bIns="91425" lIns="91425" spcFirstLastPara="1" rIns="91425" wrap="square" tIns="91425">
            <a:noAutofit/>
          </a:bodyPr>
          <a:lstStyle/>
          <a:p>
            <a:pPr indent="-311150" lvl="0" marL="457200" rtl="0" algn="l">
              <a:lnSpc>
                <a:spcPct val="150000"/>
              </a:lnSpc>
              <a:spcBef>
                <a:spcPts val="0"/>
              </a:spcBef>
              <a:spcAft>
                <a:spcPts val="0"/>
              </a:spcAft>
              <a:buSzPts val="1300"/>
              <a:buFont typeface="Poppins"/>
              <a:buChar char="●"/>
            </a:pPr>
            <a:r>
              <a:rPr lang="en" sz="1300">
                <a:latin typeface="Poppins"/>
                <a:ea typeface="Poppins"/>
                <a:cs typeface="Poppins"/>
                <a:sym typeface="Poppins"/>
              </a:rPr>
              <a:t>Industry Sneak Peak - AI Adoption Journey of Amazon, Microsoft, Meta/Facebook, etc.</a:t>
            </a:r>
            <a:endParaRPr sz="1300">
              <a:latin typeface="Poppins"/>
              <a:ea typeface="Poppins"/>
              <a:cs typeface="Poppins"/>
              <a:sym typeface="Poppins"/>
            </a:endParaRPr>
          </a:p>
          <a:p>
            <a:pPr indent="-311150" lvl="0" marL="457200" rtl="0" algn="l">
              <a:lnSpc>
                <a:spcPct val="150000"/>
              </a:lnSpc>
              <a:spcBef>
                <a:spcPts val="0"/>
              </a:spcBef>
              <a:spcAft>
                <a:spcPts val="0"/>
              </a:spcAft>
              <a:buSzPts val="1300"/>
              <a:buFont typeface="Poppins"/>
              <a:buChar char="●"/>
            </a:pPr>
            <a:r>
              <a:rPr lang="en" sz="1300">
                <a:latin typeface="Poppins"/>
                <a:ea typeface="Poppins"/>
                <a:cs typeface="Poppins"/>
                <a:sym typeface="Poppins"/>
              </a:rPr>
              <a:t>How AI will transform </a:t>
            </a:r>
            <a:r>
              <a:rPr lang="en" sz="1300">
                <a:latin typeface="Poppins"/>
                <a:ea typeface="Poppins"/>
                <a:cs typeface="Poppins"/>
                <a:sym typeface="Poppins"/>
              </a:rPr>
              <a:t>the Software Engineering landscape? (4 Pillars of Transformation)</a:t>
            </a:r>
            <a:endParaRPr sz="1300">
              <a:latin typeface="Poppins"/>
              <a:ea typeface="Poppins"/>
              <a:cs typeface="Poppins"/>
              <a:sym typeface="Poppins"/>
            </a:endParaRPr>
          </a:p>
          <a:p>
            <a:pPr indent="-311150" lvl="0" marL="457200" rtl="0" algn="l">
              <a:lnSpc>
                <a:spcPct val="150000"/>
              </a:lnSpc>
              <a:spcBef>
                <a:spcPts val="0"/>
              </a:spcBef>
              <a:spcAft>
                <a:spcPts val="0"/>
              </a:spcAft>
              <a:buSzPts val="1300"/>
              <a:buFont typeface="Poppins"/>
              <a:buChar char="●"/>
            </a:pPr>
            <a:r>
              <a:rPr lang="en" sz="1300">
                <a:latin typeface="Poppins"/>
                <a:ea typeface="Poppins"/>
                <a:cs typeface="Poppins"/>
                <a:sym typeface="Poppins"/>
              </a:rPr>
              <a:t>Areas of Impact and New Ways to Working in Software Engineering with AI</a:t>
            </a:r>
            <a:endParaRPr sz="1300">
              <a:latin typeface="Poppins"/>
              <a:ea typeface="Poppins"/>
              <a:cs typeface="Poppins"/>
              <a:sym typeface="Poppins"/>
            </a:endParaRPr>
          </a:p>
          <a:p>
            <a:pPr indent="-311150" lvl="0" marL="457200" rtl="0" algn="l">
              <a:lnSpc>
                <a:spcPct val="150000"/>
              </a:lnSpc>
              <a:spcBef>
                <a:spcPts val="0"/>
              </a:spcBef>
              <a:spcAft>
                <a:spcPts val="0"/>
              </a:spcAft>
              <a:buSzPts val="1300"/>
              <a:buFont typeface="Poppins"/>
              <a:buChar char="●"/>
            </a:pPr>
            <a:r>
              <a:rPr lang="en" sz="1300">
                <a:latin typeface="Poppins"/>
                <a:ea typeface="Poppins"/>
                <a:cs typeface="Poppins"/>
                <a:sym typeface="Poppins"/>
              </a:rPr>
              <a:t>New ways of working (New Roles &amp; Responsibilities for Software Teams)</a:t>
            </a:r>
            <a:endParaRPr sz="1300">
              <a:latin typeface="Poppins"/>
              <a:ea typeface="Poppins"/>
              <a:cs typeface="Poppins"/>
              <a:sym typeface="Poppins"/>
            </a:endParaRPr>
          </a:p>
          <a:p>
            <a:pPr indent="-311150" lvl="0" marL="457200" rtl="0" algn="l">
              <a:lnSpc>
                <a:spcPct val="150000"/>
              </a:lnSpc>
              <a:spcBef>
                <a:spcPts val="0"/>
              </a:spcBef>
              <a:spcAft>
                <a:spcPts val="0"/>
              </a:spcAft>
              <a:buSzPts val="1300"/>
              <a:buFont typeface="Poppins"/>
              <a:buChar char="●"/>
            </a:pPr>
            <a:r>
              <a:rPr lang="en" sz="1300">
                <a:latin typeface="Poppins"/>
                <a:ea typeface="Poppins"/>
                <a:cs typeface="Poppins"/>
                <a:sym typeface="Poppins"/>
              </a:rPr>
              <a:t>What is Vibe Coding with AI?</a:t>
            </a:r>
            <a:endParaRPr sz="1300">
              <a:latin typeface="Poppins"/>
              <a:ea typeface="Poppins"/>
              <a:cs typeface="Poppins"/>
              <a:sym typeface="Poppins"/>
            </a:endParaRPr>
          </a:p>
          <a:p>
            <a:pPr indent="-311150" lvl="0" marL="457200" rtl="0" algn="l">
              <a:lnSpc>
                <a:spcPct val="150000"/>
              </a:lnSpc>
              <a:spcBef>
                <a:spcPts val="0"/>
              </a:spcBef>
              <a:spcAft>
                <a:spcPts val="0"/>
              </a:spcAft>
              <a:buSzPts val="1300"/>
              <a:buFont typeface="Poppins"/>
              <a:buChar char="●"/>
            </a:pPr>
            <a:r>
              <a:rPr lang="en" sz="1300">
                <a:latin typeface="Poppins"/>
                <a:ea typeface="Poppins"/>
                <a:cs typeface="Poppins"/>
                <a:sym typeface="Poppins"/>
              </a:rPr>
              <a:t>New AI Skills required to adapt to new ways of working in Software Engineering</a:t>
            </a:r>
            <a:endParaRPr sz="1300">
              <a:latin typeface="Poppins"/>
              <a:ea typeface="Poppins"/>
              <a:cs typeface="Poppins"/>
              <a:sym typeface="Poppins"/>
            </a:endParaRPr>
          </a:p>
          <a:p>
            <a:pPr indent="-311150" lvl="0" marL="457200" rtl="0" algn="l">
              <a:lnSpc>
                <a:spcPct val="150000"/>
              </a:lnSpc>
              <a:spcBef>
                <a:spcPts val="0"/>
              </a:spcBef>
              <a:spcAft>
                <a:spcPts val="0"/>
              </a:spcAft>
              <a:buSzPts val="1300"/>
              <a:buFont typeface="Poppins"/>
              <a:buChar char="●"/>
            </a:pPr>
            <a:r>
              <a:rPr lang="en" sz="1300">
                <a:latin typeface="Poppins"/>
                <a:ea typeface="Poppins"/>
                <a:cs typeface="Poppins"/>
                <a:sym typeface="Poppins"/>
              </a:rPr>
              <a:t>Prompt Engineering Best Practices for Effective Code Generation</a:t>
            </a:r>
            <a:endParaRPr sz="1300">
              <a:latin typeface="Poppins"/>
              <a:ea typeface="Poppins"/>
              <a:cs typeface="Poppins"/>
              <a:sym typeface="Poppins"/>
            </a:endParaRPr>
          </a:p>
          <a:p>
            <a:pPr indent="-311150" lvl="0" marL="457200" rtl="0" algn="l">
              <a:lnSpc>
                <a:spcPct val="150000"/>
              </a:lnSpc>
              <a:spcBef>
                <a:spcPts val="0"/>
              </a:spcBef>
              <a:spcAft>
                <a:spcPts val="0"/>
              </a:spcAft>
              <a:buSzPts val="1300"/>
              <a:buFont typeface="Poppins"/>
              <a:buChar char="●"/>
            </a:pPr>
            <a:r>
              <a:rPr lang="en" sz="1300">
                <a:latin typeface="Poppins"/>
                <a:ea typeface="Poppins"/>
                <a:cs typeface="Poppins"/>
                <a:sym typeface="Poppins"/>
              </a:rPr>
              <a:t>Prompt Components and Structure. Real world Prompt Examples.</a:t>
            </a:r>
            <a:endParaRPr sz="1300">
              <a:latin typeface="Poppins"/>
              <a:ea typeface="Poppins"/>
              <a:cs typeface="Poppins"/>
              <a:sym typeface="Poppins"/>
            </a:endParaRPr>
          </a:p>
          <a:p>
            <a:pPr indent="-311150" lvl="0" marL="457200" rtl="0" algn="l">
              <a:lnSpc>
                <a:spcPct val="150000"/>
              </a:lnSpc>
              <a:spcBef>
                <a:spcPts val="0"/>
              </a:spcBef>
              <a:spcAft>
                <a:spcPts val="0"/>
              </a:spcAft>
              <a:buSzPts val="1300"/>
              <a:buFont typeface="Poppins"/>
              <a:buChar char="●"/>
            </a:pPr>
            <a:r>
              <a:rPr lang="en" sz="1300">
                <a:latin typeface="Poppins"/>
                <a:ea typeface="Poppins"/>
                <a:cs typeface="Poppins"/>
                <a:sym typeface="Poppins"/>
              </a:rPr>
              <a:t>Introduction to Debugging Skills to work with AI</a:t>
            </a:r>
            <a:endParaRPr sz="1300">
              <a:latin typeface="Poppins"/>
              <a:ea typeface="Poppins"/>
              <a:cs typeface="Poppins"/>
              <a:sym typeface="Poppins"/>
            </a:endParaRPr>
          </a:p>
          <a:p>
            <a:pPr indent="-311150" lvl="0" marL="457200" rtl="0" algn="l">
              <a:lnSpc>
                <a:spcPct val="150000"/>
              </a:lnSpc>
              <a:spcBef>
                <a:spcPts val="0"/>
              </a:spcBef>
              <a:spcAft>
                <a:spcPts val="0"/>
              </a:spcAft>
              <a:buSzPts val="1300"/>
              <a:buFont typeface="Poppins"/>
              <a:buChar char="●"/>
            </a:pPr>
            <a:r>
              <a:rPr lang="en" sz="1300">
                <a:latin typeface="Poppins"/>
                <a:ea typeface="Poppins"/>
                <a:cs typeface="Poppins"/>
                <a:sym typeface="Poppins"/>
              </a:rPr>
              <a:t>Best Practices of Debugging Skills with AI</a:t>
            </a:r>
            <a:endParaRPr sz="1300">
              <a:latin typeface="Poppins"/>
              <a:ea typeface="Poppins"/>
              <a:cs typeface="Poppins"/>
              <a:sym typeface="Poppins"/>
            </a:endParaRPr>
          </a:p>
          <a:p>
            <a:pPr indent="-311150" lvl="0" marL="457200" rtl="0" algn="l">
              <a:lnSpc>
                <a:spcPct val="150000"/>
              </a:lnSpc>
              <a:spcBef>
                <a:spcPts val="0"/>
              </a:spcBef>
              <a:spcAft>
                <a:spcPts val="0"/>
              </a:spcAft>
              <a:buSzPts val="1300"/>
              <a:buFont typeface="Poppins"/>
              <a:buChar char="●"/>
            </a:pPr>
            <a:r>
              <a:rPr lang="en" sz="1300">
                <a:latin typeface="Poppins"/>
                <a:ea typeface="Poppins"/>
                <a:cs typeface="Poppins"/>
                <a:sym typeface="Poppins"/>
              </a:rPr>
              <a:t>Introduction to AI Hallucinations (What?, Why?, How?)</a:t>
            </a:r>
            <a:endParaRPr sz="1300">
              <a:latin typeface="Poppins"/>
              <a:ea typeface="Poppins"/>
              <a:cs typeface="Poppins"/>
              <a:sym typeface="Poppins"/>
            </a:endParaRPr>
          </a:p>
          <a:p>
            <a:pPr indent="-311150" lvl="0" marL="457200" rtl="0" algn="l">
              <a:lnSpc>
                <a:spcPct val="150000"/>
              </a:lnSpc>
              <a:spcBef>
                <a:spcPts val="0"/>
              </a:spcBef>
              <a:spcAft>
                <a:spcPts val="0"/>
              </a:spcAft>
              <a:buSzPts val="1300"/>
              <a:buFont typeface="Poppins"/>
              <a:buChar char="●"/>
            </a:pPr>
            <a:r>
              <a:rPr lang="en" sz="1300">
                <a:latin typeface="Poppins"/>
                <a:ea typeface="Poppins"/>
                <a:cs typeface="Poppins"/>
                <a:sym typeface="Poppins"/>
              </a:rPr>
              <a:t>How to validate AI’s work and Checking for AI Hallucinations?</a:t>
            </a:r>
            <a:endParaRPr sz="1300">
              <a:latin typeface="Poppins"/>
              <a:ea typeface="Poppins"/>
              <a:cs typeface="Poppins"/>
              <a:sym typeface="Poppins"/>
            </a:endParaRPr>
          </a:p>
          <a:p>
            <a:pPr indent="-311150" lvl="0" marL="457200" rtl="0" algn="l">
              <a:lnSpc>
                <a:spcPct val="150000"/>
              </a:lnSpc>
              <a:spcBef>
                <a:spcPts val="0"/>
              </a:spcBef>
              <a:spcAft>
                <a:spcPts val="0"/>
              </a:spcAft>
              <a:buSzPts val="1300"/>
              <a:buFont typeface="Poppins"/>
              <a:buChar char="●"/>
            </a:pPr>
            <a:r>
              <a:rPr lang="en" sz="1300">
                <a:latin typeface="Poppins"/>
                <a:ea typeface="Poppins"/>
                <a:cs typeface="Poppins"/>
                <a:sym typeface="Poppins"/>
              </a:rPr>
              <a:t>Best Practices to reduce AI Hallucinations and Improve Code Quality</a:t>
            </a:r>
            <a:endParaRPr sz="1300">
              <a:latin typeface="Poppins"/>
              <a:ea typeface="Poppins"/>
              <a:cs typeface="Poppins"/>
              <a:sym typeface="Poppins"/>
            </a:endParaRPr>
          </a:p>
          <a:p>
            <a:pPr indent="-311150" lvl="0" marL="457200" rtl="0" algn="l">
              <a:lnSpc>
                <a:spcPct val="150000"/>
              </a:lnSpc>
              <a:spcBef>
                <a:spcPts val="0"/>
              </a:spcBef>
              <a:spcAft>
                <a:spcPts val="0"/>
              </a:spcAft>
              <a:buSzPts val="1300"/>
              <a:buFont typeface="Poppins"/>
              <a:buChar char="●"/>
            </a:pPr>
            <a:r>
              <a:rPr lang="en" sz="1300">
                <a:latin typeface="Poppins"/>
                <a:ea typeface="Poppins"/>
                <a:cs typeface="Poppins"/>
                <a:sym typeface="Poppins"/>
              </a:rPr>
              <a:t>Guard Rails and Points of Cautions when working with AI</a:t>
            </a:r>
            <a:endParaRPr sz="1300">
              <a:latin typeface="Poppins"/>
              <a:ea typeface="Poppins"/>
              <a:cs typeface="Poppins"/>
              <a:sym typeface="Poppins"/>
            </a:endParaRPr>
          </a:p>
        </p:txBody>
      </p:sp>
      <p:sp>
        <p:nvSpPr>
          <p:cNvPr id="2211" name="Google Shape;2211;p256"/>
          <p:cNvSpPr txBox="1"/>
          <p:nvPr>
            <p:ph type="title"/>
          </p:nvPr>
        </p:nvSpPr>
        <p:spPr>
          <a:xfrm>
            <a:off x="789150" y="76150"/>
            <a:ext cx="7565700" cy="5340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n" sz="2000">
                <a:solidFill>
                  <a:srgbClr val="321A7C"/>
                </a:solidFill>
              </a:rPr>
              <a:t>Introduction to AI Standards and Best Practices - Part 1</a:t>
            </a:r>
            <a:endParaRPr sz="2300">
              <a:solidFill>
                <a:srgbClr val="321A7C"/>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0" name="Shape 2390"/>
        <p:cNvGrpSpPr/>
        <p:nvPr/>
      </p:nvGrpSpPr>
      <p:grpSpPr>
        <a:xfrm>
          <a:off x="0" y="0"/>
          <a:ext cx="0" cy="0"/>
          <a:chOff x="0" y="0"/>
          <a:chExt cx="0" cy="0"/>
        </a:xfrm>
      </p:grpSpPr>
      <p:sp>
        <p:nvSpPr>
          <p:cNvPr id="2391" name="Google Shape;2391;p274"/>
          <p:cNvSpPr txBox="1"/>
          <p:nvPr>
            <p:ph idx="4294967295" type="body"/>
          </p:nvPr>
        </p:nvSpPr>
        <p:spPr>
          <a:xfrm>
            <a:off x="229200" y="695600"/>
            <a:ext cx="8685600" cy="2408700"/>
          </a:xfrm>
          <a:prstGeom prst="rect">
            <a:avLst/>
          </a:prstGeom>
        </p:spPr>
        <p:txBody>
          <a:bodyPr anchorCtr="0" anchor="t" bIns="91425" lIns="91425" spcFirstLastPara="1" rIns="91425" wrap="square" tIns="91425">
            <a:noAutofit/>
          </a:bodyPr>
          <a:lstStyle/>
          <a:p>
            <a:pPr indent="-311150" lvl="0" marL="457200" rtl="0" algn="l">
              <a:lnSpc>
                <a:spcPct val="150000"/>
              </a:lnSpc>
              <a:spcBef>
                <a:spcPts val="0"/>
              </a:spcBef>
              <a:spcAft>
                <a:spcPts val="0"/>
              </a:spcAft>
              <a:buClr>
                <a:srgbClr val="0F0F0F"/>
              </a:buClr>
              <a:buSzPts val="1300"/>
              <a:buFont typeface="Poppins Medium"/>
              <a:buChar char="●"/>
            </a:pPr>
            <a:r>
              <a:rPr lang="en" sz="1300">
                <a:solidFill>
                  <a:srgbClr val="0F0F0F"/>
                </a:solidFill>
                <a:latin typeface="Poppins Medium"/>
                <a:ea typeface="Poppins Medium"/>
                <a:cs typeface="Poppins Medium"/>
                <a:sym typeface="Poppins Medium"/>
              </a:rPr>
              <a:t>When AI makes mistakes or can’t fix an defect or an compilation issue, then the debugging skills comes in handy. It can save a ton of time and frustration. </a:t>
            </a:r>
            <a:endParaRPr sz="1300">
              <a:solidFill>
                <a:srgbClr val="0F0F0F"/>
              </a:solidFill>
              <a:latin typeface="Poppins Medium"/>
              <a:ea typeface="Poppins Medium"/>
              <a:cs typeface="Poppins Medium"/>
              <a:sym typeface="Poppins Medium"/>
            </a:endParaRPr>
          </a:p>
          <a:p>
            <a:pPr indent="-311150" lvl="0" marL="457200" rtl="0" algn="l">
              <a:lnSpc>
                <a:spcPct val="150000"/>
              </a:lnSpc>
              <a:spcBef>
                <a:spcPts val="0"/>
              </a:spcBef>
              <a:spcAft>
                <a:spcPts val="0"/>
              </a:spcAft>
              <a:buClr>
                <a:srgbClr val="0F0F0F"/>
              </a:buClr>
              <a:buSzPts val="1300"/>
              <a:buFont typeface="Poppins Medium"/>
              <a:buChar char="●"/>
            </a:pPr>
            <a:r>
              <a:rPr lang="en" sz="1300">
                <a:solidFill>
                  <a:srgbClr val="0F0F0F"/>
                </a:solidFill>
                <a:latin typeface="Poppins Medium"/>
                <a:ea typeface="Poppins Medium"/>
                <a:cs typeface="Poppins Medium"/>
                <a:sym typeface="Poppins Medium"/>
              </a:rPr>
              <a:t>AI models and tools are always evolving, they will make mistakes or hallucinate or may not know the answer, as they may not have seen that answer in their training data. In all these situations, AI debugging skills comes to the rescue.  </a:t>
            </a:r>
            <a:endParaRPr sz="1300">
              <a:solidFill>
                <a:srgbClr val="0F0F0F"/>
              </a:solidFill>
              <a:latin typeface="Poppins Medium"/>
              <a:ea typeface="Poppins Medium"/>
              <a:cs typeface="Poppins Medium"/>
              <a:sym typeface="Poppins Medium"/>
            </a:endParaRPr>
          </a:p>
          <a:p>
            <a:pPr indent="-311150" lvl="0" marL="457200" rtl="0" algn="l">
              <a:lnSpc>
                <a:spcPct val="150000"/>
              </a:lnSpc>
              <a:spcBef>
                <a:spcPts val="0"/>
              </a:spcBef>
              <a:spcAft>
                <a:spcPts val="0"/>
              </a:spcAft>
              <a:buClr>
                <a:srgbClr val="0F0F0F"/>
              </a:buClr>
              <a:buSzPts val="1300"/>
              <a:buFont typeface="Poppins Medium"/>
              <a:buChar char="●"/>
            </a:pPr>
            <a:r>
              <a:rPr lang="en" sz="1300">
                <a:solidFill>
                  <a:srgbClr val="0F0F0F"/>
                </a:solidFill>
                <a:latin typeface="Poppins Medium"/>
                <a:ea typeface="Poppins Medium"/>
                <a:cs typeface="Poppins Medium"/>
                <a:sym typeface="Poppins Medium"/>
              </a:rPr>
              <a:t>AI debugging skills differentiate an average developer from a highly efficient developer. As slowly everyone migrate from coding done by humans to coding done by AI, debugging skills will become critical part of this trade.</a:t>
            </a:r>
            <a:endParaRPr sz="1300">
              <a:solidFill>
                <a:srgbClr val="0F0F0F"/>
              </a:solidFill>
              <a:latin typeface="Poppins Medium"/>
              <a:ea typeface="Poppins Medium"/>
              <a:cs typeface="Poppins Medium"/>
              <a:sym typeface="Poppins Medium"/>
            </a:endParaRPr>
          </a:p>
        </p:txBody>
      </p:sp>
      <p:sp>
        <p:nvSpPr>
          <p:cNvPr id="2392" name="Google Shape;2392;p274"/>
          <p:cNvSpPr txBox="1"/>
          <p:nvPr>
            <p:ph type="title"/>
          </p:nvPr>
        </p:nvSpPr>
        <p:spPr>
          <a:xfrm>
            <a:off x="46000" y="84075"/>
            <a:ext cx="8624400" cy="7827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n" sz="2100">
                <a:solidFill>
                  <a:srgbClr val="321A7C"/>
                </a:solidFill>
              </a:rPr>
              <a:t>Why debugging skills with AI is required?</a:t>
            </a:r>
            <a:endParaRPr sz="2100">
              <a:solidFill>
                <a:srgbClr val="321A7C"/>
              </a:solidFill>
            </a:endParaRPr>
          </a:p>
          <a:p>
            <a:pPr indent="0" lvl="0" marL="0" rtl="0" algn="l">
              <a:lnSpc>
                <a:spcPct val="150000"/>
              </a:lnSpc>
              <a:spcBef>
                <a:spcPts val="0"/>
              </a:spcBef>
              <a:spcAft>
                <a:spcPts val="0"/>
              </a:spcAft>
              <a:buNone/>
            </a:pPr>
            <a:r>
              <a:t/>
            </a:r>
            <a:endParaRPr sz="2100">
              <a:solidFill>
                <a:srgbClr val="321A7C"/>
              </a:solidFill>
            </a:endParaRPr>
          </a:p>
        </p:txBody>
      </p:sp>
      <p:sp>
        <p:nvSpPr>
          <p:cNvPr id="2393" name="Google Shape;2393;p274"/>
          <p:cNvSpPr txBox="1"/>
          <p:nvPr>
            <p:ph idx="4294967295" type="body"/>
          </p:nvPr>
        </p:nvSpPr>
        <p:spPr>
          <a:xfrm>
            <a:off x="170550" y="3587300"/>
            <a:ext cx="9009000" cy="1077300"/>
          </a:xfrm>
          <a:prstGeom prst="rect">
            <a:avLst/>
          </a:prstGeom>
        </p:spPr>
        <p:txBody>
          <a:bodyPr anchorCtr="0" anchor="t" bIns="91425" lIns="91425" spcFirstLastPara="1" rIns="91425" wrap="square" tIns="91425">
            <a:noAutofit/>
          </a:bodyPr>
          <a:lstStyle/>
          <a:p>
            <a:pPr indent="-311150" lvl="0" marL="457200" rtl="0" algn="l">
              <a:lnSpc>
                <a:spcPct val="150000"/>
              </a:lnSpc>
              <a:spcBef>
                <a:spcPts val="0"/>
              </a:spcBef>
              <a:spcAft>
                <a:spcPts val="0"/>
              </a:spcAft>
              <a:buClr>
                <a:srgbClr val="0F0F0F"/>
              </a:buClr>
              <a:buSzPts val="1300"/>
              <a:buFont typeface="Poppins Medium"/>
              <a:buChar char="●"/>
            </a:pPr>
            <a:r>
              <a:rPr lang="en" sz="1300">
                <a:solidFill>
                  <a:srgbClr val="0F0F0F"/>
                </a:solidFill>
                <a:latin typeface="Poppins Medium"/>
                <a:ea typeface="Poppins Medium"/>
                <a:cs typeface="Poppins Medium"/>
                <a:sym typeface="Poppins Medium"/>
              </a:rPr>
              <a:t>You develop the AI debugging skills by understanding and applying the best practices of debugging skills (Explained in next section).</a:t>
            </a:r>
            <a:endParaRPr sz="1300">
              <a:solidFill>
                <a:srgbClr val="0F0F0F"/>
              </a:solidFill>
              <a:latin typeface="Poppins Medium"/>
              <a:ea typeface="Poppins Medium"/>
              <a:cs typeface="Poppins Medium"/>
              <a:sym typeface="Poppins Medium"/>
            </a:endParaRPr>
          </a:p>
          <a:p>
            <a:pPr indent="-311150" lvl="0" marL="457200" rtl="0" algn="l">
              <a:lnSpc>
                <a:spcPct val="150000"/>
              </a:lnSpc>
              <a:spcBef>
                <a:spcPts val="0"/>
              </a:spcBef>
              <a:spcAft>
                <a:spcPts val="0"/>
              </a:spcAft>
              <a:buClr>
                <a:srgbClr val="0F0F0F"/>
              </a:buClr>
              <a:buSzPts val="1300"/>
              <a:buFont typeface="Poppins Medium"/>
              <a:buChar char="●"/>
            </a:pPr>
            <a:r>
              <a:rPr lang="en" sz="1300">
                <a:solidFill>
                  <a:srgbClr val="0F0F0F"/>
                </a:solidFill>
                <a:latin typeface="Poppins Medium"/>
                <a:ea typeface="Poppins Medium"/>
                <a:cs typeface="Poppins Medium"/>
                <a:sym typeface="Poppins Medium"/>
              </a:rPr>
              <a:t>Our brain learns from repetition (deliberate practice). The more AI debugging skills you practice, the more proficient you become at it. </a:t>
            </a:r>
            <a:endParaRPr sz="1300">
              <a:solidFill>
                <a:srgbClr val="0F0F0F"/>
              </a:solidFill>
              <a:latin typeface="Poppins Medium"/>
              <a:ea typeface="Poppins Medium"/>
              <a:cs typeface="Poppins Medium"/>
              <a:sym typeface="Poppins Medium"/>
            </a:endParaRPr>
          </a:p>
        </p:txBody>
      </p:sp>
      <p:sp>
        <p:nvSpPr>
          <p:cNvPr id="2394" name="Google Shape;2394;p274"/>
          <p:cNvSpPr txBox="1"/>
          <p:nvPr>
            <p:ph type="title"/>
          </p:nvPr>
        </p:nvSpPr>
        <p:spPr>
          <a:xfrm>
            <a:off x="113475" y="3180505"/>
            <a:ext cx="8624400" cy="3426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n" sz="2100">
                <a:solidFill>
                  <a:srgbClr val="321A7C"/>
                </a:solidFill>
              </a:rPr>
              <a:t>How to develop the debugging skills with AI?</a:t>
            </a:r>
            <a:endParaRPr sz="2100">
              <a:solidFill>
                <a:srgbClr val="321A7C"/>
              </a:solidFill>
            </a:endParaRPr>
          </a:p>
          <a:p>
            <a:pPr indent="0" lvl="0" marL="0" rtl="0" algn="l">
              <a:lnSpc>
                <a:spcPct val="150000"/>
              </a:lnSpc>
              <a:spcBef>
                <a:spcPts val="0"/>
              </a:spcBef>
              <a:spcAft>
                <a:spcPts val="0"/>
              </a:spcAft>
              <a:buNone/>
            </a:pPr>
            <a:r>
              <a:t/>
            </a:r>
            <a:endParaRPr sz="2100">
              <a:solidFill>
                <a:srgbClr val="321A7C"/>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8" name="Shape 2398"/>
        <p:cNvGrpSpPr/>
        <p:nvPr/>
      </p:nvGrpSpPr>
      <p:grpSpPr>
        <a:xfrm>
          <a:off x="0" y="0"/>
          <a:ext cx="0" cy="0"/>
          <a:chOff x="0" y="0"/>
          <a:chExt cx="0" cy="0"/>
        </a:xfrm>
      </p:grpSpPr>
      <p:sp>
        <p:nvSpPr>
          <p:cNvPr id="2399" name="Google Shape;2399;p275"/>
          <p:cNvSpPr txBox="1"/>
          <p:nvPr>
            <p:ph type="title"/>
          </p:nvPr>
        </p:nvSpPr>
        <p:spPr>
          <a:xfrm>
            <a:off x="114350" y="38100"/>
            <a:ext cx="8624400" cy="7827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n" sz="2100">
                <a:solidFill>
                  <a:srgbClr val="321A7C"/>
                </a:solidFill>
              </a:rPr>
              <a:t>Best Practices of debugging skills with AI</a:t>
            </a:r>
            <a:endParaRPr sz="2100">
              <a:solidFill>
                <a:srgbClr val="321A7C"/>
              </a:solidFill>
            </a:endParaRPr>
          </a:p>
          <a:p>
            <a:pPr indent="0" lvl="0" marL="0" rtl="0" algn="l">
              <a:lnSpc>
                <a:spcPct val="150000"/>
              </a:lnSpc>
              <a:spcBef>
                <a:spcPts val="0"/>
              </a:spcBef>
              <a:spcAft>
                <a:spcPts val="0"/>
              </a:spcAft>
              <a:buNone/>
            </a:pPr>
            <a:r>
              <a:t/>
            </a:r>
            <a:endParaRPr sz="2100">
              <a:solidFill>
                <a:srgbClr val="321A7C"/>
              </a:solidFill>
            </a:endParaRPr>
          </a:p>
        </p:txBody>
      </p:sp>
      <p:sp>
        <p:nvSpPr>
          <p:cNvPr id="2400" name="Google Shape;2400;p275"/>
          <p:cNvSpPr txBox="1"/>
          <p:nvPr>
            <p:ph idx="4294967295" type="body"/>
          </p:nvPr>
        </p:nvSpPr>
        <p:spPr>
          <a:xfrm>
            <a:off x="228600" y="610350"/>
            <a:ext cx="8915400" cy="3335100"/>
          </a:xfrm>
          <a:prstGeom prst="rect">
            <a:avLst/>
          </a:prstGeom>
        </p:spPr>
        <p:txBody>
          <a:bodyPr anchorCtr="0" anchor="t" bIns="91425" lIns="91425" spcFirstLastPara="1" rIns="91425" wrap="square" tIns="91425">
            <a:noAutofit/>
          </a:bodyPr>
          <a:lstStyle/>
          <a:p>
            <a:pPr indent="-311150" lvl="0" marL="457200" rtl="0" algn="l">
              <a:lnSpc>
                <a:spcPct val="130000"/>
              </a:lnSpc>
              <a:spcBef>
                <a:spcPts val="0"/>
              </a:spcBef>
              <a:spcAft>
                <a:spcPts val="0"/>
              </a:spcAft>
              <a:buClr>
                <a:srgbClr val="0F0F0F"/>
              </a:buClr>
              <a:buSzPts val="1300"/>
              <a:buFont typeface="Poppins"/>
              <a:buAutoNum type="arabicPeriod"/>
            </a:pPr>
            <a:r>
              <a:rPr b="1" lang="en" sz="1300">
                <a:solidFill>
                  <a:srgbClr val="0F0F0F"/>
                </a:solidFill>
                <a:latin typeface="Poppins"/>
                <a:ea typeface="Poppins"/>
                <a:cs typeface="Poppins"/>
                <a:sym typeface="Poppins"/>
              </a:rPr>
              <a:t>Use the same principles of Prompt Engineering for debugging skills</a:t>
            </a:r>
            <a:endParaRPr b="1" sz="1300">
              <a:solidFill>
                <a:srgbClr val="0F0F0F"/>
              </a:solidFill>
              <a:latin typeface="Poppins"/>
              <a:ea typeface="Poppins"/>
              <a:cs typeface="Poppins"/>
              <a:sym typeface="Poppins"/>
            </a:endParaRPr>
          </a:p>
          <a:p>
            <a:pPr indent="-311150" lvl="1" marL="914400" rtl="0" algn="l">
              <a:lnSpc>
                <a:spcPct val="130000"/>
              </a:lnSpc>
              <a:spcBef>
                <a:spcPts val="0"/>
              </a:spcBef>
              <a:spcAft>
                <a:spcPts val="0"/>
              </a:spcAft>
              <a:buClr>
                <a:srgbClr val="0F0F0F"/>
              </a:buClr>
              <a:buSzPts val="1300"/>
              <a:buFont typeface="Poppins Medium"/>
              <a:buChar char="○"/>
            </a:pPr>
            <a:r>
              <a:rPr lang="en" sz="1300">
                <a:solidFill>
                  <a:srgbClr val="0F0F0F"/>
                </a:solidFill>
                <a:latin typeface="Poppins Medium"/>
                <a:ea typeface="Poppins Medium"/>
                <a:cs typeface="Poppins Medium"/>
                <a:sym typeface="Poppins Medium"/>
              </a:rPr>
              <a:t>Always start the debugging prompt with the Context (Project Background, Code, Technologies, etc.)</a:t>
            </a:r>
            <a:endParaRPr sz="1300">
              <a:solidFill>
                <a:srgbClr val="0F0F0F"/>
              </a:solidFill>
              <a:latin typeface="Poppins Medium"/>
              <a:ea typeface="Poppins Medium"/>
              <a:cs typeface="Poppins Medium"/>
              <a:sym typeface="Poppins Medium"/>
            </a:endParaRPr>
          </a:p>
          <a:p>
            <a:pPr indent="-311150" lvl="1" marL="914400" rtl="0" algn="l">
              <a:lnSpc>
                <a:spcPct val="130000"/>
              </a:lnSpc>
              <a:spcBef>
                <a:spcPts val="0"/>
              </a:spcBef>
              <a:spcAft>
                <a:spcPts val="0"/>
              </a:spcAft>
              <a:buClr>
                <a:srgbClr val="0F0F0F"/>
              </a:buClr>
              <a:buSzPts val="1300"/>
              <a:buFont typeface="Poppins Medium"/>
              <a:buChar char="○"/>
            </a:pPr>
            <a:r>
              <a:rPr lang="en" sz="1300">
                <a:solidFill>
                  <a:srgbClr val="0F0F0F"/>
                </a:solidFill>
                <a:latin typeface="Poppins Medium"/>
                <a:ea typeface="Poppins Medium"/>
                <a:cs typeface="Poppins Medium"/>
                <a:sym typeface="Poppins Medium"/>
              </a:rPr>
              <a:t>In the debugging prompt, provide the details of the error and the expected result.</a:t>
            </a:r>
            <a:endParaRPr sz="1300">
              <a:solidFill>
                <a:srgbClr val="0F0F0F"/>
              </a:solidFill>
              <a:latin typeface="Poppins Medium"/>
              <a:ea typeface="Poppins Medium"/>
              <a:cs typeface="Poppins Medium"/>
              <a:sym typeface="Poppins Medium"/>
            </a:endParaRPr>
          </a:p>
          <a:p>
            <a:pPr indent="-311150" lvl="0" marL="457200" rtl="0" algn="l">
              <a:lnSpc>
                <a:spcPct val="130000"/>
              </a:lnSpc>
              <a:spcBef>
                <a:spcPts val="0"/>
              </a:spcBef>
              <a:spcAft>
                <a:spcPts val="0"/>
              </a:spcAft>
              <a:buClr>
                <a:srgbClr val="0F0F0F"/>
              </a:buClr>
              <a:buSzPts val="1300"/>
              <a:buFont typeface="Poppins"/>
              <a:buAutoNum type="arabicPeriod"/>
            </a:pPr>
            <a:r>
              <a:rPr b="1" lang="en" sz="1300">
                <a:solidFill>
                  <a:srgbClr val="0F0F0F"/>
                </a:solidFill>
                <a:latin typeface="Poppins"/>
                <a:ea typeface="Poppins"/>
                <a:cs typeface="Poppins"/>
                <a:sym typeface="Poppins"/>
              </a:rPr>
              <a:t>Provide the relevant error messages to the AI</a:t>
            </a:r>
            <a:endParaRPr b="1" sz="1300">
              <a:solidFill>
                <a:srgbClr val="0F0F0F"/>
              </a:solidFill>
              <a:latin typeface="Poppins"/>
              <a:ea typeface="Poppins"/>
              <a:cs typeface="Poppins"/>
              <a:sym typeface="Poppins"/>
            </a:endParaRPr>
          </a:p>
          <a:p>
            <a:pPr indent="-311150" lvl="1" marL="914400" rtl="0" algn="l">
              <a:lnSpc>
                <a:spcPct val="130000"/>
              </a:lnSpc>
              <a:spcBef>
                <a:spcPts val="0"/>
              </a:spcBef>
              <a:spcAft>
                <a:spcPts val="0"/>
              </a:spcAft>
              <a:buClr>
                <a:srgbClr val="0F0F0F"/>
              </a:buClr>
              <a:buSzPts val="1300"/>
              <a:buFont typeface="Poppins Medium"/>
              <a:buChar char="○"/>
            </a:pPr>
            <a:r>
              <a:rPr lang="en" sz="1300">
                <a:solidFill>
                  <a:srgbClr val="0F0F0F"/>
                </a:solidFill>
                <a:latin typeface="Poppins Medium"/>
                <a:ea typeface="Poppins Medium"/>
                <a:cs typeface="Poppins Medium"/>
                <a:sym typeface="Poppins Medium"/>
              </a:rPr>
              <a:t>Let the tools read all the errors by itself, if this functionality is not supported by the AI tool, then copy and paste the error manually in the AI prompt.</a:t>
            </a:r>
            <a:endParaRPr sz="1300">
              <a:solidFill>
                <a:srgbClr val="0F0F0F"/>
              </a:solidFill>
              <a:latin typeface="Poppins Medium"/>
              <a:ea typeface="Poppins Medium"/>
              <a:cs typeface="Poppins Medium"/>
              <a:sym typeface="Poppins Medium"/>
            </a:endParaRPr>
          </a:p>
          <a:p>
            <a:pPr indent="-311150" lvl="1" marL="914400" rtl="0" algn="l">
              <a:lnSpc>
                <a:spcPct val="130000"/>
              </a:lnSpc>
              <a:spcBef>
                <a:spcPts val="0"/>
              </a:spcBef>
              <a:spcAft>
                <a:spcPts val="0"/>
              </a:spcAft>
              <a:buClr>
                <a:srgbClr val="0F0F0F"/>
              </a:buClr>
              <a:buSzPts val="1300"/>
              <a:buFont typeface="Poppins Medium"/>
              <a:buChar char="○"/>
            </a:pPr>
            <a:r>
              <a:rPr lang="en" sz="1300">
                <a:solidFill>
                  <a:srgbClr val="0F0F0F"/>
                </a:solidFill>
                <a:latin typeface="Poppins Medium"/>
                <a:ea typeface="Poppins Medium"/>
                <a:cs typeface="Poppins Medium"/>
                <a:sym typeface="Poppins Medium"/>
              </a:rPr>
              <a:t>In rare cases, if the error logs can’t be copied directly into the AI tool, then take the screenshot of the error logs and attach it with the debugging prompt. Explicitly ask the AI to read the errors from the attached screenshot of the error logs.</a:t>
            </a:r>
            <a:endParaRPr sz="1300">
              <a:solidFill>
                <a:srgbClr val="0F0F0F"/>
              </a:solidFill>
              <a:latin typeface="Poppins Medium"/>
              <a:ea typeface="Poppins Medium"/>
              <a:cs typeface="Poppins Medium"/>
              <a:sym typeface="Poppins Medium"/>
            </a:endParaRPr>
          </a:p>
          <a:p>
            <a:pPr indent="-311150" lvl="0" marL="457200" rtl="0" algn="l">
              <a:lnSpc>
                <a:spcPct val="130000"/>
              </a:lnSpc>
              <a:spcBef>
                <a:spcPts val="0"/>
              </a:spcBef>
              <a:spcAft>
                <a:spcPts val="0"/>
              </a:spcAft>
              <a:buClr>
                <a:srgbClr val="0F0F0F"/>
              </a:buClr>
              <a:buSzPts val="1300"/>
              <a:buFont typeface="Poppins"/>
              <a:buAutoNum type="arabicPeriod"/>
            </a:pPr>
            <a:r>
              <a:rPr b="1" lang="en" sz="1300">
                <a:solidFill>
                  <a:srgbClr val="0F0F0F"/>
                </a:solidFill>
                <a:latin typeface="Poppins"/>
                <a:ea typeface="Poppins"/>
                <a:cs typeface="Poppins"/>
                <a:sym typeface="Poppins"/>
              </a:rPr>
              <a:t>Fix One Error at a Time</a:t>
            </a:r>
            <a:endParaRPr b="1" sz="1300">
              <a:solidFill>
                <a:srgbClr val="0F0F0F"/>
              </a:solidFill>
              <a:latin typeface="Poppins"/>
              <a:ea typeface="Poppins"/>
              <a:cs typeface="Poppins"/>
              <a:sym typeface="Poppins"/>
            </a:endParaRPr>
          </a:p>
          <a:p>
            <a:pPr indent="-311150" lvl="1" marL="914400" rtl="0" algn="l">
              <a:lnSpc>
                <a:spcPct val="130000"/>
              </a:lnSpc>
              <a:spcBef>
                <a:spcPts val="0"/>
              </a:spcBef>
              <a:spcAft>
                <a:spcPts val="0"/>
              </a:spcAft>
              <a:buClr>
                <a:srgbClr val="0F0F0F"/>
              </a:buClr>
              <a:buSzPts val="1300"/>
              <a:buFont typeface="Poppins Medium"/>
              <a:buChar char="○"/>
            </a:pPr>
            <a:r>
              <a:rPr lang="en" sz="1300">
                <a:solidFill>
                  <a:srgbClr val="0F0F0F"/>
                </a:solidFill>
                <a:latin typeface="Poppins Medium"/>
                <a:ea typeface="Poppins Medium"/>
                <a:cs typeface="Poppins Medium"/>
                <a:sym typeface="Poppins Medium"/>
              </a:rPr>
              <a:t>As a best practice, it is recommended to fix one error at a time. Otherwise, AI might get confuse and may not produce the best results. </a:t>
            </a:r>
            <a:endParaRPr sz="1300">
              <a:solidFill>
                <a:srgbClr val="0F0F0F"/>
              </a:solidFill>
              <a:latin typeface="Poppins Medium"/>
              <a:ea typeface="Poppins Medium"/>
              <a:cs typeface="Poppins Medium"/>
              <a:sym typeface="Poppins Medium"/>
            </a:endParaRPr>
          </a:p>
          <a:p>
            <a:pPr indent="-311150" lvl="1" marL="914400" rtl="0" algn="l">
              <a:lnSpc>
                <a:spcPct val="130000"/>
              </a:lnSpc>
              <a:spcBef>
                <a:spcPts val="0"/>
              </a:spcBef>
              <a:spcAft>
                <a:spcPts val="0"/>
              </a:spcAft>
              <a:buClr>
                <a:srgbClr val="0F0F0F"/>
              </a:buClr>
              <a:buSzPts val="1300"/>
              <a:buFont typeface="Poppins Medium"/>
              <a:buChar char="○"/>
            </a:pPr>
            <a:r>
              <a:rPr lang="en" sz="1300">
                <a:solidFill>
                  <a:srgbClr val="0F0F0F"/>
                </a:solidFill>
                <a:latin typeface="Poppins Medium"/>
                <a:ea typeface="Poppins Medium"/>
                <a:cs typeface="Poppins Medium"/>
                <a:sym typeface="Poppins Medium"/>
              </a:rPr>
              <a:t>If there are many different types of errors, then select the most important error first, then ask the AI to fix that one error at a time. Repeat the process with one error at a time, until all errors are fixed.</a:t>
            </a:r>
            <a:endParaRPr sz="1300">
              <a:solidFill>
                <a:srgbClr val="0F0F0F"/>
              </a:solidFill>
              <a:latin typeface="Poppins Medium"/>
              <a:ea typeface="Poppins Medium"/>
              <a:cs typeface="Poppins Medium"/>
              <a:sym typeface="Poppins Medium"/>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4" name="Shape 2404"/>
        <p:cNvGrpSpPr/>
        <p:nvPr/>
      </p:nvGrpSpPr>
      <p:grpSpPr>
        <a:xfrm>
          <a:off x="0" y="0"/>
          <a:ext cx="0" cy="0"/>
          <a:chOff x="0" y="0"/>
          <a:chExt cx="0" cy="0"/>
        </a:xfrm>
      </p:grpSpPr>
      <p:sp>
        <p:nvSpPr>
          <p:cNvPr id="2405" name="Google Shape;2405;p276"/>
          <p:cNvSpPr txBox="1"/>
          <p:nvPr>
            <p:ph type="title"/>
          </p:nvPr>
        </p:nvSpPr>
        <p:spPr>
          <a:xfrm>
            <a:off x="114350" y="38100"/>
            <a:ext cx="8624400" cy="7827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n" sz="2100">
                <a:solidFill>
                  <a:srgbClr val="321A7C"/>
                </a:solidFill>
              </a:rPr>
              <a:t>Best Practices of debugging skills with AI - Cont’</a:t>
            </a:r>
            <a:endParaRPr sz="2100">
              <a:solidFill>
                <a:srgbClr val="321A7C"/>
              </a:solidFill>
            </a:endParaRPr>
          </a:p>
          <a:p>
            <a:pPr indent="0" lvl="0" marL="0" rtl="0" algn="l">
              <a:lnSpc>
                <a:spcPct val="150000"/>
              </a:lnSpc>
              <a:spcBef>
                <a:spcPts val="0"/>
              </a:spcBef>
              <a:spcAft>
                <a:spcPts val="0"/>
              </a:spcAft>
              <a:buNone/>
            </a:pPr>
            <a:r>
              <a:t/>
            </a:r>
            <a:endParaRPr sz="2100">
              <a:solidFill>
                <a:srgbClr val="321A7C"/>
              </a:solidFill>
            </a:endParaRPr>
          </a:p>
        </p:txBody>
      </p:sp>
      <p:sp>
        <p:nvSpPr>
          <p:cNvPr id="2406" name="Google Shape;2406;p276"/>
          <p:cNvSpPr txBox="1"/>
          <p:nvPr>
            <p:ph idx="4294967295" type="body"/>
          </p:nvPr>
        </p:nvSpPr>
        <p:spPr>
          <a:xfrm>
            <a:off x="267950" y="547100"/>
            <a:ext cx="8793300" cy="4191900"/>
          </a:xfrm>
          <a:prstGeom prst="rect">
            <a:avLst/>
          </a:prstGeom>
        </p:spPr>
        <p:txBody>
          <a:bodyPr anchorCtr="0" anchor="t" bIns="91425" lIns="91425" spcFirstLastPara="1" rIns="91425" wrap="square" tIns="91425">
            <a:noAutofit/>
          </a:bodyPr>
          <a:lstStyle/>
          <a:p>
            <a:pPr indent="-311150" lvl="0" marL="457200" rtl="0" algn="l">
              <a:lnSpc>
                <a:spcPct val="125000"/>
              </a:lnSpc>
              <a:spcBef>
                <a:spcPts val="0"/>
              </a:spcBef>
              <a:spcAft>
                <a:spcPts val="0"/>
              </a:spcAft>
              <a:buClr>
                <a:srgbClr val="0F0F0F"/>
              </a:buClr>
              <a:buSzPts val="1300"/>
              <a:buFont typeface="Poppins"/>
              <a:buAutoNum type="arabicPeriod" startAt="4"/>
            </a:pPr>
            <a:r>
              <a:rPr b="1" lang="en" sz="1300">
                <a:solidFill>
                  <a:srgbClr val="0F0F0F"/>
                </a:solidFill>
                <a:latin typeface="Poppins"/>
                <a:ea typeface="Poppins"/>
                <a:cs typeface="Poppins"/>
                <a:sym typeface="Poppins"/>
              </a:rPr>
              <a:t>Debugging is all about Experimentation, Iteration and Patience</a:t>
            </a:r>
            <a:endParaRPr b="1" sz="1300">
              <a:solidFill>
                <a:srgbClr val="0F0F0F"/>
              </a:solidFill>
              <a:latin typeface="Poppins"/>
              <a:ea typeface="Poppins"/>
              <a:cs typeface="Poppins"/>
              <a:sym typeface="Poppins"/>
            </a:endParaRPr>
          </a:p>
          <a:p>
            <a:pPr indent="-311150" lvl="1" marL="914400" rtl="0" algn="l">
              <a:lnSpc>
                <a:spcPct val="125000"/>
              </a:lnSpc>
              <a:spcBef>
                <a:spcPts val="0"/>
              </a:spcBef>
              <a:spcAft>
                <a:spcPts val="0"/>
              </a:spcAft>
              <a:buClr>
                <a:srgbClr val="0F0F0F"/>
              </a:buClr>
              <a:buSzPts val="1300"/>
              <a:buFont typeface="Poppins Medium"/>
              <a:buChar char="○"/>
            </a:pPr>
            <a:r>
              <a:rPr lang="en" sz="1300">
                <a:solidFill>
                  <a:srgbClr val="0F0F0F"/>
                </a:solidFill>
                <a:latin typeface="Poppins Medium"/>
                <a:ea typeface="Poppins Medium"/>
                <a:cs typeface="Poppins Medium"/>
                <a:sym typeface="Poppins Medium"/>
              </a:rPr>
              <a:t>If an error is not fixed in one shot prompt, always try with different variations, like providing more context or providing extra details about the error.</a:t>
            </a:r>
            <a:endParaRPr sz="1300">
              <a:solidFill>
                <a:srgbClr val="0F0F0F"/>
              </a:solidFill>
              <a:latin typeface="Poppins Medium"/>
              <a:ea typeface="Poppins Medium"/>
              <a:cs typeface="Poppins Medium"/>
              <a:sym typeface="Poppins Medium"/>
            </a:endParaRPr>
          </a:p>
          <a:p>
            <a:pPr indent="-311150" lvl="1" marL="914400" rtl="0" algn="l">
              <a:lnSpc>
                <a:spcPct val="125000"/>
              </a:lnSpc>
              <a:spcBef>
                <a:spcPts val="0"/>
              </a:spcBef>
              <a:spcAft>
                <a:spcPts val="0"/>
              </a:spcAft>
              <a:buClr>
                <a:srgbClr val="0F0F0F"/>
              </a:buClr>
              <a:buSzPts val="1300"/>
              <a:buFont typeface="Poppins Medium"/>
              <a:buChar char="○"/>
            </a:pPr>
            <a:r>
              <a:rPr lang="en" sz="1300">
                <a:solidFill>
                  <a:srgbClr val="0F0F0F"/>
                </a:solidFill>
                <a:latin typeface="Poppins Medium"/>
                <a:ea typeface="Poppins Medium"/>
                <a:cs typeface="Poppins Medium"/>
                <a:sym typeface="Poppins Medium"/>
              </a:rPr>
              <a:t>If AI is not able to fix the errors by itself, then provide the AI with your suggestions, on how to fix the error or What you think, could be the solution. </a:t>
            </a:r>
            <a:endParaRPr sz="1300">
              <a:solidFill>
                <a:srgbClr val="0F0F0F"/>
              </a:solidFill>
              <a:latin typeface="Poppins Medium"/>
              <a:ea typeface="Poppins Medium"/>
              <a:cs typeface="Poppins Medium"/>
              <a:sym typeface="Poppins Medium"/>
            </a:endParaRPr>
          </a:p>
          <a:p>
            <a:pPr indent="-311150" lvl="1" marL="914400" rtl="0" algn="l">
              <a:lnSpc>
                <a:spcPct val="125000"/>
              </a:lnSpc>
              <a:spcBef>
                <a:spcPts val="0"/>
              </a:spcBef>
              <a:spcAft>
                <a:spcPts val="0"/>
              </a:spcAft>
              <a:buClr>
                <a:srgbClr val="0F0F0F"/>
              </a:buClr>
              <a:buSzPts val="1300"/>
              <a:buFont typeface="Poppins Medium"/>
              <a:buChar char="○"/>
            </a:pPr>
            <a:r>
              <a:rPr lang="en" sz="1300">
                <a:solidFill>
                  <a:srgbClr val="0F0F0F"/>
                </a:solidFill>
                <a:latin typeface="Poppins Medium"/>
                <a:ea typeface="Poppins Medium"/>
                <a:cs typeface="Poppins Medium"/>
                <a:sym typeface="Poppins Medium"/>
              </a:rPr>
              <a:t>Ask the AI to search the web, in order to find the solution to the error, if this functionality is not supported by the AI tool, then you manually research the possible solutions, and copy and paste the solutions from web into the AI prompt. </a:t>
            </a:r>
            <a:endParaRPr sz="1300">
              <a:solidFill>
                <a:srgbClr val="0F0F0F"/>
              </a:solidFill>
              <a:latin typeface="Poppins Medium"/>
              <a:ea typeface="Poppins Medium"/>
              <a:cs typeface="Poppins Medium"/>
              <a:sym typeface="Poppins Medium"/>
            </a:endParaRPr>
          </a:p>
          <a:p>
            <a:pPr indent="-311150" lvl="0" marL="457200" rtl="0" algn="l">
              <a:lnSpc>
                <a:spcPct val="125000"/>
              </a:lnSpc>
              <a:spcBef>
                <a:spcPts val="0"/>
              </a:spcBef>
              <a:spcAft>
                <a:spcPts val="0"/>
              </a:spcAft>
              <a:buClr>
                <a:srgbClr val="0F0F0F"/>
              </a:buClr>
              <a:buSzPts val="1300"/>
              <a:buFont typeface="Poppins"/>
              <a:buAutoNum type="arabicPeriod" startAt="4"/>
            </a:pPr>
            <a:r>
              <a:rPr b="1" lang="en" sz="1300">
                <a:solidFill>
                  <a:srgbClr val="0F0F0F"/>
                </a:solidFill>
                <a:latin typeface="Poppins"/>
                <a:ea typeface="Poppins"/>
                <a:cs typeface="Poppins"/>
                <a:sym typeface="Poppins"/>
              </a:rPr>
              <a:t>Try With Different AI Model</a:t>
            </a:r>
            <a:endParaRPr b="1" sz="1300">
              <a:solidFill>
                <a:srgbClr val="0F0F0F"/>
              </a:solidFill>
              <a:latin typeface="Poppins"/>
              <a:ea typeface="Poppins"/>
              <a:cs typeface="Poppins"/>
              <a:sym typeface="Poppins"/>
            </a:endParaRPr>
          </a:p>
          <a:p>
            <a:pPr indent="-311150" lvl="1" marL="914400" rtl="0" algn="l">
              <a:lnSpc>
                <a:spcPct val="125000"/>
              </a:lnSpc>
              <a:spcBef>
                <a:spcPts val="0"/>
              </a:spcBef>
              <a:spcAft>
                <a:spcPts val="0"/>
              </a:spcAft>
              <a:buClr>
                <a:srgbClr val="0F0F0F"/>
              </a:buClr>
              <a:buSzPts val="1300"/>
              <a:buFont typeface="Poppins Medium"/>
              <a:buChar char="○"/>
            </a:pPr>
            <a:r>
              <a:rPr lang="en" sz="1300">
                <a:solidFill>
                  <a:srgbClr val="0F0F0F"/>
                </a:solidFill>
                <a:latin typeface="Poppins Medium"/>
                <a:ea typeface="Poppins Medium"/>
                <a:cs typeface="Poppins Medium"/>
                <a:sym typeface="Poppins Medium"/>
              </a:rPr>
              <a:t>There is possibility that the AI model you are using may have not seen the error in its training data, hence it may not be able to fix the error. Either try using a latest AI model or try to use a different AI model from a different provider, which might have seen this error in its training data. </a:t>
            </a:r>
            <a:endParaRPr sz="1300">
              <a:solidFill>
                <a:srgbClr val="0F0F0F"/>
              </a:solidFill>
              <a:latin typeface="Poppins Medium"/>
              <a:ea typeface="Poppins Medium"/>
              <a:cs typeface="Poppins Medium"/>
              <a:sym typeface="Poppins Medium"/>
            </a:endParaRPr>
          </a:p>
          <a:p>
            <a:pPr indent="-311150" lvl="0" marL="457200" rtl="0" algn="l">
              <a:lnSpc>
                <a:spcPct val="125000"/>
              </a:lnSpc>
              <a:spcBef>
                <a:spcPts val="0"/>
              </a:spcBef>
              <a:spcAft>
                <a:spcPts val="0"/>
              </a:spcAft>
              <a:buClr>
                <a:srgbClr val="0F0F0F"/>
              </a:buClr>
              <a:buSzPts val="1300"/>
              <a:buFont typeface="Poppins"/>
              <a:buAutoNum type="arabicPeriod" startAt="4"/>
            </a:pPr>
            <a:r>
              <a:rPr b="1" lang="en" sz="1300">
                <a:solidFill>
                  <a:srgbClr val="0F0F0F"/>
                </a:solidFill>
                <a:latin typeface="Poppins"/>
                <a:ea typeface="Poppins"/>
                <a:cs typeface="Poppins"/>
                <a:sym typeface="Poppins"/>
              </a:rPr>
              <a:t>Try The Old Way - GOOGLE IT</a:t>
            </a:r>
            <a:endParaRPr b="1" sz="1300">
              <a:solidFill>
                <a:srgbClr val="0F0F0F"/>
              </a:solidFill>
              <a:latin typeface="Poppins"/>
              <a:ea typeface="Poppins"/>
              <a:cs typeface="Poppins"/>
              <a:sym typeface="Poppins"/>
            </a:endParaRPr>
          </a:p>
          <a:p>
            <a:pPr indent="-311150" lvl="1" marL="914400" rtl="0" algn="l">
              <a:lnSpc>
                <a:spcPct val="125000"/>
              </a:lnSpc>
              <a:spcBef>
                <a:spcPts val="0"/>
              </a:spcBef>
              <a:spcAft>
                <a:spcPts val="0"/>
              </a:spcAft>
              <a:buClr>
                <a:srgbClr val="0F0F0F"/>
              </a:buClr>
              <a:buSzPts val="1300"/>
              <a:buFont typeface="Poppins Medium"/>
              <a:buChar char="○"/>
            </a:pPr>
            <a:r>
              <a:rPr lang="en" sz="1300">
                <a:solidFill>
                  <a:srgbClr val="0F0F0F"/>
                </a:solidFill>
                <a:latin typeface="Poppins Medium"/>
                <a:ea typeface="Poppins Medium"/>
                <a:cs typeface="Poppins Medium"/>
                <a:sym typeface="Poppins Medium"/>
              </a:rPr>
              <a:t>If No AI Model works, then try the old Google approach. Copy and paste the error in google and try to find the solutions online. There is possibility, that the error you encountered is very new and no AI Model is trained on that type of error. </a:t>
            </a:r>
            <a:endParaRPr sz="1300">
              <a:solidFill>
                <a:srgbClr val="0F0F0F"/>
              </a:solidFill>
              <a:latin typeface="Poppins Medium"/>
              <a:ea typeface="Poppins Medium"/>
              <a:cs typeface="Poppins Medium"/>
              <a:sym typeface="Poppins Medium"/>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0" name="Shape 2410"/>
        <p:cNvGrpSpPr/>
        <p:nvPr/>
      </p:nvGrpSpPr>
      <p:grpSpPr>
        <a:xfrm>
          <a:off x="0" y="0"/>
          <a:ext cx="0" cy="0"/>
          <a:chOff x="0" y="0"/>
          <a:chExt cx="0" cy="0"/>
        </a:xfrm>
      </p:grpSpPr>
      <p:sp>
        <p:nvSpPr>
          <p:cNvPr id="2411" name="Google Shape;2411;p277"/>
          <p:cNvSpPr txBox="1"/>
          <p:nvPr>
            <p:ph type="title"/>
          </p:nvPr>
        </p:nvSpPr>
        <p:spPr>
          <a:xfrm>
            <a:off x="259800" y="223950"/>
            <a:ext cx="8624400" cy="7827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n" sz="2300">
                <a:solidFill>
                  <a:srgbClr val="321A7C"/>
                </a:solidFill>
              </a:rPr>
              <a:t>Validating AI’s work and Checking for AI Hallucinations </a:t>
            </a:r>
            <a:endParaRPr sz="2300">
              <a:solidFill>
                <a:srgbClr val="321A7C"/>
              </a:solidFill>
            </a:endParaRPr>
          </a:p>
          <a:p>
            <a:pPr indent="0" lvl="0" marL="0" rtl="0" algn="l">
              <a:lnSpc>
                <a:spcPct val="150000"/>
              </a:lnSpc>
              <a:spcBef>
                <a:spcPts val="0"/>
              </a:spcBef>
              <a:spcAft>
                <a:spcPts val="0"/>
              </a:spcAft>
              <a:buNone/>
            </a:pPr>
            <a:r>
              <a:t/>
            </a:r>
            <a:endParaRPr sz="2300">
              <a:solidFill>
                <a:srgbClr val="321A7C"/>
              </a:solidFill>
            </a:endParaRPr>
          </a:p>
        </p:txBody>
      </p:sp>
      <p:sp>
        <p:nvSpPr>
          <p:cNvPr id="2412" name="Google Shape;2412;p277"/>
          <p:cNvSpPr txBox="1"/>
          <p:nvPr>
            <p:ph idx="4294967295" type="body"/>
          </p:nvPr>
        </p:nvSpPr>
        <p:spPr>
          <a:xfrm>
            <a:off x="602950" y="1055800"/>
            <a:ext cx="7530900" cy="2213100"/>
          </a:xfrm>
          <a:prstGeom prst="rect">
            <a:avLst/>
          </a:prstGeom>
        </p:spPr>
        <p:txBody>
          <a:bodyPr anchorCtr="0" anchor="t" bIns="91425" lIns="91425" spcFirstLastPara="1" rIns="91425" wrap="square" tIns="91425">
            <a:noAutofit/>
          </a:bodyPr>
          <a:lstStyle/>
          <a:p>
            <a:pPr indent="-330200" lvl="0" marL="457200" rtl="0" algn="l">
              <a:lnSpc>
                <a:spcPct val="170000"/>
              </a:lnSpc>
              <a:spcBef>
                <a:spcPts val="0"/>
              </a:spcBef>
              <a:spcAft>
                <a:spcPts val="0"/>
              </a:spcAft>
              <a:buSzPts val="1600"/>
              <a:buFont typeface="Poppins Medium"/>
              <a:buChar char="●"/>
            </a:pPr>
            <a:r>
              <a:rPr lang="en" sz="1600">
                <a:latin typeface="Poppins Medium"/>
                <a:ea typeface="Poppins Medium"/>
                <a:cs typeface="Poppins Medium"/>
                <a:sym typeface="Poppins Medium"/>
              </a:rPr>
              <a:t>What is AI hallucination? </a:t>
            </a:r>
            <a:endParaRPr sz="1600">
              <a:latin typeface="Poppins Medium"/>
              <a:ea typeface="Poppins Medium"/>
              <a:cs typeface="Poppins Medium"/>
              <a:sym typeface="Poppins Medium"/>
            </a:endParaRPr>
          </a:p>
          <a:p>
            <a:pPr indent="-330200" lvl="0" marL="457200" rtl="0" algn="l">
              <a:lnSpc>
                <a:spcPct val="170000"/>
              </a:lnSpc>
              <a:spcBef>
                <a:spcPts val="0"/>
              </a:spcBef>
              <a:spcAft>
                <a:spcPts val="0"/>
              </a:spcAft>
              <a:buSzPts val="1600"/>
              <a:buFont typeface="Poppins Medium"/>
              <a:buChar char="●"/>
            </a:pPr>
            <a:r>
              <a:rPr lang="en" sz="1600">
                <a:latin typeface="Poppins Medium"/>
                <a:ea typeface="Poppins Medium"/>
                <a:cs typeface="Poppins Medium"/>
                <a:sym typeface="Poppins Medium"/>
              </a:rPr>
              <a:t>Why AI hallucinate?</a:t>
            </a:r>
            <a:endParaRPr sz="1600">
              <a:latin typeface="Poppins Medium"/>
              <a:ea typeface="Poppins Medium"/>
              <a:cs typeface="Poppins Medium"/>
              <a:sym typeface="Poppins Medium"/>
            </a:endParaRPr>
          </a:p>
          <a:p>
            <a:pPr indent="-330200" lvl="0" marL="457200" rtl="0" algn="l">
              <a:lnSpc>
                <a:spcPct val="170000"/>
              </a:lnSpc>
              <a:spcBef>
                <a:spcPts val="0"/>
              </a:spcBef>
              <a:spcAft>
                <a:spcPts val="0"/>
              </a:spcAft>
              <a:buSzPts val="1600"/>
              <a:buFont typeface="Poppins Medium"/>
              <a:buChar char="●"/>
            </a:pPr>
            <a:r>
              <a:rPr lang="en" sz="1600">
                <a:latin typeface="Poppins Medium"/>
                <a:ea typeface="Poppins Medium"/>
                <a:cs typeface="Poppins Medium"/>
                <a:sym typeface="Poppins Medium"/>
              </a:rPr>
              <a:t>Examples of AI hallucinations in Code Generation</a:t>
            </a:r>
            <a:endParaRPr sz="1600">
              <a:latin typeface="Poppins Medium"/>
              <a:ea typeface="Poppins Medium"/>
              <a:cs typeface="Poppins Medium"/>
              <a:sym typeface="Poppins Medium"/>
            </a:endParaRPr>
          </a:p>
          <a:p>
            <a:pPr indent="-330200" lvl="0" marL="457200" rtl="0" algn="l">
              <a:lnSpc>
                <a:spcPct val="170000"/>
              </a:lnSpc>
              <a:spcBef>
                <a:spcPts val="0"/>
              </a:spcBef>
              <a:spcAft>
                <a:spcPts val="0"/>
              </a:spcAft>
              <a:buSzPts val="1600"/>
              <a:buFont typeface="Poppins Medium"/>
              <a:buChar char="●"/>
            </a:pPr>
            <a:r>
              <a:rPr lang="en" sz="1600">
                <a:latin typeface="Poppins Medium"/>
                <a:ea typeface="Poppins Medium"/>
                <a:cs typeface="Poppins Medium"/>
                <a:sym typeface="Poppins Medium"/>
              </a:rPr>
              <a:t>Impact of language maturity on AI hallucination</a:t>
            </a:r>
            <a:endParaRPr sz="1600">
              <a:latin typeface="Poppins Medium"/>
              <a:ea typeface="Poppins Medium"/>
              <a:cs typeface="Poppins Medium"/>
              <a:sym typeface="Poppins Medium"/>
            </a:endParaRPr>
          </a:p>
          <a:p>
            <a:pPr indent="-330200" lvl="0" marL="457200" rtl="0" algn="l">
              <a:lnSpc>
                <a:spcPct val="170000"/>
              </a:lnSpc>
              <a:spcBef>
                <a:spcPts val="0"/>
              </a:spcBef>
              <a:spcAft>
                <a:spcPts val="0"/>
              </a:spcAft>
              <a:buSzPts val="1600"/>
              <a:buFont typeface="Poppins Medium"/>
              <a:buChar char="●"/>
            </a:pPr>
            <a:r>
              <a:rPr lang="en" sz="1600">
                <a:latin typeface="Poppins Medium"/>
                <a:ea typeface="Poppins Medium"/>
                <a:cs typeface="Poppins Medium"/>
                <a:sym typeface="Poppins Medium"/>
              </a:rPr>
              <a:t>Impact of Task Complexity on AI hallucination</a:t>
            </a:r>
            <a:endParaRPr sz="1600">
              <a:latin typeface="Poppins Medium"/>
              <a:ea typeface="Poppins Medium"/>
              <a:cs typeface="Poppins Medium"/>
              <a:sym typeface="Poppins Medium"/>
            </a:endParaRPr>
          </a:p>
          <a:p>
            <a:pPr indent="-330200" lvl="0" marL="457200" rtl="0" algn="l">
              <a:lnSpc>
                <a:spcPct val="170000"/>
              </a:lnSpc>
              <a:spcBef>
                <a:spcPts val="0"/>
              </a:spcBef>
              <a:spcAft>
                <a:spcPts val="0"/>
              </a:spcAft>
              <a:buSzPts val="1600"/>
              <a:buFont typeface="Poppins Medium"/>
              <a:buChar char="●"/>
            </a:pPr>
            <a:r>
              <a:rPr lang="en" sz="1600">
                <a:latin typeface="Poppins Medium"/>
                <a:ea typeface="Poppins Medium"/>
                <a:cs typeface="Poppins Medium"/>
                <a:sym typeface="Poppins Medium"/>
              </a:rPr>
              <a:t>How to validate AI’s work and check for hallucinations?</a:t>
            </a:r>
            <a:endParaRPr sz="1600">
              <a:latin typeface="Poppins Medium"/>
              <a:ea typeface="Poppins Medium"/>
              <a:cs typeface="Poppins Medium"/>
              <a:sym typeface="Poppins Medium"/>
            </a:endParaRPr>
          </a:p>
          <a:p>
            <a:pPr indent="-330200" lvl="0" marL="457200" rtl="0" algn="l">
              <a:lnSpc>
                <a:spcPct val="170000"/>
              </a:lnSpc>
              <a:spcBef>
                <a:spcPts val="0"/>
              </a:spcBef>
              <a:spcAft>
                <a:spcPts val="0"/>
              </a:spcAft>
              <a:buSzPts val="1600"/>
              <a:buFont typeface="Poppins Medium"/>
              <a:buChar char="●"/>
            </a:pPr>
            <a:r>
              <a:rPr lang="en" sz="1600">
                <a:latin typeface="Poppins Medium"/>
                <a:ea typeface="Poppins Medium"/>
                <a:cs typeface="Poppins Medium"/>
                <a:sym typeface="Poppins Medium"/>
              </a:rPr>
              <a:t>How to reduce AI’s hallucinations and Improve Code Quality</a:t>
            </a:r>
            <a:endParaRPr sz="1600">
              <a:latin typeface="Poppins Medium"/>
              <a:ea typeface="Poppins Medium"/>
              <a:cs typeface="Poppins Medium"/>
              <a:sym typeface="Poppins Medium"/>
            </a:endParaRPr>
          </a:p>
          <a:p>
            <a:pPr indent="-330200" lvl="0" marL="457200" rtl="0" algn="l">
              <a:lnSpc>
                <a:spcPct val="170000"/>
              </a:lnSpc>
              <a:spcBef>
                <a:spcPts val="0"/>
              </a:spcBef>
              <a:spcAft>
                <a:spcPts val="0"/>
              </a:spcAft>
              <a:buSzPts val="1600"/>
              <a:buFont typeface="Poppins Medium"/>
              <a:buChar char="●"/>
            </a:pPr>
            <a:r>
              <a:rPr lang="en" sz="1600">
                <a:latin typeface="Poppins Medium"/>
                <a:ea typeface="Poppins Medium"/>
                <a:cs typeface="Poppins Medium"/>
                <a:sym typeface="Poppins Medium"/>
              </a:rPr>
              <a:t>Summary of AI hallucination and its remediation  </a:t>
            </a:r>
            <a:endParaRPr sz="1600">
              <a:latin typeface="Poppins Medium"/>
              <a:ea typeface="Poppins Medium"/>
              <a:cs typeface="Poppins Medium"/>
              <a:sym typeface="Poppins Medium"/>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6" name="Shape 2416"/>
        <p:cNvGrpSpPr/>
        <p:nvPr/>
      </p:nvGrpSpPr>
      <p:grpSpPr>
        <a:xfrm>
          <a:off x="0" y="0"/>
          <a:ext cx="0" cy="0"/>
          <a:chOff x="0" y="0"/>
          <a:chExt cx="0" cy="0"/>
        </a:xfrm>
      </p:grpSpPr>
      <p:sp>
        <p:nvSpPr>
          <p:cNvPr id="2417" name="Google Shape;2417;p278"/>
          <p:cNvSpPr txBox="1"/>
          <p:nvPr>
            <p:ph type="title"/>
          </p:nvPr>
        </p:nvSpPr>
        <p:spPr>
          <a:xfrm>
            <a:off x="46000" y="84075"/>
            <a:ext cx="8624400" cy="7827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n" sz="2100">
                <a:solidFill>
                  <a:srgbClr val="321A7C"/>
                </a:solidFill>
              </a:rPr>
              <a:t>What is AI hallucination?</a:t>
            </a:r>
            <a:endParaRPr sz="2100">
              <a:solidFill>
                <a:srgbClr val="321A7C"/>
              </a:solidFill>
            </a:endParaRPr>
          </a:p>
          <a:p>
            <a:pPr indent="0" lvl="0" marL="0" rtl="0" algn="l">
              <a:lnSpc>
                <a:spcPct val="150000"/>
              </a:lnSpc>
              <a:spcBef>
                <a:spcPts val="0"/>
              </a:spcBef>
              <a:spcAft>
                <a:spcPts val="0"/>
              </a:spcAft>
              <a:buNone/>
            </a:pPr>
            <a:r>
              <a:t/>
            </a:r>
            <a:endParaRPr sz="2100">
              <a:solidFill>
                <a:srgbClr val="321A7C"/>
              </a:solidFill>
            </a:endParaRPr>
          </a:p>
        </p:txBody>
      </p:sp>
      <p:sp>
        <p:nvSpPr>
          <p:cNvPr id="2418" name="Google Shape;2418;p278"/>
          <p:cNvSpPr txBox="1"/>
          <p:nvPr>
            <p:ph idx="4294967295" type="body"/>
          </p:nvPr>
        </p:nvSpPr>
        <p:spPr>
          <a:xfrm>
            <a:off x="515575" y="527300"/>
            <a:ext cx="8450100" cy="4385100"/>
          </a:xfrm>
          <a:prstGeom prst="rect">
            <a:avLst/>
          </a:prstGeom>
        </p:spPr>
        <p:txBody>
          <a:bodyPr anchorCtr="0" anchor="t" bIns="91425" lIns="91425" spcFirstLastPara="1" rIns="91425" wrap="square" tIns="91425">
            <a:noAutofit/>
          </a:bodyPr>
          <a:lstStyle/>
          <a:p>
            <a:pPr indent="0" lvl="0" marL="0" rtl="0" algn="l">
              <a:lnSpc>
                <a:spcPct val="120000"/>
              </a:lnSpc>
              <a:spcBef>
                <a:spcPts val="1200"/>
              </a:spcBef>
              <a:spcAft>
                <a:spcPts val="0"/>
              </a:spcAft>
              <a:buNone/>
            </a:pPr>
            <a:r>
              <a:rPr b="1" lang="en" sz="1400">
                <a:solidFill>
                  <a:srgbClr val="000000"/>
                </a:solidFill>
                <a:latin typeface="Poppins"/>
                <a:ea typeface="Poppins"/>
                <a:cs typeface="Poppins"/>
                <a:sym typeface="Poppins"/>
              </a:rPr>
              <a:t>Formal or Technical Definitions</a:t>
            </a:r>
            <a:endParaRPr b="1" sz="1400">
              <a:solidFill>
                <a:srgbClr val="000000"/>
              </a:solidFill>
              <a:latin typeface="Poppins"/>
              <a:ea typeface="Poppins"/>
              <a:cs typeface="Poppins"/>
              <a:sym typeface="Poppins"/>
            </a:endParaRPr>
          </a:p>
          <a:p>
            <a:pPr indent="-317500" lvl="0" marL="457200" rtl="0" algn="l">
              <a:lnSpc>
                <a:spcPct val="120000"/>
              </a:lnSpc>
              <a:spcBef>
                <a:spcPts val="1200"/>
              </a:spcBef>
              <a:spcAft>
                <a:spcPts val="0"/>
              </a:spcAft>
              <a:buClr>
                <a:srgbClr val="000000"/>
              </a:buClr>
              <a:buSzPts val="1400"/>
              <a:buFont typeface="Poppins Medium"/>
              <a:buChar char="●"/>
            </a:pPr>
            <a:r>
              <a:rPr lang="en" sz="1400">
                <a:solidFill>
                  <a:srgbClr val="000000"/>
                </a:solidFill>
                <a:latin typeface="Poppins Medium"/>
                <a:ea typeface="Poppins Medium"/>
                <a:cs typeface="Poppins Medium"/>
                <a:sym typeface="Poppins Medium"/>
              </a:rPr>
              <a:t>AI hallucination refers to instances when an artificial intelligence system generates outputs such as text, images, data, or code, that are not grounded in reality or factual accuracy, despite appearing logical.</a:t>
            </a:r>
            <a:endParaRPr sz="1400">
              <a:solidFill>
                <a:srgbClr val="000000"/>
              </a:solidFill>
              <a:latin typeface="Poppins Medium"/>
              <a:ea typeface="Poppins Medium"/>
              <a:cs typeface="Poppins Medium"/>
              <a:sym typeface="Poppins Medium"/>
            </a:endParaRPr>
          </a:p>
          <a:p>
            <a:pPr indent="-317500" lvl="0" marL="457200" rtl="0" algn="l">
              <a:lnSpc>
                <a:spcPct val="120000"/>
              </a:lnSpc>
              <a:spcBef>
                <a:spcPts val="0"/>
              </a:spcBef>
              <a:spcAft>
                <a:spcPts val="0"/>
              </a:spcAft>
              <a:buClr>
                <a:srgbClr val="000000"/>
              </a:buClr>
              <a:buSzPts val="1400"/>
              <a:buFont typeface="Poppins Medium"/>
              <a:buChar char="●"/>
            </a:pPr>
            <a:r>
              <a:rPr lang="en" sz="1400">
                <a:solidFill>
                  <a:srgbClr val="000000"/>
                </a:solidFill>
                <a:latin typeface="Poppins Medium"/>
                <a:ea typeface="Poppins Medium"/>
                <a:cs typeface="Poppins Medium"/>
                <a:sym typeface="Poppins Medium"/>
              </a:rPr>
              <a:t>A phenomenon where AI models produce false or misleading information due to limitations in their understanding or training data, despite presenting it as credible.</a:t>
            </a:r>
            <a:endParaRPr sz="1400">
              <a:solidFill>
                <a:srgbClr val="000000"/>
              </a:solidFill>
              <a:latin typeface="Poppins Medium"/>
              <a:ea typeface="Poppins Medium"/>
              <a:cs typeface="Poppins Medium"/>
              <a:sym typeface="Poppins Medium"/>
            </a:endParaRPr>
          </a:p>
          <a:p>
            <a:pPr indent="0" lvl="0" marL="0" rtl="0" algn="l">
              <a:lnSpc>
                <a:spcPct val="120000"/>
              </a:lnSpc>
              <a:spcBef>
                <a:spcPts val="1200"/>
              </a:spcBef>
              <a:spcAft>
                <a:spcPts val="0"/>
              </a:spcAft>
              <a:buNone/>
            </a:pPr>
            <a:r>
              <a:rPr b="1" lang="en" sz="1400">
                <a:solidFill>
                  <a:srgbClr val="000000"/>
                </a:solidFill>
                <a:latin typeface="Poppins"/>
                <a:ea typeface="Poppins"/>
                <a:cs typeface="Poppins"/>
                <a:sym typeface="Poppins"/>
              </a:rPr>
              <a:t>General Common Definitions</a:t>
            </a:r>
            <a:endParaRPr b="1" sz="1400">
              <a:solidFill>
                <a:srgbClr val="000000"/>
              </a:solidFill>
              <a:latin typeface="Poppins"/>
              <a:ea typeface="Poppins"/>
              <a:cs typeface="Poppins"/>
              <a:sym typeface="Poppins"/>
            </a:endParaRPr>
          </a:p>
          <a:p>
            <a:pPr indent="-317500" lvl="0" marL="457200" rtl="0" algn="l">
              <a:lnSpc>
                <a:spcPct val="120000"/>
              </a:lnSpc>
              <a:spcBef>
                <a:spcPts val="1200"/>
              </a:spcBef>
              <a:spcAft>
                <a:spcPts val="0"/>
              </a:spcAft>
              <a:buClr>
                <a:srgbClr val="000000"/>
              </a:buClr>
              <a:buSzPts val="1400"/>
              <a:buFont typeface="Arial"/>
              <a:buChar char="●"/>
            </a:pPr>
            <a:r>
              <a:rPr lang="en" sz="1400">
                <a:solidFill>
                  <a:srgbClr val="000000"/>
                </a:solidFill>
                <a:latin typeface="Poppins Medium"/>
                <a:ea typeface="Poppins Medium"/>
                <a:cs typeface="Poppins Medium"/>
                <a:sym typeface="Poppins Medium"/>
              </a:rPr>
              <a:t>Imagine asking a robot a question, and it gives you an answer that seems legit, but it just totally guessed, this is what we call hallucination.</a:t>
            </a:r>
            <a:endParaRPr sz="1400">
              <a:solidFill>
                <a:srgbClr val="000000"/>
              </a:solidFill>
              <a:latin typeface="Poppins Medium"/>
              <a:ea typeface="Poppins Medium"/>
              <a:cs typeface="Poppins Medium"/>
              <a:sym typeface="Poppins Medium"/>
            </a:endParaRPr>
          </a:p>
          <a:p>
            <a:pPr indent="-317500" lvl="0" marL="457200" rtl="0" algn="l">
              <a:lnSpc>
                <a:spcPct val="120000"/>
              </a:lnSpc>
              <a:spcBef>
                <a:spcPts val="0"/>
              </a:spcBef>
              <a:spcAft>
                <a:spcPts val="0"/>
              </a:spcAft>
              <a:buClr>
                <a:srgbClr val="000000"/>
              </a:buClr>
              <a:buSzPts val="1400"/>
              <a:buFont typeface="Poppins Medium"/>
              <a:buChar char="●"/>
            </a:pPr>
            <a:r>
              <a:rPr lang="en" sz="1400">
                <a:solidFill>
                  <a:srgbClr val="000000"/>
                </a:solidFill>
                <a:latin typeface="Poppins Medium"/>
                <a:ea typeface="Poppins Medium"/>
                <a:cs typeface="Poppins Medium"/>
                <a:sym typeface="Poppins Medium"/>
              </a:rPr>
              <a:t>It’s like when an AI "makes stuff up" confidently, giving answers or creating things that sound or look right but aren’t true at all.</a:t>
            </a:r>
            <a:endParaRPr sz="1400">
              <a:solidFill>
                <a:srgbClr val="000000"/>
              </a:solidFill>
              <a:latin typeface="Poppins Medium"/>
              <a:ea typeface="Poppins Medium"/>
              <a:cs typeface="Poppins Medium"/>
              <a:sym typeface="Poppins Medium"/>
            </a:endParaRPr>
          </a:p>
          <a:p>
            <a:pPr indent="-317500" lvl="0" marL="457200" rtl="0" algn="l">
              <a:lnSpc>
                <a:spcPct val="120000"/>
              </a:lnSpc>
              <a:spcBef>
                <a:spcPts val="0"/>
              </a:spcBef>
              <a:spcAft>
                <a:spcPts val="0"/>
              </a:spcAft>
              <a:buClr>
                <a:srgbClr val="000000"/>
              </a:buClr>
              <a:buSzPts val="1400"/>
              <a:buFont typeface="Poppins Medium"/>
              <a:buChar char="●"/>
            </a:pPr>
            <a:r>
              <a:rPr lang="en" sz="1400">
                <a:solidFill>
                  <a:srgbClr val="000000"/>
                </a:solidFill>
                <a:latin typeface="Poppins Medium"/>
                <a:ea typeface="Poppins Medium"/>
                <a:cs typeface="Poppins Medium"/>
                <a:sym typeface="Poppins Medium"/>
              </a:rPr>
              <a:t>It’s as if the AI is daydreaming or imagining things that don’t exist, blending creativity with a lack of reality checking.</a:t>
            </a:r>
            <a:endParaRPr sz="1400">
              <a:solidFill>
                <a:srgbClr val="000000"/>
              </a:solidFill>
              <a:latin typeface="Poppins Medium"/>
              <a:ea typeface="Poppins Medium"/>
              <a:cs typeface="Poppins Medium"/>
              <a:sym typeface="Poppins Medium"/>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2" name="Shape 2422"/>
        <p:cNvGrpSpPr/>
        <p:nvPr/>
      </p:nvGrpSpPr>
      <p:grpSpPr>
        <a:xfrm>
          <a:off x="0" y="0"/>
          <a:ext cx="0" cy="0"/>
          <a:chOff x="0" y="0"/>
          <a:chExt cx="0" cy="0"/>
        </a:xfrm>
      </p:grpSpPr>
      <p:sp>
        <p:nvSpPr>
          <p:cNvPr id="2423" name="Google Shape;2423;p279"/>
          <p:cNvSpPr txBox="1"/>
          <p:nvPr>
            <p:ph type="title"/>
          </p:nvPr>
        </p:nvSpPr>
        <p:spPr>
          <a:xfrm>
            <a:off x="46000" y="84075"/>
            <a:ext cx="8624400" cy="7827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n" sz="2100">
                <a:solidFill>
                  <a:srgbClr val="321A7C"/>
                </a:solidFill>
              </a:rPr>
              <a:t>Why AI hallucinate?</a:t>
            </a:r>
            <a:endParaRPr sz="2100">
              <a:solidFill>
                <a:srgbClr val="321A7C"/>
              </a:solidFill>
            </a:endParaRPr>
          </a:p>
          <a:p>
            <a:pPr indent="0" lvl="0" marL="0" rtl="0" algn="ctr">
              <a:lnSpc>
                <a:spcPct val="150000"/>
              </a:lnSpc>
              <a:spcBef>
                <a:spcPts val="0"/>
              </a:spcBef>
              <a:spcAft>
                <a:spcPts val="0"/>
              </a:spcAft>
              <a:buNone/>
            </a:pPr>
            <a:r>
              <a:t/>
            </a:r>
            <a:endParaRPr sz="2100">
              <a:solidFill>
                <a:srgbClr val="321A7C"/>
              </a:solidFill>
            </a:endParaRPr>
          </a:p>
        </p:txBody>
      </p:sp>
      <p:sp>
        <p:nvSpPr>
          <p:cNvPr id="2424" name="Google Shape;2424;p279"/>
          <p:cNvSpPr txBox="1"/>
          <p:nvPr>
            <p:ph idx="4294967295" type="body"/>
          </p:nvPr>
        </p:nvSpPr>
        <p:spPr>
          <a:xfrm>
            <a:off x="15400" y="866775"/>
            <a:ext cx="8685600" cy="2408700"/>
          </a:xfrm>
          <a:prstGeom prst="rect">
            <a:avLst/>
          </a:prstGeom>
        </p:spPr>
        <p:txBody>
          <a:bodyPr anchorCtr="0" anchor="t" bIns="91425" lIns="91425" spcFirstLastPara="1" rIns="91425" wrap="square" tIns="91425">
            <a:noAutofit/>
          </a:bodyPr>
          <a:lstStyle/>
          <a:p>
            <a:pPr indent="0" lvl="0" marL="457200" rtl="0" algn="l">
              <a:lnSpc>
                <a:spcPct val="150000"/>
              </a:lnSpc>
              <a:spcBef>
                <a:spcPts val="0"/>
              </a:spcBef>
              <a:spcAft>
                <a:spcPts val="0"/>
              </a:spcAft>
              <a:buNone/>
            </a:pPr>
            <a:r>
              <a:rPr b="1" lang="en" sz="1500">
                <a:solidFill>
                  <a:srgbClr val="0F0F0F"/>
                </a:solidFill>
                <a:latin typeface="Poppins"/>
                <a:ea typeface="Poppins"/>
                <a:cs typeface="Poppins"/>
                <a:sym typeface="Poppins"/>
              </a:rPr>
              <a:t>AI hallucinate because of the following 3 major reasons</a:t>
            </a:r>
            <a:endParaRPr b="1" sz="1500">
              <a:solidFill>
                <a:srgbClr val="0F0F0F"/>
              </a:solidFill>
              <a:latin typeface="Poppins"/>
              <a:ea typeface="Poppins"/>
              <a:cs typeface="Poppins"/>
              <a:sym typeface="Poppins"/>
            </a:endParaRPr>
          </a:p>
          <a:p>
            <a:pPr indent="-323850" lvl="1" marL="914400" rtl="0" algn="l">
              <a:lnSpc>
                <a:spcPct val="150000"/>
              </a:lnSpc>
              <a:spcBef>
                <a:spcPts val="0"/>
              </a:spcBef>
              <a:spcAft>
                <a:spcPts val="0"/>
              </a:spcAft>
              <a:buClr>
                <a:srgbClr val="0F0F0F"/>
              </a:buClr>
              <a:buSzPts val="1500"/>
              <a:buFont typeface="Poppins"/>
              <a:buAutoNum type="arabicPeriod"/>
            </a:pPr>
            <a:r>
              <a:rPr b="1" lang="en" sz="1500">
                <a:solidFill>
                  <a:srgbClr val="000000"/>
                </a:solidFill>
                <a:latin typeface="Poppins"/>
                <a:ea typeface="Poppins"/>
                <a:cs typeface="Poppins"/>
                <a:sym typeface="Poppins"/>
              </a:rPr>
              <a:t>Insufficient or Biased Training Data: </a:t>
            </a:r>
            <a:r>
              <a:rPr lang="en" sz="1500">
                <a:solidFill>
                  <a:srgbClr val="000000"/>
                </a:solidFill>
                <a:latin typeface="Poppins Medium"/>
                <a:ea typeface="Poppins Medium"/>
                <a:cs typeface="Poppins Medium"/>
                <a:sym typeface="Poppins Medium"/>
              </a:rPr>
              <a:t>If the data used to train the AI is limited, biased, or contains inaccuracies, the AI may learn incorrect patterns or make flawed assumptions.</a:t>
            </a:r>
            <a:endParaRPr sz="1500">
              <a:solidFill>
                <a:srgbClr val="000000"/>
              </a:solidFill>
              <a:latin typeface="Poppins Medium"/>
              <a:ea typeface="Poppins Medium"/>
              <a:cs typeface="Poppins Medium"/>
              <a:sym typeface="Poppins Medium"/>
            </a:endParaRPr>
          </a:p>
          <a:p>
            <a:pPr indent="-323850" lvl="1" marL="914400" rtl="0" algn="l">
              <a:lnSpc>
                <a:spcPct val="150000"/>
              </a:lnSpc>
              <a:spcBef>
                <a:spcPts val="0"/>
              </a:spcBef>
              <a:spcAft>
                <a:spcPts val="0"/>
              </a:spcAft>
              <a:buClr>
                <a:srgbClr val="0F0F0F"/>
              </a:buClr>
              <a:buSzPts val="1500"/>
              <a:buFont typeface="Poppins"/>
              <a:buAutoNum type="arabicPeriod"/>
            </a:pPr>
            <a:r>
              <a:rPr b="1" lang="en" sz="1500">
                <a:solidFill>
                  <a:srgbClr val="000000"/>
                </a:solidFill>
                <a:latin typeface="Poppins"/>
                <a:ea typeface="Poppins"/>
                <a:cs typeface="Poppins"/>
                <a:sym typeface="Poppins"/>
              </a:rPr>
              <a:t>Overfitting:</a:t>
            </a:r>
            <a:r>
              <a:rPr lang="en" sz="1500">
                <a:solidFill>
                  <a:srgbClr val="000000"/>
                </a:solidFill>
                <a:latin typeface="Poppins Medium"/>
                <a:ea typeface="Poppins Medium"/>
                <a:cs typeface="Poppins Medium"/>
                <a:sym typeface="Poppins Medium"/>
              </a:rPr>
              <a:t> The AI may become too specialized in the training data, making it unable to generalize to new situations or data.</a:t>
            </a:r>
            <a:endParaRPr sz="1500">
              <a:solidFill>
                <a:srgbClr val="000000"/>
              </a:solidFill>
              <a:latin typeface="Poppins Medium"/>
              <a:ea typeface="Poppins Medium"/>
              <a:cs typeface="Poppins Medium"/>
              <a:sym typeface="Poppins Medium"/>
            </a:endParaRPr>
          </a:p>
          <a:p>
            <a:pPr indent="-323850" lvl="1" marL="914400" rtl="0" algn="l">
              <a:lnSpc>
                <a:spcPct val="150000"/>
              </a:lnSpc>
              <a:spcBef>
                <a:spcPts val="0"/>
              </a:spcBef>
              <a:spcAft>
                <a:spcPts val="0"/>
              </a:spcAft>
              <a:buClr>
                <a:srgbClr val="0F0F0F"/>
              </a:buClr>
              <a:buSzPts val="1500"/>
              <a:buFont typeface="Poppins"/>
              <a:buAutoNum type="arabicPeriod"/>
            </a:pPr>
            <a:r>
              <a:rPr b="1" lang="en" sz="1500">
                <a:solidFill>
                  <a:srgbClr val="000000"/>
                </a:solidFill>
                <a:latin typeface="Poppins"/>
                <a:ea typeface="Poppins"/>
                <a:cs typeface="Poppins"/>
                <a:sym typeface="Poppins"/>
              </a:rPr>
              <a:t>Lack of Real World Understanding:</a:t>
            </a:r>
            <a:r>
              <a:rPr lang="en" sz="1500">
                <a:solidFill>
                  <a:srgbClr val="000000"/>
                </a:solidFill>
                <a:latin typeface="Poppins Medium"/>
                <a:ea typeface="Poppins Medium"/>
                <a:cs typeface="Poppins Medium"/>
                <a:sym typeface="Poppins Medium"/>
              </a:rPr>
              <a:t> AI models, especially language models, lack a true understanding of the world. They process information based on patterns and relationships in the data, but they don't have common sense or real world experience.</a:t>
            </a:r>
            <a:endParaRPr sz="1500">
              <a:solidFill>
                <a:srgbClr val="0F0F0F"/>
              </a:solidFill>
              <a:latin typeface="Poppins Medium"/>
              <a:ea typeface="Poppins Medium"/>
              <a:cs typeface="Poppins Medium"/>
              <a:sym typeface="Poppins Medium"/>
            </a:endParaRPr>
          </a:p>
          <a:p>
            <a:pPr indent="0" lvl="0" marL="0" rtl="0" algn="l">
              <a:lnSpc>
                <a:spcPct val="150000"/>
              </a:lnSpc>
              <a:spcBef>
                <a:spcPts val="0"/>
              </a:spcBef>
              <a:spcAft>
                <a:spcPts val="0"/>
              </a:spcAft>
              <a:buNone/>
            </a:pPr>
            <a:r>
              <a:t/>
            </a:r>
            <a:endParaRPr sz="1500">
              <a:solidFill>
                <a:srgbClr val="0F0F0F"/>
              </a:solidFill>
              <a:latin typeface="Poppins Medium"/>
              <a:ea typeface="Poppins Medium"/>
              <a:cs typeface="Poppins Medium"/>
              <a:sym typeface="Poppins Medium"/>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8" name="Shape 2428"/>
        <p:cNvGrpSpPr/>
        <p:nvPr/>
      </p:nvGrpSpPr>
      <p:grpSpPr>
        <a:xfrm>
          <a:off x="0" y="0"/>
          <a:ext cx="0" cy="0"/>
          <a:chOff x="0" y="0"/>
          <a:chExt cx="0" cy="0"/>
        </a:xfrm>
      </p:grpSpPr>
      <p:sp>
        <p:nvSpPr>
          <p:cNvPr id="2429" name="Google Shape;2429;p280"/>
          <p:cNvSpPr txBox="1"/>
          <p:nvPr>
            <p:ph idx="4294967295" type="body"/>
          </p:nvPr>
        </p:nvSpPr>
        <p:spPr>
          <a:xfrm>
            <a:off x="482050" y="782700"/>
            <a:ext cx="8624400" cy="3791700"/>
          </a:xfrm>
          <a:prstGeom prst="rect">
            <a:avLst/>
          </a:prstGeom>
        </p:spPr>
        <p:txBody>
          <a:bodyPr anchorCtr="0" anchor="t" bIns="91425" lIns="91425" spcFirstLastPara="1" rIns="91425" wrap="square" tIns="91425">
            <a:noAutofit/>
          </a:bodyPr>
          <a:lstStyle/>
          <a:p>
            <a:pPr indent="0" lvl="0" marL="0" rtl="0" algn="l">
              <a:lnSpc>
                <a:spcPct val="130000"/>
              </a:lnSpc>
              <a:spcBef>
                <a:spcPts val="0"/>
              </a:spcBef>
              <a:spcAft>
                <a:spcPts val="0"/>
              </a:spcAft>
              <a:buNone/>
            </a:pPr>
            <a:r>
              <a:rPr b="1" lang="en">
                <a:solidFill>
                  <a:srgbClr val="000000"/>
                </a:solidFill>
                <a:latin typeface="Poppins"/>
                <a:ea typeface="Poppins"/>
                <a:cs typeface="Poppins"/>
                <a:sym typeface="Poppins"/>
              </a:rPr>
              <a:t>Factually Incorrect or Fabricated Code</a:t>
            </a:r>
            <a:endParaRPr b="1">
              <a:solidFill>
                <a:srgbClr val="000000"/>
              </a:solidFill>
              <a:latin typeface="Poppins"/>
              <a:ea typeface="Poppins"/>
              <a:cs typeface="Poppins"/>
              <a:sym typeface="Poppins"/>
            </a:endParaRPr>
          </a:p>
          <a:p>
            <a:pPr indent="-304800" lvl="0" marL="457200" rtl="0" algn="l">
              <a:lnSpc>
                <a:spcPct val="115000"/>
              </a:lnSpc>
              <a:spcBef>
                <a:spcPts val="1200"/>
              </a:spcBef>
              <a:spcAft>
                <a:spcPts val="0"/>
              </a:spcAft>
              <a:buClr>
                <a:srgbClr val="000000"/>
              </a:buClr>
              <a:buSzPts val="1200"/>
              <a:buFont typeface="Arial"/>
              <a:buChar char="●"/>
            </a:pPr>
            <a:r>
              <a:rPr b="1" lang="en">
                <a:solidFill>
                  <a:srgbClr val="000000"/>
                </a:solidFill>
                <a:latin typeface="Poppins"/>
                <a:ea typeface="Poppins"/>
                <a:cs typeface="Poppins"/>
                <a:sym typeface="Poppins"/>
              </a:rPr>
              <a:t>Example</a:t>
            </a:r>
            <a:r>
              <a:rPr lang="en">
                <a:solidFill>
                  <a:srgbClr val="000000"/>
                </a:solidFill>
                <a:latin typeface="Poppins"/>
                <a:ea typeface="Poppins"/>
                <a:cs typeface="Poppins"/>
                <a:sym typeface="Poppins"/>
              </a:rPr>
              <a:t>: AI might generate a function referencing a nonexistent library or API, like suggesting a </a:t>
            </a:r>
            <a:r>
              <a:rPr lang="en">
                <a:solidFill>
                  <a:srgbClr val="188038"/>
                </a:solidFill>
                <a:latin typeface="Poppins"/>
                <a:ea typeface="Poppins"/>
                <a:cs typeface="Poppins"/>
                <a:sym typeface="Poppins"/>
              </a:rPr>
              <a:t>magic_sort()</a:t>
            </a:r>
            <a:r>
              <a:rPr lang="en">
                <a:solidFill>
                  <a:srgbClr val="000000"/>
                </a:solidFill>
                <a:latin typeface="Poppins"/>
                <a:ea typeface="Poppins"/>
                <a:cs typeface="Poppins"/>
                <a:sym typeface="Poppins"/>
              </a:rPr>
              <a:t> method from a library that doesn’t exist in reality.</a:t>
            </a:r>
            <a:endParaRPr>
              <a:solidFill>
                <a:srgbClr val="000000"/>
              </a:solidFill>
              <a:latin typeface="Poppins"/>
              <a:ea typeface="Poppins"/>
              <a:cs typeface="Poppins"/>
              <a:sym typeface="Poppins"/>
            </a:endParaRPr>
          </a:p>
          <a:p>
            <a:pPr indent="-304800" lvl="0" marL="457200" rtl="0" algn="l">
              <a:lnSpc>
                <a:spcPct val="115000"/>
              </a:lnSpc>
              <a:spcBef>
                <a:spcPts val="0"/>
              </a:spcBef>
              <a:spcAft>
                <a:spcPts val="0"/>
              </a:spcAft>
              <a:buClr>
                <a:srgbClr val="000000"/>
              </a:buClr>
              <a:buSzPts val="1200"/>
              <a:buFont typeface="Arial"/>
              <a:buChar char="●"/>
            </a:pPr>
            <a:r>
              <a:rPr b="1" lang="en">
                <a:solidFill>
                  <a:srgbClr val="000000"/>
                </a:solidFill>
                <a:latin typeface="Poppins"/>
                <a:ea typeface="Poppins"/>
                <a:cs typeface="Poppins"/>
                <a:sym typeface="Poppins"/>
              </a:rPr>
              <a:t>Impact</a:t>
            </a:r>
            <a:r>
              <a:rPr lang="en">
                <a:solidFill>
                  <a:srgbClr val="000000"/>
                </a:solidFill>
                <a:latin typeface="Poppins"/>
                <a:ea typeface="Poppins"/>
                <a:cs typeface="Poppins"/>
                <a:sym typeface="Poppins"/>
              </a:rPr>
              <a:t>: Developers might waste time debugging or searching for missing components that were fabricated.</a:t>
            </a:r>
            <a:endParaRPr>
              <a:solidFill>
                <a:srgbClr val="000000"/>
              </a:solidFill>
              <a:latin typeface="Poppins"/>
              <a:ea typeface="Poppins"/>
              <a:cs typeface="Poppins"/>
              <a:sym typeface="Poppins"/>
            </a:endParaRPr>
          </a:p>
          <a:p>
            <a:pPr indent="0" lvl="0" marL="0" rtl="0" algn="l">
              <a:lnSpc>
                <a:spcPct val="115000"/>
              </a:lnSpc>
              <a:spcBef>
                <a:spcPts val="1200"/>
              </a:spcBef>
              <a:spcAft>
                <a:spcPts val="0"/>
              </a:spcAft>
              <a:buNone/>
            </a:pPr>
            <a:r>
              <a:rPr b="1" lang="en">
                <a:solidFill>
                  <a:srgbClr val="000000"/>
                </a:solidFill>
                <a:latin typeface="Poppins"/>
                <a:ea typeface="Poppins"/>
                <a:cs typeface="Poppins"/>
                <a:sym typeface="Poppins"/>
              </a:rPr>
              <a:t>Nonsensical or Illogical Code</a:t>
            </a:r>
            <a:endParaRPr b="1">
              <a:solidFill>
                <a:srgbClr val="000000"/>
              </a:solidFill>
              <a:latin typeface="Poppins"/>
              <a:ea typeface="Poppins"/>
              <a:cs typeface="Poppins"/>
              <a:sym typeface="Poppins"/>
            </a:endParaRPr>
          </a:p>
          <a:p>
            <a:pPr indent="-304800" lvl="0" marL="457200" rtl="0" algn="l">
              <a:lnSpc>
                <a:spcPct val="115000"/>
              </a:lnSpc>
              <a:spcBef>
                <a:spcPts val="1200"/>
              </a:spcBef>
              <a:spcAft>
                <a:spcPts val="0"/>
              </a:spcAft>
              <a:buClr>
                <a:srgbClr val="000000"/>
              </a:buClr>
              <a:buSzPts val="1200"/>
              <a:buFont typeface="Arial"/>
              <a:buChar char="●"/>
            </a:pPr>
            <a:r>
              <a:rPr b="1" lang="en">
                <a:solidFill>
                  <a:srgbClr val="000000"/>
                </a:solidFill>
                <a:latin typeface="Poppins"/>
                <a:ea typeface="Poppins"/>
                <a:cs typeface="Poppins"/>
                <a:sym typeface="Poppins"/>
              </a:rPr>
              <a:t>Example</a:t>
            </a:r>
            <a:r>
              <a:rPr lang="en">
                <a:solidFill>
                  <a:srgbClr val="000000"/>
                </a:solidFill>
                <a:latin typeface="Poppins"/>
                <a:ea typeface="Poppins"/>
                <a:cs typeface="Poppins"/>
                <a:sym typeface="Poppins"/>
              </a:rPr>
              <a:t>: The AI could produce code snippets that are syntactically correct but lack logical coherence, such as defining variables that are never used or including redundant loops.</a:t>
            </a:r>
            <a:endParaRPr>
              <a:solidFill>
                <a:srgbClr val="000000"/>
              </a:solidFill>
              <a:latin typeface="Poppins"/>
              <a:ea typeface="Poppins"/>
              <a:cs typeface="Poppins"/>
              <a:sym typeface="Poppins"/>
            </a:endParaRPr>
          </a:p>
          <a:p>
            <a:pPr indent="-304800" lvl="0" marL="457200" rtl="0" algn="l">
              <a:lnSpc>
                <a:spcPct val="115000"/>
              </a:lnSpc>
              <a:spcBef>
                <a:spcPts val="0"/>
              </a:spcBef>
              <a:spcAft>
                <a:spcPts val="0"/>
              </a:spcAft>
              <a:buClr>
                <a:srgbClr val="000000"/>
              </a:buClr>
              <a:buSzPts val="1200"/>
              <a:buFont typeface="Arial"/>
              <a:buChar char="●"/>
            </a:pPr>
            <a:r>
              <a:rPr b="1" lang="en">
                <a:solidFill>
                  <a:srgbClr val="000000"/>
                </a:solidFill>
                <a:latin typeface="Poppins"/>
                <a:ea typeface="Poppins"/>
                <a:cs typeface="Poppins"/>
                <a:sym typeface="Poppins"/>
              </a:rPr>
              <a:t>Impact</a:t>
            </a:r>
            <a:r>
              <a:rPr lang="en">
                <a:solidFill>
                  <a:srgbClr val="000000"/>
                </a:solidFill>
                <a:latin typeface="Poppins"/>
                <a:ea typeface="Poppins"/>
                <a:cs typeface="Poppins"/>
                <a:sym typeface="Poppins"/>
              </a:rPr>
              <a:t>: This can confuse developers and lead to bloated, inefficient, or meaningless code.</a:t>
            </a:r>
            <a:endParaRPr>
              <a:solidFill>
                <a:srgbClr val="000000"/>
              </a:solidFill>
              <a:latin typeface="Poppins"/>
              <a:ea typeface="Poppins"/>
              <a:cs typeface="Poppins"/>
              <a:sym typeface="Poppins"/>
            </a:endParaRPr>
          </a:p>
          <a:p>
            <a:pPr indent="0" lvl="0" marL="0" rtl="0" algn="l">
              <a:lnSpc>
                <a:spcPct val="115000"/>
              </a:lnSpc>
              <a:spcBef>
                <a:spcPts val="1200"/>
              </a:spcBef>
              <a:spcAft>
                <a:spcPts val="0"/>
              </a:spcAft>
              <a:buNone/>
            </a:pPr>
            <a:r>
              <a:rPr b="1" lang="en">
                <a:solidFill>
                  <a:srgbClr val="000000"/>
                </a:solidFill>
                <a:latin typeface="Poppins"/>
                <a:ea typeface="Poppins"/>
                <a:cs typeface="Poppins"/>
                <a:sym typeface="Poppins"/>
              </a:rPr>
              <a:t>Plausible but Incorrect Code</a:t>
            </a:r>
            <a:endParaRPr b="1">
              <a:solidFill>
                <a:srgbClr val="000000"/>
              </a:solidFill>
              <a:latin typeface="Poppins"/>
              <a:ea typeface="Poppins"/>
              <a:cs typeface="Poppins"/>
              <a:sym typeface="Poppins"/>
            </a:endParaRPr>
          </a:p>
          <a:p>
            <a:pPr indent="-304800" lvl="0" marL="457200" rtl="0" algn="l">
              <a:lnSpc>
                <a:spcPct val="115000"/>
              </a:lnSpc>
              <a:spcBef>
                <a:spcPts val="1200"/>
              </a:spcBef>
              <a:spcAft>
                <a:spcPts val="0"/>
              </a:spcAft>
              <a:buClr>
                <a:srgbClr val="000000"/>
              </a:buClr>
              <a:buSzPts val="1200"/>
              <a:buFont typeface="Arial"/>
              <a:buChar char="●"/>
            </a:pPr>
            <a:r>
              <a:rPr b="1" lang="en">
                <a:solidFill>
                  <a:srgbClr val="000000"/>
                </a:solidFill>
                <a:latin typeface="Poppins"/>
                <a:ea typeface="Poppins"/>
                <a:cs typeface="Poppins"/>
                <a:sym typeface="Poppins"/>
              </a:rPr>
              <a:t>Example</a:t>
            </a:r>
            <a:r>
              <a:rPr lang="en">
                <a:solidFill>
                  <a:srgbClr val="000000"/>
                </a:solidFill>
                <a:latin typeface="Poppins"/>
                <a:ea typeface="Poppins"/>
                <a:cs typeface="Poppins"/>
                <a:sym typeface="Poppins"/>
              </a:rPr>
              <a:t>: AI might suggest incorrect syntax or semantics that seem plausible, such as using </a:t>
            </a:r>
            <a:r>
              <a:rPr lang="en">
                <a:solidFill>
                  <a:srgbClr val="188038"/>
                </a:solidFill>
                <a:latin typeface="Poppins"/>
                <a:ea typeface="Poppins"/>
                <a:cs typeface="Poppins"/>
                <a:sym typeface="Poppins"/>
              </a:rPr>
              <a:t>await</a:t>
            </a:r>
            <a:r>
              <a:rPr lang="en">
                <a:solidFill>
                  <a:srgbClr val="000000"/>
                </a:solidFill>
                <a:latin typeface="Poppins"/>
                <a:ea typeface="Poppins"/>
                <a:cs typeface="Poppins"/>
                <a:sym typeface="Poppins"/>
              </a:rPr>
              <a:t> in a non-asynchronous function in JavaScript.</a:t>
            </a:r>
            <a:endParaRPr>
              <a:solidFill>
                <a:srgbClr val="000000"/>
              </a:solidFill>
              <a:latin typeface="Poppins"/>
              <a:ea typeface="Poppins"/>
              <a:cs typeface="Poppins"/>
              <a:sym typeface="Poppins"/>
            </a:endParaRPr>
          </a:p>
          <a:p>
            <a:pPr indent="-304800" lvl="0" marL="457200" rtl="0" algn="l">
              <a:lnSpc>
                <a:spcPct val="115000"/>
              </a:lnSpc>
              <a:spcBef>
                <a:spcPts val="0"/>
              </a:spcBef>
              <a:spcAft>
                <a:spcPts val="0"/>
              </a:spcAft>
              <a:buClr>
                <a:srgbClr val="000000"/>
              </a:buClr>
              <a:buSzPts val="1200"/>
              <a:buFont typeface="Arial"/>
              <a:buChar char="●"/>
            </a:pPr>
            <a:r>
              <a:rPr b="1" lang="en">
                <a:solidFill>
                  <a:srgbClr val="000000"/>
                </a:solidFill>
                <a:latin typeface="Poppins"/>
                <a:ea typeface="Poppins"/>
                <a:cs typeface="Poppins"/>
                <a:sym typeface="Poppins"/>
              </a:rPr>
              <a:t>Impact</a:t>
            </a:r>
            <a:r>
              <a:rPr lang="en">
                <a:solidFill>
                  <a:srgbClr val="000000"/>
                </a:solidFill>
                <a:latin typeface="Poppins"/>
                <a:ea typeface="Poppins"/>
                <a:cs typeface="Poppins"/>
                <a:sym typeface="Poppins"/>
              </a:rPr>
              <a:t>: Bugs may arise, especially when the issue isn't immediately apparent, leading to downstream errors in the application.</a:t>
            </a:r>
            <a:endParaRPr>
              <a:solidFill>
                <a:srgbClr val="0F0F0F"/>
              </a:solidFill>
              <a:latin typeface="Poppins"/>
              <a:ea typeface="Poppins"/>
              <a:cs typeface="Poppins"/>
              <a:sym typeface="Poppins"/>
            </a:endParaRPr>
          </a:p>
        </p:txBody>
      </p:sp>
      <p:sp>
        <p:nvSpPr>
          <p:cNvPr id="2430" name="Google Shape;2430;p280"/>
          <p:cNvSpPr txBox="1"/>
          <p:nvPr>
            <p:ph type="title"/>
          </p:nvPr>
        </p:nvSpPr>
        <p:spPr>
          <a:xfrm>
            <a:off x="46000" y="152400"/>
            <a:ext cx="8624400" cy="7827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n" sz="2100">
                <a:solidFill>
                  <a:srgbClr val="321A7C"/>
                </a:solidFill>
              </a:rPr>
              <a:t>Examples of AI hallucinations in Code Generation</a:t>
            </a:r>
            <a:endParaRPr sz="2100">
              <a:solidFill>
                <a:srgbClr val="321A7C"/>
              </a:solidFill>
            </a:endParaRPr>
          </a:p>
          <a:p>
            <a:pPr indent="0" lvl="0" marL="0" rtl="0" algn="ctr">
              <a:lnSpc>
                <a:spcPct val="150000"/>
              </a:lnSpc>
              <a:spcBef>
                <a:spcPts val="0"/>
              </a:spcBef>
              <a:spcAft>
                <a:spcPts val="0"/>
              </a:spcAft>
              <a:buNone/>
            </a:pPr>
            <a:r>
              <a:t/>
            </a:r>
            <a:endParaRPr sz="2100">
              <a:solidFill>
                <a:srgbClr val="321A7C"/>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4" name="Shape 2434"/>
        <p:cNvGrpSpPr/>
        <p:nvPr/>
      </p:nvGrpSpPr>
      <p:grpSpPr>
        <a:xfrm>
          <a:off x="0" y="0"/>
          <a:ext cx="0" cy="0"/>
          <a:chOff x="0" y="0"/>
          <a:chExt cx="0" cy="0"/>
        </a:xfrm>
      </p:grpSpPr>
      <p:sp>
        <p:nvSpPr>
          <p:cNvPr id="2435" name="Google Shape;2435;p281"/>
          <p:cNvSpPr txBox="1"/>
          <p:nvPr>
            <p:ph idx="4294967295" type="body"/>
          </p:nvPr>
        </p:nvSpPr>
        <p:spPr>
          <a:xfrm>
            <a:off x="421325" y="835100"/>
            <a:ext cx="8624400" cy="3809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a:solidFill>
                  <a:srgbClr val="000000"/>
                </a:solidFill>
                <a:latin typeface="Poppins"/>
                <a:ea typeface="Poppins"/>
                <a:cs typeface="Poppins"/>
                <a:sym typeface="Poppins"/>
              </a:rPr>
              <a:t>Flawed Pattern Recognition in Code Context</a:t>
            </a:r>
            <a:endParaRPr b="1">
              <a:solidFill>
                <a:srgbClr val="000000"/>
              </a:solidFill>
              <a:latin typeface="Poppins"/>
              <a:ea typeface="Poppins"/>
              <a:cs typeface="Poppins"/>
              <a:sym typeface="Poppins"/>
            </a:endParaRPr>
          </a:p>
          <a:p>
            <a:pPr indent="-304800" lvl="0" marL="457200" rtl="0" algn="l">
              <a:lnSpc>
                <a:spcPct val="115000"/>
              </a:lnSpc>
              <a:spcBef>
                <a:spcPts val="1200"/>
              </a:spcBef>
              <a:spcAft>
                <a:spcPts val="0"/>
              </a:spcAft>
              <a:buClr>
                <a:srgbClr val="000000"/>
              </a:buClr>
              <a:buSzPts val="1200"/>
              <a:buFont typeface="Arial"/>
              <a:buChar char="●"/>
            </a:pPr>
            <a:r>
              <a:rPr b="1" lang="en">
                <a:solidFill>
                  <a:srgbClr val="000000"/>
                </a:solidFill>
                <a:latin typeface="Poppins"/>
                <a:ea typeface="Poppins"/>
                <a:cs typeface="Poppins"/>
                <a:sym typeface="Poppins"/>
              </a:rPr>
              <a:t>Example</a:t>
            </a:r>
            <a:r>
              <a:rPr lang="en">
                <a:solidFill>
                  <a:srgbClr val="000000"/>
                </a:solidFill>
                <a:latin typeface="Poppins"/>
                <a:ea typeface="Poppins"/>
                <a:cs typeface="Poppins"/>
                <a:sym typeface="Poppins"/>
              </a:rPr>
              <a:t>: The AI might misinterpret the context of a problem, like generating bubble sort when the requirement was for selection sort, or mismatching a design pattern to a use case, especially when proper context is not provided in the prompt.</a:t>
            </a:r>
            <a:endParaRPr>
              <a:solidFill>
                <a:srgbClr val="000000"/>
              </a:solidFill>
              <a:latin typeface="Poppins"/>
              <a:ea typeface="Poppins"/>
              <a:cs typeface="Poppins"/>
              <a:sym typeface="Poppins"/>
            </a:endParaRPr>
          </a:p>
          <a:p>
            <a:pPr indent="-304800" lvl="0" marL="457200" rtl="0" algn="l">
              <a:lnSpc>
                <a:spcPct val="115000"/>
              </a:lnSpc>
              <a:spcBef>
                <a:spcPts val="0"/>
              </a:spcBef>
              <a:spcAft>
                <a:spcPts val="0"/>
              </a:spcAft>
              <a:buClr>
                <a:srgbClr val="000000"/>
              </a:buClr>
              <a:buSzPts val="1200"/>
              <a:buFont typeface="Arial"/>
              <a:buChar char="●"/>
            </a:pPr>
            <a:r>
              <a:rPr b="1" lang="en">
                <a:solidFill>
                  <a:srgbClr val="000000"/>
                </a:solidFill>
                <a:latin typeface="Poppins"/>
                <a:ea typeface="Poppins"/>
                <a:cs typeface="Poppins"/>
                <a:sym typeface="Poppins"/>
              </a:rPr>
              <a:t>Impact</a:t>
            </a:r>
            <a:r>
              <a:rPr lang="en">
                <a:solidFill>
                  <a:srgbClr val="000000"/>
                </a:solidFill>
                <a:latin typeface="Poppins"/>
                <a:ea typeface="Poppins"/>
                <a:cs typeface="Poppins"/>
                <a:sym typeface="Poppins"/>
              </a:rPr>
              <a:t>: Misalignment between the problem and solution results in non-functional or unsuitable code.</a:t>
            </a:r>
            <a:endParaRPr>
              <a:solidFill>
                <a:srgbClr val="000000"/>
              </a:solidFill>
              <a:latin typeface="Poppins"/>
              <a:ea typeface="Poppins"/>
              <a:cs typeface="Poppins"/>
              <a:sym typeface="Poppins"/>
            </a:endParaRPr>
          </a:p>
          <a:p>
            <a:pPr indent="0" lvl="0" marL="0" rtl="0" algn="l">
              <a:lnSpc>
                <a:spcPct val="115000"/>
              </a:lnSpc>
              <a:spcBef>
                <a:spcPts val="1200"/>
              </a:spcBef>
              <a:spcAft>
                <a:spcPts val="0"/>
              </a:spcAft>
              <a:buNone/>
            </a:pPr>
            <a:r>
              <a:rPr b="1" lang="en">
                <a:solidFill>
                  <a:srgbClr val="000000"/>
                </a:solidFill>
                <a:latin typeface="Poppins"/>
                <a:ea typeface="Poppins"/>
                <a:cs typeface="Poppins"/>
                <a:sym typeface="Poppins"/>
              </a:rPr>
              <a:t>Limitations in Understanding Complex Logic</a:t>
            </a:r>
            <a:endParaRPr b="1">
              <a:solidFill>
                <a:srgbClr val="000000"/>
              </a:solidFill>
              <a:latin typeface="Poppins"/>
              <a:ea typeface="Poppins"/>
              <a:cs typeface="Poppins"/>
              <a:sym typeface="Poppins"/>
            </a:endParaRPr>
          </a:p>
          <a:p>
            <a:pPr indent="-304800" lvl="0" marL="457200" rtl="0" algn="l">
              <a:lnSpc>
                <a:spcPct val="115000"/>
              </a:lnSpc>
              <a:spcBef>
                <a:spcPts val="1200"/>
              </a:spcBef>
              <a:spcAft>
                <a:spcPts val="0"/>
              </a:spcAft>
              <a:buClr>
                <a:srgbClr val="000000"/>
              </a:buClr>
              <a:buSzPts val="1200"/>
              <a:buFont typeface="Arial"/>
              <a:buChar char="●"/>
            </a:pPr>
            <a:r>
              <a:rPr b="1" lang="en">
                <a:solidFill>
                  <a:srgbClr val="000000"/>
                </a:solidFill>
                <a:latin typeface="Poppins"/>
                <a:ea typeface="Poppins"/>
                <a:cs typeface="Poppins"/>
                <a:sym typeface="Poppins"/>
              </a:rPr>
              <a:t>Example</a:t>
            </a:r>
            <a:r>
              <a:rPr lang="en">
                <a:solidFill>
                  <a:srgbClr val="000000"/>
                </a:solidFill>
                <a:latin typeface="Poppins"/>
                <a:ea typeface="Poppins"/>
                <a:cs typeface="Poppins"/>
                <a:sym typeface="Poppins"/>
              </a:rPr>
              <a:t>: The AI may hallucinate dependencies or infer relationships between variables or classes that do not exist, e.g., assuming a </a:t>
            </a:r>
            <a:r>
              <a:rPr lang="en">
                <a:solidFill>
                  <a:srgbClr val="188038"/>
                </a:solidFill>
                <a:latin typeface="Poppins"/>
                <a:ea typeface="Poppins"/>
                <a:cs typeface="Poppins"/>
                <a:sym typeface="Poppins"/>
              </a:rPr>
              <a:t>User</a:t>
            </a:r>
            <a:r>
              <a:rPr lang="en">
                <a:solidFill>
                  <a:srgbClr val="000000"/>
                </a:solidFill>
                <a:latin typeface="Poppins"/>
                <a:ea typeface="Poppins"/>
                <a:cs typeface="Poppins"/>
                <a:sym typeface="Poppins"/>
              </a:rPr>
              <a:t> class automatically contains a </a:t>
            </a:r>
            <a:r>
              <a:rPr lang="en">
                <a:solidFill>
                  <a:srgbClr val="188038"/>
                </a:solidFill>
                <a:latin typeface="Poppins"/>
                <a:ea typeface="Poppins"/>
                <a:cs typeface="Poppins"/>
                <a:sym typeface="Poppins"/>
              </a:rPr>
              <a:t>getProfile()</a:t>
            </a:r>
            <a:r>
              <a:rPr lang="en">
                <a:solidFill>
                  <a:srgbClr val="000000"/>
                </a:solidFill>
                <a:latin typeface="Poppins"/>
                <a:ea typeface="Poppins"/>
                <a:cs typeface="Poppins"/>
                <a:sym typeface="Poppins"/>
              </a:rPr>
              <a:t> method.</a:t>
            </a:r>
            <a:endParaRPr>
              <a:solidFill>
                <a:srgbClr val="000000"/>
              </a:solidFill>
              <a:latin typeface="Poppins"/>
              <a:ea typeface="Poppins"/>
              <a:cs typeface="Poppins"/>
              <a:sym typeface="Poppins"/>
            </a:endParaRPr>
          </a:p>
          <a:p>
            <a:pPr indent="-304800" lvl="0" marL="457200" rtl="0" algn="l">
              <a:lnSpc>
                <a:spcPct val="115000"/>
              </a:lnSpc>
              <a:spcBef>
                <a:spcPts val="0"/>
              </a:spcBef>
              <a:spcAft>
                <a:spcPts val="0"/>
              </a:spcAft>
              <a:buClr>
                <a:srgbClr val="000000"/>
              </a:buClr>
              <a:buSzPts val="1200"/>
              <a:buFont typeface="Arial"/>
              <a:buChar char="●"/>
            </a:pPr>
            <a:r>
              <a:rPr b="1" lang="en">
                <a:solidFill>
                  <a:srgbClr val="000000"/>
                </a:solidFill>
                <a:latin typeface="Poppins"/>
                <a:ea typeface="Poppins"/>
                <a:cs typeface="Poppins"/>
                <a:sym typeface="Poppins"/>
              </a:rPr>
              <a:t>Impact</a:t>
            </a:r>
            <a:r>
              <a:rPr lang="en">
                <a:solidFill>
                  <a:srgbClr val="000000"/>
                </a:solidFill>
                <a:latin typeface="Poppins"/>
                <a:ea typeface="Poppins"/>
                <a:cs typeface="Poppins"/>
                <a:sym typeface="Poppins"/>
              </a:rPr>
              <a:t>: Developers could unknowingly rely on incorrect assumptions, leading to runtime errors and broken functionality.</a:t>
            </a:r>
            <a:endParaRPr>
              <a:solidFill>
                <a:srgbClr val="000000"/>
              </a:solidFill>
              <a:latin typeface="Poppins"/>
              <a:ea typeface="Poppins"/>
              <a:cs typeface="Poppins"/>
              <a:sym typeface="Poppins"/>
            </a:endParaRPr>
          </a:p>
          <a:p>
            <a:pPr indent="0" lvl="0" marL="0" rtl="0" algn="l">
              <a:lnSpc>
                <a:spcPct val="130000"/>
              </a:lnSpc>
              <a:spcBef>
                <a:spcPts val="1200"/>
              </a:spcBef>
              <a:spcAft>
                <a:spcPts val="0"/>
              </a:spcAft>
              <a:buNone/>
            </a:pPr>
            <a:r>
              <a:rPr b="1" lang="en" sz="1300">
                <a:solidFill>
                  <a:srgbClr val="1C00F7"/>
                </a:solidFill>
                <a:latin typeface="Poppins"/>
                <a:ea typeface="Poppins"/>
                <a:cs typeface="Poppins"/>
                <a:sym typeface="Poppins"/>
              </a:rPr>
              <a:t>As the code specific fine tuned AI models are further improved, the chances of AI making these mistakes will be significantly reduced. But Human validation and review of AI generated code will still remain essential.</a:t>
            </a:r>
            <a:endParaRPr b="1" sz="1300">
              <a:solidFill>
                <a:srgbClr val="1C00F7"/>
              </a:solidFill>
              <a:latin typeface="Poppins"/>
              <a:ea typeface="Poppins"/>
              <a:cs typeface="Poppins"/>
              <a:sym typeface="Poppins"/>
            </a:endParaRPr>
          </a:p>
        </p:txBody>
      </p:sp>
      <p:sp>
        <p:nvSpPr>
          <p:cNvPr id="2436" name="Google Shape;2436;p281"/>
          <p:cNvSpPr txBox="1"/>
          <p:nvPr>
            <p:ph type="title"/>
          </p:nvPr>
        </p:nvSpPr>
        <p:spPr>
          <a:xfrm>
            <a:off x="198400" y="160275"/>
            <a:ext cx="8624400" cy="7827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n" sz="2100">
                <a:solidFill>
                  <a:srgbClr val="321A7C"/>
                </a:solidFill>
              </a:rPr>
              <a:t>Examples of AI hallucinations in Code Generation - Cont’</a:t>
            </a:r>
            <a:endParaRPr sz="2100">
              <a:solidFill>
                <a:srgbClr val="321A7C"/>
              </a:solidFill>
            </a:endParaRPr>
          </a:p>
          <a:p>
            <a:pPr indent="0" lvl="0" marL="0" rtl="0" algn="ctr">
              <a:lnSpc>
                <a:spcPct val="150000"/>
              </a:lnSpc>
              <a:spcBef>
                <a:spcPts val="0"/>
              </a:spcBef>
              <a:spcAft>
                <a:spcPts val="0"/>
              </a:spcAft>
              <a:buNone/>
            </a:pPr>
            <a:r>
              <a:t/>
            </a:r>
            <a:endParaRPr sz="2100">
              <a:solidFill>
                <a:srgbClr val="321A7C"/>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0" name="Shape 2440"/>
        <p:cNvGrpSpPr/>
        <p:nvPr/>
      </p:nvGrpSpPr>
      <p:grpSpPr>
        <a:xfrm>
          <a:off x="0" y="0"/>
          <a:ext cx="0" cy="0"/>
          <a:chOff x="0" y="0"/>
          <a:chExt cx="0" cy="0"/>
        </a:xfrm>
      </p:grpSpPr>
      <p:sp>
        <p:nvSpPr>
          <p:cNvPr id="2441" name="Google Shape;2441;p282"/>
          <p:cNvSpPr txBox="1"/>
          <p:nvPr>
            <p:ph idx="4294967295" type="body"/>
          </p:nvPr>
        </p:nvSpPr>
        <p:spPr>
          <a:xfrm>
            <a:off x="198400" y="1019175"/>
            <a:ext cx="8624400" cy="2408700"/>
          </a:xfrm>
          <a:prstGeom prst="rect">
            <a:avLst/>
          </a:prstGeom>
        </p:spPr>
        <p:txBody>
          <a:bodyPr anchorCtr="0" anchor="t" bIns="91425" lIns="91425" spcFirstLastPara="1" rIns="91425" wrap="square" tIns="91425">
            <a:noAutofit/>
          </a:bodyPr>
          <a:lstStyle/>
          <a:p>
            <a:pPr indent="-311150" lvl="0" marL="457200" rtl="0" algn="l">
              <a:lnSpc>
                <a:spcPct val="130000"/>
              </a:lnSpc>
              <a:spcBef>
                <a:spcPts val="0"/>
              </a:spcBef>
              <a:spcAft>
                <a:spcPts val="0"/>
              </a:spcAft>
              <a:buClr>
                <a:srgbClr val="0F0F0F"/>
              </a:buClr>
              <a:buSzPts val="1300"/>
              <a:buFont typeface="Poppins Medium"/>
              <a:buChar char="●"/>
            </a:pPr>
            <a:r>
              <a:rPr lang="en" sz="1300">
                <a:solidFill>
                  <a:srgbClr val="0F0F0F"/>
                </a:solidFill>
                <a:latin typeface="Poppins Medium"/>
                <a:ea typeface="Poppins Medium"/>
                <a:cs typeface="Poppins Medium"/>
                <a:sym typeface="Poppins Medium"/>
              </a:rPr>
              <a:t>AI is prone to hallucination when presented with unfamiliar topics. In such cases, it may fabricate information, leading to inaccurate or untrue outputs. In the context of code generation, this applies to the maturity and training data (sample code) availability for a specific language or frameworks.</a:t>
            </a:r>
            <a:endParaRPr sz="1300">
              <a:solidFill>
                <a:srgbClr val="0F0F0F"/>
              </a:solidFill>
              <a:latin typeface="Poppins Medium"/>
              <a:ea typeface="Poppins Medium"/>
              <a:cs typeface="Poppins Medium"/>
              <a:sym typeface="Poppins Medium"/>
            </a:endParaRPr>
          </a:p>
          <a:p>
            <a:pPr indent="-311150" lvl="0" marL="457200" rtl="0" algn="l">
              <a:lnSpc>
                <a:spcPct val="130000"/>
              </a:lnSpc>
              <a:spcBef>
                <a:spcPts val="0"/>
              </a:spcBef>
              <a:spcAft>
                <a:spcPts val="0"/>
              </a:spcAft>
              <a:buClr>
                <a:srgbClr val="0F0F0F"/>
              </a:buClr>
              <a:buSzPts val="1300"/>
              <a:buFont typeface="Poppins Medium"/>
              <a:buChar char="●"/>
            </a:pPr>
            <a:r>
              <a:rPr lang="en" sz="1300">
                <a:solidFill>
                  <a:srgbClr val="0F0F0F"/>
                </a:solidFill>
                <a:latin typeface="Poppins Medium"/>
                <a:ea typeface="Poppins Medium"/>
                <a:cs typeface="Poppins Medium"/>
                <a:sym typeface="Poppins Medium"/>
              </a:rPr>
              <a:t>When working with established and mature languages or frameworks (e.g., Java, Spring Boot, C#, .Net, Python, Flask, JavaScript, iOS, Android, etc.), the likelihood of AI hallucination or producing errors in code is significantly reduced, because of the abundant availability of training data (sample code) on the internet. </a:t>
            </a:r>
            <a:endParaRPr sz="1300">
              <a:solidFill>
                <a:srgbClr val="0F0F0F"/>
              </a:solidFill>
              <a:latin typeface="Poppins Medium"/>
              <a:ea typeface="Poppins Medium"/>
              <a:cs typeface="Poppins Medium"/>
              <a:sym typeface="Poppins Medium"/>
            </a:endParaRPr>
          </a:p>
          <a:p>
            <a:pPr indent="-311150" lvl="0" marL="457200" rtl="0" algn="l">
              <a:lnSpc>
                <a:spcPct val="130000"/>
              </a:lnSpc>
              <a:spcBef>
                <a:spcPts val="0"/>
              </a:spcBef>
              <a:spcAft>
                <a:spcPts val="0"/>
              </a:spcAft>
              <a:buClr>
                <a:srgbClr val="0F0F0F"/>
              </a:buClr>
              <a:buSzPts val="1300"/>
              <a:buFont typeface="Poppins Medium"/>
              <a:buChar char="●"/>
            </a:pPr>
            <a:r>
              <a:rPr lang="en" sz="1300">
                <a:solidFill>
                  <a:srgbClr val="0F0F0F"/>
                </a:solidFill>
                <a:latin typeface="Poppins Medium"/>
                <a:ea typeface="Poppins Medium"/>
                <a:cs typeface="Poppins Medium"/>
                <a:sym typeface="Poppins Medium"/>
              </a:rPr>
              <a:t>Conversely, when using newly released languages, frameworks, or technologies with limited training data (sample code) on the internet, the probability of AI hallucination and inaccurate outputs is high. </a:t>
            </a:r>
            <a:endParaRPr sz="1300">
              <a:solidFill>
                <a:srgbClr val="0F0F0F"/>
              </a:solidFill>
              <a:latin typeface="Poppins Medium"/>
              <a:ea typeface="Poppins Medium"/>
              <a:cs typeface="Poppins Medium"/>
              <a:sym typeface="Poppins Medium"/>
            </a:endParaRPr>
          </a:p>
          <a:p>
            <a:pPr indent="-311150" lvl="0" marL="457200" rtl="0" algn="l">
              <a:lnSpc>
                <a:spcPct val="130000"/>
              </a:lnSpc>
              <a:spcBef>
                <a:spcPts val="0"/>
              </a:spcBef>
              <a:spcAft>
                <a:spcPts val="0"/>
              </a:spcAft>
              <a:buClr>
                <a:srgbClr val="0F0F0F"/>
              </a:buClr>
              <a:buSzPts val="1300"/>
              <a:buFont typeface="Poppins Medium"/>
              <a:buChar char="●"/>
            </a:pPr>
            <a:r>
              <a:rPr lang="en" sz="1300">
                <a:solidFill>
                  <a:srgbClr val="0F0F0F"/>
                </a:solidFill>
                <a:latin typeface="Poppins Medium"/>
                <a:ea typeface="Poppins Medium"/>
                <a:cs typeface="Poppins Medium"/>
                <a:sym typeface="Poppins Medium"/>
              </a:rPr>
              <a:t>Even when AI avoids hallucination or explicit errors with new technologies, the generated code may still be of low quality. </a:t>
            </a:r>
            <a:endParaRPr sz="1300">
              <a:solidFill>
                <a:srgbClr val="0F0F0F"/>
              </a:solidFill>
              <a:latin typeface="Poppins Medium"/>
              <a:ea typeface="Poppins Medium"/>
              <a:cs typeface="Poppins Medium"/>
              <a:sym typeface="Poppins Medium"/>
            </a:endParaRPr>
          </a:p>
        </p:txBody>
      </p:sp>
      <p:sp>
        <p:nvSpPr>
          <p:cNvPr id="2442" name="Google Shape;2442;p282"/>
          <p:cNvSpPr txBox="1"/>
          <p:nvPr>
            <p:ph type="title"/>
          </p:nvPr>
        </p:nvSpPr>
        <p:spPr>
          <a:xfrm>
            <a:off x="198400" y="160275"/>
            <a:ext cx="8624400" cy="7827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n" sz="2100">
                <a:solidFill>
                  <a:srgbClr val="321A7C"/>
                </a:solidFill>
              </a:rPr>
              <a:t>Impact of language maturity on AI hallucination</a:t>
            </a:r>
            <a:endParaRPr sz="2100">
              <a:solidFill>
                <a:srgbClr val="321A7C"/>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6" name="Shape 2446"/>
        <p:cNvGrpSpPr/>
        <p:nvPr/>
      </p:nvGrpSpPr>
      <p:grpSpPr>
        <a:xfrm>
          <a:off x="0" y="0"/>
          <a:ext cx="0" cy="0"/>
          <a:chOff x="0" y="0"/>
          <a:chExt cx="0" cy="0"/>
        </a:xfrm>
      </p:grpSpPr>
      <p:sp>
        <p:nvSpPr>
          <p:cNvPr id="2447" name="Google Shape;2447;p283"/>
          <p:cNvSpPr txBox="1"/>
          <p:nvPr>
            <p:ph idx="4294967295" type="body"/>
          </p:nvPr>
        </p:nvSpPr>
        <p:spPr>
          <a:xfrm>
            <a:off x="327750" y="898275"/>
            <a:ext cx="8488500" cy="2408700"/>
          </a:xfrm>
          <a:prstGeom prst="rect">
            <a:avLst/>
          </a:prstGeom>
        </p:spPr>
        <p:txBody>
          <a:bodyPr anchorCtr="0" anchor="t" bIns="91425" lIns="91425" spcFirstLastPara="1" rIns="91425" wrap="square" tIns="91425">
            <a:noAutofit/>
          </a:bodyPr>
          <a:lstStyle/>
          <a:p>
            <a:pPr indent="-317500" lvl="0" marL="457200" rtl="0" algn="l">
              <a:lnSpc>
                <a:spcPct val="115000"/>
              </a:lnSpc>
              <a:spcBef>
                <a:spcPts val="1200"/>
              </a:spcBef>
              <a:spcAft>
                <a:spcPts val="0"/>
              </a:spcAft>
              <a:buClr>
                <a:srgbClr val="0F0F0F"/>
              </a:buClr>
              <a:buSzPts val="1400"/>
              <a:buFont typeface="Poppins Medium"/>
              <a:buChar char="●"/>
            </a:pPr>
            <a:r>
              <a:rPr lang="en" sz="1400">
                <a:solidFill>
                  <a:srgbClr val="0F0F0F"/>
                </a:solidFill>
                <a:latin typeface="Poppins Medium"/>
                <a:ea typeface="Poppins Medium"/>
                <a:cs typeface="Poppins Medium"/>
                <a:sym typeface="Poppins Medium"/>
              </a:rPr>
              <a:t>AI hallucinations can vary depending on the type of task you are attempting to solve, particularly in the domain of programming. For instance, the AI excels at handling common and well-defined tasks, such as CRUD (Create, Read, Update, Delete) operations on resources, sorting algorithms, search functionalities, REST APIs, and microservices, html pages, etc. These tasks are rooted in widely used patterns and practices, and the AI has encountered extensive examples of them during its training.</a:t>
            </a:r>
            <a:endParaRPr sz="1400">
              <a:solidFill>
                <a:srgbClr val="0F0F0F"/>
              </a:solidFill>
              <a:latin typeface="Poppins Medium"/>
              <a:ea typeface="Poppins Medium"/>
              <a:cs typeface="Poppins Medium"/>
              <a:sym typeface="Poppins Medium"/>
            </a:endParaRPr>
          </a:p>
          <a:p>
            <a:pPr indent="0" lvl="0" marL="0" rtl="0" algn="l">
              <a:lnSpc>
                <a:spcPct val="115000"/>
              </a:lnSpc>
              <a:spcBef>
                <a:spcPts val="1200"/>
              </a:spcBef>
              <a:spcAft>
                <a:spcPts val="0"/>
              </a:spcAft>
              <a:buNone/>
            </a:pPr>
            <a:r>
              <a:t/>
            </a:r>
            <a:endParaRPr sz="1400">
              <a:solidFill>
                <a:srgbClr val="0F0F0F"/>
              </a:solidFill>
              <a:latin typeface="Poppins Medium"/>
              <a:ea typeface="Poppins Medium"/>
              <a:cs typeface="Poppins Medium"/>
              <a:sym typeface="Poppins Medium"/>
            </a:endParaRPr>
          </a:p>
          <a:p>
            <a:pPr indent="-317500" lvl="0" marL="457200" rtl="0" algn="l">
              <a:lnSpc>
                <a:spcPct val="115000"/>
              </a:lnSpc>
              <a:spcBef>
                <a:spcPts val="1200"/>
              </a:spcBef>
              <a:spcAft>
                <a:spcPts val="0"/>
              </a:spcAft>
              <a:buClr>
                <a:srgbClr val="0F0F0F"/>
              </a:buClr>
              <a:buSzPts val="1400"/>
              <a:buFont typeface="Poppins Medium"/>
              <a:buChar char="●"/>
            </a:pPr>
            <a:r>
              <a:rPr lang="en" sz="1400">
                <a:solidFill>
                  <a:srgbClr val="0F0F0F"/>
                </a:solidFill>
                <a:latin typeface="Poppins Medium"/>
                <a:ea typeface="Poppins Medium"/>
                <a:cs typeface="Poppins Medium"/>
                <a:sym typeface="Poppins Medium"/>
              </a:rPr>
              <a:t>However, when faced with more complex and specialized challenges, such as designing a novel encryption algorithm or tackling tasks outside its training data, the AI is more likely to hallucinate or struggle to provide accurate solutions. This limitation arises because the AI lacks exposure to these niche or innovative problems, leading to uncertainty or incorrect responses.</a:t>
            </a:r>
            <a:endParaRPr sz="1400">
              <a:solidFill>
                <a:srgbClr val="0F0F0F"/>
              </a:solidFill>
              <a:latin typeface="Poppins Medium"/>
              <a:ea typeface="Poppins Medium"/>
              <a:cs typeface="Poppins Medium"/>
              <a:sym typeface="Poppins Medium"/>
            </a:endParaRPr>
          </a:p>
        </p:txBody>
      </p:sp>
      <p:sp>
        <p:nvSpPr>
          <p:cNvPr id="2448" name="Google Shape;2448;p283"/>
          <p:cNvSpPr txBox="1"/>
          <p:nvPr>
            <p:ph type="title"/>
          </p:nvPr>
        </p:nvSpPr>
        <p:spPr>
          <a:xfrm>
            <a:off x="115650" y="152400"/>
            <a:ext cx="8624400" cy="7827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n" sz="2100">
                <a:solidFill>
                  <a:srgbClr val="321A7C"/>
                </a:solidFill>
              </a:rPr>
              <a:t>Impact of Task Complexity on AI hallucination</a:t>
            </a:r>
            <a:endParaRPr sz="2100">
              <a:solidFill>
                <a:srgbClr val="321A7C"/>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5" name="Shape 2215"/>
        <p:cNvGrpSpPr/>
        <p:nvPr/>
      </p:nvGrpSpPr>
      <p:grpSpPr>
        <a:xfrm>
          <a:off x="0" y="0"/>
          <a:ext cx="0" cy="0"/>
          <a:chOff x="0" y="0"/>
          <a:chExt cx="0" cy="0"/>
        </a:xfrm>
      </p:grpSpPr>
      <p:sp>
        <p:nvSpPr>
          <p:cNvPr id="2216" name="Google Shape;2216;p257"/>
          <p:cNvSpPr txBox="1"/>
          <p:nvPr>
            <p:ph idx="4294967295" type="body"/>
          </p:nvPr>
        </p:nvSpPr>
        <p:spPr>
          <a:xfrm>
            <a:off x="281450" y="447550"/>
            <a:ext cx="8671500" cy="47409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t/>
            </a:r>
            <a:endParaRPr sz="1100">
              <a:latin typeface="Poppins"/>
              <a:ea typeface="Poppins"/>
              <a:cs typeface="Poppins"/>
              <a:sym typeface="Poppins"/>
            </a:endParaRPr>
          </a:p>
          <a:p>
            <a:pPr indent="-317500" lvl="0" marL="457200" rtl="0" algn="l">
              <a:lnSpc>
                <a:spcPct val="150000"/>
              </a:lnSpc>
              <a:spcBef>
                <a:spcPts val="0"/>
              </a:spcBef>
              <a:spcAft>
                <a:spcPts val="0"/>
              </a:spcAft>
              <a:buSzPts val="1400"/>
              <a:buFont typeface="Poppins"/>
              <a:buChar char="●"/>
            </a:pPr>
            <a:r>
              <a:rPr lang="en" sz="1400">
                <a:latin typeface="Poppins"/>
                <a:ea typeface="Poppins"/>
                <a:cs typeface="Poppins"/>
                <a:sym typeface="Poppins"/>
              </a:rPr>
              <a:t>Adoption of New Tools and Protocols in AI Landscape for Software Engineering</a:t>
            </a:r>
            <a:endParaRPr sz="1400">
              <a:latin typeface="Poppins"/>
              <a:ea typeface="Poppins"/>
              <a:cs typeface="Poppins"/>
              <a:sym typeface="Poppins"/>
            </a:endParaRPr>
          </a:p>
          <a:p>
            <a:pPr indent="-317500" lvl="0" marL="457200" rtl="0" algn="l">
              <a:lnSpc>
                <a:spcPct val="150000"/>
              </a:lnSpc>
              <a:spcBef>
                <a:spcPts val="0"/>
              </a:spcBef>
              <a:spcAft>
                <a:spcPts val="0"/>
              </a:spcAft>
              <a:buSzPts val="1400"/>
              <a:buFont typeface="Poppins"/>
              <a:buChar char="●"/>
            </a:pPr>
            <a:r>
              <a:rPr lang="en" sz="1400">
                <a:latin typeface="Poppins"/>
                <a:ea typeface="Poppins"/>
                <a:cs typeface="Poppins"/>
                <a:sym typeface="Poppins"/>
              </a:rPr>
              <a:t>What are AI Agents?</a:t>
            </a:r>
            <a:endParaRPr sz="1400">
              <a:latin typeface="Poppins"/>
              <a:ea typeface="Poppins"/>
              <a:cs typeface="Poppins"/>
              <a:sym typeface="Poppins"/>
            </a:endParaRPr>
          </a:p>
          <a:p>
            <a:pPr indent="-317500" lvl="0" marL="457200" rtl="0" algn="l">
              <a:lnSpc>
                <a:spcPct val="150000"/>
              </a:lnSpc>
              <a:spcBef>
                <a:spcPts val="0"/>
              </a:spcBef>
              <a:spcAft>
                <a:spcPts val="0"/>
              </a:spcAft>
              <a:buSzPts val="1400"/>
              <a:buFont typeface="Poppins"/>
              <a:buChar char="●"/>
            </a:pPr>
            <a:r>
              <a:rPr lang="en" sz="1400">
                <a:latin typeface="Poppins"/>
                <a:ea typeface="Poppins"/>
                <a:cs typeface="Poppins"/>
                <a:sym typeface="Poppins"/>
              </a:rPr>
              <a:t>AI Agents Architecture</a:t>
            </a:r>
            <a:endParaRPr sz="1400">
              <a:latin typeface="Poppins"/>
              <a:ea typeface="Poppins"/>
              <a:cs typeface="Poppins"/>
              <a:sym typeface="Poppins"/>
            </a:endParaRPr>
          </a:p>
          <a:p>
            <a:pPr indent="-317500" lvl="0" marL="457200" rtl="0" algn="l">
              <a:lnSpc>
                <a:spcPct val="150000"/>
              </a:lnSpc>
              <a:spcBef>
                <a:spcPts val="0"/>
              </a:spcBef>
              <a:spcAft>
                <a:spcPts val="0"/>
              </a:spcAft>
              <a:buSzPts val="1400"/>
              <a:buFont typeface="Poppins"/>
              <a:buChar char="●"/>
            </a:pPr>
            <a:r>
              <a:rPr lang="en" sz="1400">
                <a:latin typeface="Poppins"/>
                <a:ea typeface="Poppins"/>
                <a:cs typeface="Poppins"/>
                <a:sym typeface="Poppins"/>
              </a:rPr>
              <a:t>Practical Use of AI Agents (VSCode Agent Mode, etc.) for Software Engineering</a:t>
            </a:r>
            <a:endParaRPr sz="1400">
              <a:latin typeface="Poppins"/>
              <a:ea typeface="Poppins"/>
              <a:cs typeface="Poppins"/>
              <a:sym typeface="Poppins"/>
            </a:endParaRPr>
          </a:p>
          <a:p>
            <a:pPr indent="-317500" lvl="0" marL="457200" rtl="0" algn="l">
              <a:lnSpc>
                <a:spcPct val="150000"/>
              </a:lnSpc>
              <a:spcBef>
                <a:spcPts val="0"/>
              </a:spcBef>
              <a:spcAft>
                <a:spcPts val="0"/>
              </a:spcAft>
              <a:buSzPts val="1400"/>
              <a:buFont typeface="Poppins"/>
              <a:buChar char="●"/>
            </a:pPr>
            <a:r>
              <a:rPr lang="en" sz="1400">
                <a:latin typeface="Poppins"/>
                <a:ea typeface="Poppins"/>
                <a:cs typeface="Poppins"/>
                <a:sym typeface="Poppins"/>
              </a:rPr>
              <a:t>What is MCP? </a:t>
            </a:r>
            <a:endParaRPr sz="1400">
              <a:latin typeface="Poppins"/>
              <a:ea typeface="Poppins"/>
              <a:cs typeface="Poppins"/>
              <a:sym typeface="Poppins"/>
            </a:endParaRPr>
          </a:p>
          <a:p>
            <a:pPr indent="-317500" lvl="0" marL="457200" rtl="0" algn="l">
              <a:lnSpc>
                <a:spcPct val="150000"/>
              </a:lnSpc>
              <a:spcBef>
                <a:spcPts val="0"/>
              </a:spcBef>
              <a:spcAft>
                <a:spcPts val="0"/>
              </a:spcAft>
              <a:buSzPts val="1400"/>
              <a:buFont typeface="Poppins"/>
              <a:buChar char="●"/>
            </a:pPr>
            <a:r>
              <a:rPr lang="en" sz="1400">
                <a:latin typeface="Poppins"/>
                <a:ea typeface="Poppins"/>
                <a:cs typeface="Poppins"/>
                <a:sym typeface="Poppins"/>
              </a:rPr>
              <a:t>MCP Client Server Architecture</a:t>
            </a:r>
            <a:endParaRPr sz="1400">
              <a:latin typeface="Poppins"/>
              <a:ea typeface="Poppins"/>
              <a:cs typeface="Poppins"/>
              <a:sym typeface="Poppins"/>
            </a:endParaRPr>
          </a:p>
          <a:p>
            <a:pPr indent="-317500" lvl="0" marL="457200" rtl="0" algn="l">
              <a:lnSpc>
                <a:spcPct val="150000"/>
              </a:lnSpc>
              <a:spcBef>
                <a:spcPts val="0"/>
              </a:spcBef>
              <a:spcAft>
                <a:spcPts val="0"/>
              </a:spcAft>
              <a:buSzPts val="1400"/>
              <a:buFont typeface="Poppins"/>
              <a:buChar char="●"/>
            </a:pPr>
            <a:r>
              <a:rPr lang="en" sz="1400">
                <a:latin typeface="Poppins"/>
                <a:ea typeface="Poppins"/>
                <a:cs typeface="Poppins"/>
                <a:sym typeface="Poppins"/>
              </a:rPr>
              <a:t>Practical Use of MCP (Git Flow, Connect DB, Search Web, Fetch Latest Docs, etc.) for Software Engineering</a:t>
            </a:r>
            <a:endParaRPr sz="1400">
              <a:latin typeface="Poppins"/>
              <a:ea typeface="Poppins"/>
              <a:cs typeface="Poppins"/>
              <a:sym typeface="Poppins"/>
            </a:endParaRPr>
          </a:p>
          <a:p>
            <a:pPr indent="-317500" lvl="0" marL="457200" rtl="0" algn="l">
              <a:lnSpc>
                <a:spcPct val="150000"/>
              </a:lnSpc>
              <a:spcBef>
                <a:spcPts val="0"/>
              </a:spcBef>
              <a:spcAft>
                <a:spcPts val="0"/>
              </a:spcAft>
              <a:buSzPts val="1400"/>
              <a:buFont typeface="Poppins"/>
              <a:buChar char="●"/>
            </a:pPr>
            <a:r>
              <a:rPr lang="en" sz="1400">
                <a:latin typeface="Poppins"/>
                <a:ea typeface="Poppins"/>
                <a:cs typeface="Poppins"/>
                <a:sym typeface="Poppins"/>
              </a:rPr>
              <a:t>New Inputs Modes to AI Tools </a:t>
            </a:r>
            <a:r>
              <a:rPr lang="en" sz="1400">
                <a:latin typeface="Poppins"/>
                <a:ea typeface="Poppins"/>
                <a:cs typeface="Poppins"/>
                <a:sym typeface="Poppins"/>
              </a:rPr>
              <a:t>(Screenshots, Live Screen share, Voice Chat, etc.)</a:t>
            </a:r>
            <a:r>
              <a:rPr lang="en" sz="1400">
                <a:latin typeface="Poppins"/>
                <a:ea typeface="Poppins"/>
                <a:cs typeface="Poppins"/>
                <a:sym typeface="Poppins"/>
              </a:rPr>
              <a:t> </a:t>
            </a:r>
            <a:endParaRPr sz="1400">
              <a:latin typeface="Poppins"/>
              <a:ea typeface="Poppins"/>
              <a:cs typeface="Poppins"/>
              <a:sym typeface="Poppins"/>
            </a:endParaRPr>
          </a:p>
          <a:p>
            <a:pPr indent="-317500" lvl="0" marL="457200" rtl="0" algn="l">
              <a:lnSpc>
                <a:spcPct val="150000"/>
              </a:lnSpc>
              <a:spcBef>
                <a:spcPts val="0"/>
              </a:spcBef>
              <a:spcAft>
                <a:spcPts val="0"/>
              </a:spcAft>
              <a:buSzPts val="1400"/>
              <a:buFont typeface="Poppins"/>
              <a:buChar char="●"/>
            </a:pPr>
            <a:r>
              <a:rPr lang="en" sz="1400">
                <a:latin typeface="Poppins"/>
                <a:ea typeface="Poppins"/>
                <a:cs typeface="Poppins"/>
                <a:sym typeface="Poppins"/>
              </a:rPr>
              <a:t>Practical Use of New Inputs Modes </a:t>
            </a:r>
            <a:r>
              <a:rPr lang="en" sz="1400">
                <a:latin typeface="Poppins"/>
                <a:ea typeface="Poppins"/>
                <a:cs typeface="Poppins"/>
                <a:sym typeface="Poppins"/>
              </a:rPr>
              <a:t>for Software Engineering</a:t>
            </a:r>
            <a:endParaRPr sz="1400">
              <a:latin typeface="Poppins"/>
              <a:ea typeface="Poppins"/>
              <a:cs typeface="Poppins"/>
              <a:sym typeface="Poppins"/>
            </a:endParaRPr>
          </a:p>
          <a:p>
            <a:pPr indent="-317500" lvl="0" marL="457200" rtl="0" algn="l">
              <a:lnSpc>
                <a:spcPct val="150000"/>
              </a:lnSpc>
              <a:spcBef>
                <a:spcPts val="0"/>
              </a:spcBef>
              <a:spcAft>
                <a:spcPts val="0"/>
              </a:spcAft>
              <a:buSzPts val="1400"/>
              <a:buFont typeface="Poppins"/>
              <a:buChar char="●"/>
            </a:pPr>
            <a:r>
              <a:rPr lang="en" sz="1400">
                <a:latin typeface="Poppins"/>
                <a:ea typeface="Poppins"/>
                <a:cs typeface="Poppins"/>
                <a:sym typeface="Poppins"/>
              </a:rPr>
              <a:t>Guard Rails and Points of Cautions when working with New AI Tools and Protocols</a:t>
            </a:r>
            <a:endParaRPr sz="1400">
              <a:latin typeface="Poppins"/>
              <a:ea typeface="Poppins"/>
              <a:cs typeface="Poppins"/>
              <a:sym typeface="Poppins"/>
            </a:endParaRPr>
          </a:p>
        </p:txBody>
      </p:sp>
      <p:sp>
        <p:nvSpPr>
          <p:cNvPr id="2217" name="Google Shape;2217;p257"/>
          <p:cNvSpPr txBox="1"/>
          <p:nvPr>
            <p:ph type="title"/>
          </p:nvPr>
        </p:nvSpPr>
        <p:spPr>
          <a:xfrm>
            <a:off x="1097250" y="35175"/>
            <a:ext cx="6783300" cy="5340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n" sz="2000">
                <a:solidFill>
                  <a:srgbClr val="321A7C"/>
                </a:solidFill>
              </a:rPr>
              <a:t>Adoption of New AI Tools and Protocols</a:t>
            </a:r>
            <a:r>
              <a:rPr lang="en" sz="2000">
                <a:solidFill>
                  <a:srgbClr val="321A7C"/>
                </a:solidFill>
              </a:rPr>
              <a:t> - Part 2</a:t>
            </a:r>
            <a:endParaRPr sz="2300">
              <a:solidFill>
                <a:srgbClr val="321A7C"/>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2" name="Shape 2452"/>
        <p:cNvGrpSpPr/>
        <p:nvPr/>
      </p:nvGrpSpPr>
      <p:grpSpPr>
        <a:xfrm>
          <a:off x="0" y="0"/>
          <a:ext cx="0" cy="0"/>
          <a:chOff x="0" y="0"/>
          <a:chExt cx="0" cy="0"/>
        </a:xfrm>
      </p:grpSpPr>
      <p:sp>
        <p:nvSpPr>
          <p:cNvPr id="2453" name="Google Shape;2453;p284"/>
          <p:cNvSpPr txBox="1"/>
          <p:nvPr>
            <p:ph type="title"/>
          </p:nvPr>
        </p:nvSpPr>
        <p:spPr>
          <a:xfrm>
            <a:off x="46000" y="82625"/>
            <a:ext cx="8624400" cy="7827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n" sz="2000">
                <a:solidFill>
                  <a:srgbClr val="321A7C"/>
                </a:solidFill>
              </a:rPr>
              <a:t>How to validate AI’s work and check for hallucinations? - 1</a:t>
            </a:r>
            <a:endParaRPr sz="2000">
              <a:solidFill>
                <a:srgbClr val="321A7C"/>
              </a:solidFill>
            </a:endParaRPr>
          </a:p>
        </p:txBody>
      </p:sp>
      <p:sp>
        <p:nvSpPr>
          <p:cNvPr id="2454" name="Google Shape;2454;p284"/>
          <p:cNvSpPr txBox="1"/>
          <p:nvPr>
            <p:ph idx="4294967295" type="body"/>
          </p:nvPr>
        </p:nvSpPr>
        <p:spPr>
          <a:xfrm>
            <a:off x="427000" y="744025"/>
            <a:ext cx="8475600" cy="3972600"/>
          </a:xfrm>
          <a:prstGeom prst="rect">
            <a:avLst/>
          </a:prstGeom>
        </p:spPr>
        <p:txBody>
          <a:bodyPr anchorCtr="0" anchor="t" bIns="91425" lIns="91425" spcFirstLastPara="1" rIns="91425" wrap="square" tIns="91425">
            <a:noAutofit/>
          </a:bodyPr>
          <a:lstStyle/>
          <a:p>
            <a:pPr indent="0" lvl="0" marL="0" rtl="0" algn="l">
              <a:lnSpc>
                <a:spcPct val="115000"/>
              </a:lnSpc>
              <a:spcBef>
                <a:spcPts val="1400"/>
              </a:spcBef>
              <a:spcAft>
                <a:spcPts val="0"/>
              </a:spcAft>
              <a:buNone/>
            </a:pPr>
            <a:r>
              <a:rPr b="1" lang="en" sz="1300">
                <a:solidFill>
                  <a:srgbClr val="000000"/>
                </a:solidFill>
                <a:latin typeface="Poppins"/>
                <a:ea typeface="Poppins"/>
                <a:cs typeface="Poppins"/>
                <a:sym typeface="Poppins"/>
              </a:rPr>
              <a:t>1. Exhaustive Manual Testing</a:t>
            </a:r>
            <a:endParaRPr b="1" sz="1300">
              <a:solidFill>
                <a:srgbClr val="000000"/>
              </a:solidFill>
              <a:latin typeface="Poppins"/>
              <a:ea typeface="Poppins"/>
              <a:cs typeface="Poppins"/>
              <a:sym typeface="Poppins"/>
            </a:endParaRPr>
          </a:p>
          <a:p>
            <a:pPr indent="0" lvl="0" marL="0" rtl="0" algn="l">
              <a:lnSpc>
                <a:spcPct val="115000"/>
              </a:lnSpc>
              <a:spcBef>
                <a:spcPts val="1200"/>
              </a:spcBef>
              <a:spcAft>
                <a:spcPts val="0"/>
              </a:spcAft>
              <a:buNone/>
            </a:pPr>
            <a:r>
              <a:rPr lang="en" sz="1300">
                <a:solidFill>
                  <a:srgbClr val="000000"/>
                </a:solidFill>
                <a:latin typeface="Poppins Medium"/>
                <a:ea typeface="Poppins Medium"/>
                <a:cs typeface="Poppins Medium"/>
                <a:sym typeface="Poppins Medium"/>
              </a:rPr>
              <a:t>Manual testing remains one of the most reliable methods for validating AI generated code. By systematically executing and verifying every aspect of the software, you can identify bugs, logic errors, or performance issues introduced by the AI.</a:t>
            </a:r>
            <a:endParaRPr sz="1300">
              <a:solidFill>
                <a:srgbClr val="000000"/>
              </a:solidFill>
              <a:latin typeface="Poppins Medium"/>
              <a:ea typeface="Poppins Medium"/>
              <a:cs typeface="Poppins Medium"/>
              <a:sym typeface="Poppins Medium"/>
            </a:endParaRPr>
          </a:p>
          <a:p>
            <a:pPr indent="0" lvl="0" marL="0" rtl="0" algn="l">
              <a:lnSpc>
                <a:spcPct val="115000"/>
              </a:lnSpc>
              <a:spcBef>
                <a:spcPts val="1200"/>
              </a:spcBef>
              <a:spcAft>
                <a:spcPts val="0"/>
              </a:spcAft>
              <a:buNone/>
            </a:pPr>
            <a:r>
              <a:rPr lang="en" sz="1300">
                <a:solidFill>
                  <a:srgbClr val="000000"/>
                </a:solidFill>
                <a:latin typeface="Poppins Medium"/>
                <a:ea typeface="Poppins Medium"/>
                <a:cs typeface="Poppins Medium"/>
                <a:sym typeface="Poppins Medium"/>
              </a:rPr>
              <a:t>Key Steps in Manual Testing:</a:t>
            </a:r>
            <a:endParaRPr sz="1300">
              <a:solidFill>
                <a:srgbClr val="000000"/>
              </a:solidFill>
              <a:latin typeface="Poppins Medium"/>
              <a:ea typeface="Poppins Medium"/>
              <a:cs typeface="Poppins Medium"/>
              <a:sym typeface="Poppins Medium"/>
            </a:endParaRPr>
          </a:p>
          <a:p>
            <a:pPr indent="-311150" lvl="0" marL="457200" rtl="0" algn="l">
              <a:lnSpc>
                <a:spcPct val="115000"/>
              </a:lnSpc>
              <a:spcBef>
                <a:spcPts val="1200"/>
              </a:spcBef>
              <a:spcAft>
                <a:spcPts val="0"/>
              </a:spcAft>
              <a:buClr>
                <a:srgbClr val="000000"/>
              </a:buClr>
              <a:buSzPts val="1300"/>
              <a:buFont typeface="Arial"/>
              <a:buChar char="●"/>
            </a:pPr>
            <a:r>
              <a:rPr b="1" lang="en" sz="1300">
                <a:solidFill>
                  <a:srgbClr val="000000"/>
                </a:solidFill>
                <a:latin typeface="Poppins"/>
                <a:ea typeface="Poppins"/>
                <a:cs typeface="Poppins"/>
                <a:sym typeface="Poppins"/>
              </a:rPr>
              <a:t>Systematic Analysis:</a:t>
            </a:r>
            <a:r>
              <a:rPr lang="en" sz="1300">
                <a:solidFill>
                  <a:srgbClr val="000000"/>
                </a:solidFill>
                <a:latin typeface="Poppins Medium"/>
                <a:ea typeface="Poppins Medium"/>
                <a:cs typeface="Poppins Medium"/>
                <a:sym typeface="Poppins Medium"/>
              </a:rPr>
              <a:t> Thoroughly assess the software’s functionality against the requirements to ensure it performs as expected.</a:t>
            </a:r>
            <a:endParaRPr sz="1300">
              <a:solidFill>
                <a:srgbClr val="000000"/>
              </a:solidFill>
              <a:latin typeface="Poppins Medium"/>
              <a:ea typeface="Poppins Medium"/>
              <a:cs typeface="Poppins Medium"/>
              <a:sym typeface="Poppins Medium"/>
            </a:endParaRPr>
          </a:p>
          <a:p>
            <a:pPr indent="-311150" lvl="0" marL="457200" rtl="0" algn="l">
              <a:lnSpc>
                <a:spcPct val="115000"/>
              </a:lnSpc>
              <a:spcBef>
                <a:spcPts val="0"/>
              </a:spcBef>
              <a:spcAft>
                <a:spcPts val="0"/>
              </a:spcAft>
              <a:buClr>
                <a:srgbClr val="000000"/>
              </a:buClr>
              <a:buSzPts val="1300"/>
              <a:buFont typeface="Arial"/>
              <a:buChar char="●"/>
            </a:pPr>
            <a:r>
              <a:rPr b="1" lang="en" sz="1300">
                <a:solidFill>
                  <a:srgbClr val="000000"/>
                </a:solidFill>
                <a:latin typeface="Poppins"/>
                <a:ea typeface="Poppins"/>
                <a:cs typeface="Poppins"/>
                <a:sym typeface="Poppins"/>
              </a:rPr>
              <a:t>Edge Case Testing: </a:t>
            </a:r>
            <a:r>
              <a:rPr lang="en" sz="1300">
                <a:solidFill>
                  <a:srgbClr val="000000"/>
                </a:solidFill>
                <a:latin typeface="Poppins Medium"/>
                <a:ea typeface="Poppins Medium"/>
                <a:cs typeface="Poppins Medium"/>
                <a:sym typeface="Poppins Medium"/>
              </a:rPr>
              <a:t>Test for boundary conditions and scenarios that may not have been anticipated during development.</a:t>
            </a:r>
            <a:endParaRPr sz="1300">
              <a:solidFill>
                <a:srgbClr val="000000"/>
              </a:solidFill>
              <a:latin typeface="Poppins Medium"/>
              <a:ea typeface="Poppins Medium"/>
              <a:cs typeface="Poppins Medium"/>
              <a:sym typeface="Poppins Medium"/>
            </a:endParaRPr>
          </a:p>
          <a:p>
            <a:pPr indent="-311150" lvl="0" marL="457200" rtl="0" algn="l">
              <a:lnSpc>
                <a:spcPct val="115000"/>
              </a:lnSpc>
              <a:spcBef>
                <a:spcPts val="0"/>
              </a:spcBef>
              <a:spcAft>
                <a:spcPts val="0"/>
              </a:spcAft>
              <a:buClr>
                <a:srgbClr val="000000"/>
              </a:buClr>
              <a:buSzPts val="1300"/>
              <a:buFont typeface="Arial"/>
              <a:buChar char="●"/>
            </a:pPr>
            <a:r>
              <a:rPr b="1" lang="en" sz="1300">
                <a:solidFill>
                  <a:srgbClr val="000000"/>
                </a:solidFill>
                <a:latin typeface="Poppins"/>
                <a:ea typeface="Poppins"/>
                <a:cs typeface="Poppins"/>
                <a:sym typeface="Poppins"/>
              </a:rPr>
              <a:t>Iterative Validation:</a:t>
            </a:r>
            <a:r>
              <a:rPr lang="en" sz="1300">
                <a:solidFill>
                  <a:srgbClr val="000000"/>
                </a:solidFill>
                <a:latin typeface="Poppins Medium"/>
                <a:ea typeface="Poppins Medium"/>
                <a:cs typeface="Poppins Medium"/>
                <a:sym typeface="Poppins Medium"/>
              </a:rPr>
              <a:t> Revisit testing after every iteration or modification to catch newly introduced issues.</a:t>
            </a:r>
            <a:endParaRPr sz="1300">
              <a:solidFill>
                <a:srgbClr val="000000"/>
              </a:solidFill>
              <a:latin typeface="Poppins Medium"/>
              <a:ea typeface="Poppins Medium"/>
              <a:cs typeface="Poppins Medium"/>
              <a:sym typeface="Poppins Medium"/>
            </a:endParaRPr>
          </a:p>
          <a:p>
            <a:pPr indent="0" lvl="0" marL="0" rtl="0" algn="l">
              <a:lnSpc>
                <a:spcPct val="115000"/>
              </a:lnSpc>
              <a:spcBef>
                <a:spcPts val="1200"/>
              </a:spcBef>
              <a:spcAft>
                <a:spcPts val="0"/>
              </a:spcAft>
              <a:buNone/>
            </a:pPr>
            <a:r>
              <a:rPr lang="en" sz="1300">
                <a:solidFill>
                  <a:srgbClr val="000000"/>
                </a:solidFill>
                <a:latin typeface="Poppins Medium"/>
                <a:ea typeface="Poppins Medium"/>
                <a:cs typeface="Poppins Medium"/>
                <a:sym typeface="Poppins Medium"/>
              </a:rPr>
              <a:t>This foundational approach is invaluable for identifying hallucinations or defects and is indispensable for critical applications.</a:t>
            </a:r>
            <a:endParaRPr sz="1300">
              <a:solidFill>
                <a:srgbClr val="000000"/>
              </a:solidFill>
              <a:latin typeface="Poppins Medium"/>
              <a:ea typeface="Poppins Medium"/>
              <a:cs typeface="Poppins Medium"/>
              <a:sym typeface="Poppins Medium"/>
            </a:endParaRPr>
          </a:p>
          <a:p>
            <a:pPr indent="0" lvl="0" marL="0" rtl="0" algn="l">
              <a:lnSpc>
                <a:spcPct val="110000"/>
              </a:lnSpc>
              <a:spcBef>
                <a:spcPts val="1400"/>
              </a:spcBef>
              <a:spcAft>
                <a:spcPts val="400"/>
              </a:spcAft>
              <a:buNone/>
            </a:pPr>
            <a:r>
              <a:t/>
            </a:r>
            <a:endParaRPr sz="1300">
              <a:solidFill>
                <a:srgbClr val="0F0F0F"/>
              </a:solidFill>
              <a:latin typeface="Poppins Medium"/>
              <a:ea typeface="Poppins Medium"/>
              <a:cs typeface="Poppins Medium"/>
              <a:sym typeface="Poppins Medium"/>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8" name="Shape 2458"/>
        <p:cNvGrpSpPr/>
        <p:nvPr/>
      </p:nvGrpSpPr>
      <p:grpSpPr>
        <a:xfrm>
          <a:off x="0" y="0"/>
          <a:ext cx="0" cy="0"/>
          <a:chOff x="0" y="0"/>
          <a:chExt cx="0" cy="0"/>
        </a:xfrm>
      </p:grpSpPr>
      <p:sp>
        <p:nvSpPr>
          <p:cNvPr id="2459" name="Google Shape;2459;p285"/>
          <p:cNvSpPr txBox="1"/>
          <p:nvPr>
            <p:ph type="title"/>
          </p:nvPr>
        </p:nvSpPr>
        <p:spPr>
          <a:xfrm>
            <a:off x="46000" y="82625"/>
            <a:ext cx="8624400" cy="7827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n" sz="2000">
                <a:solidFill>
                  <a:srgbClr val="321A7C"/>
                </a:solidFill>
              </a:rPr>
              <a:t>How to validate AI’s work and check for hallucinations? - 2</a:t>
            </a:r>
            <a:endParaRPr sz="2000">
              <a:solidFill>
                <a:srgbClr val="321A7C"/>
              </a:solidFill>
            </a:endParaRPr>
          </a:p>
        </p:txBody>
      </p:sp>
      <p:sp>
        <p:nvSpPr>
          <p:cNvPr id="2460" name="Google Shape;2460;p285"/>
          <p:cNvSpPr txBox="1"/>
          <p:nvPr>
            <p:ph idx="4294967295" type="body"/>
          </p:nvPr>
        </p:nvSpPr>
        <p:spPr>
          <a:xfrm>
            <a:off x="427000" y="744025"/>
            <a:ext cx="8320200" cy="3972600"/>
          </a:xfrm>
          <a:prstGeom prst="rect">
            <a:avLst/>
          </a:prstGeom>
        </p:spPr>
        <p:txBody>
          <a:bodyPr anchorCtr="0" anchor="t" bIns="91425" lIns="91425" spcFirstLastPara="1" rIns="91425" wrap="square" tIns="91425">
            <a:noAutofit/>
          </a:bodyPr>
          <a:lstStyle/>
          <a:p>
            <a:pPr indent="0" lvl="0" marL="0" rtl="0" algn="l">
              <a:lnSpc>
                <a:spcPct val="115000"/>
              </a:lnSpc>
              <a:spcBef>
                <a:spcPts val="1400"/>
              </a:spcBef>
              <a:spcAft>
                <a:spcPts val="0"/>
              </a:spcAft>
              <a:buNone/>
            </a:pPr>
            <a:r>
              <a:rPr b="1" lang="en" sz="1300">
                <a:solidFill>
                  <a:srgbClr val="000000"/>
                </a:solidFill>
                <a:latin typeface="Poppins"/>
                <a:ea typeface="Poppins"/>
                <a:cs typeface="Poppins"/>
                <a:sym typeface="Poppins"/>
              </a:rPr>
              <a:t>2. Incorporate Unit Testing</a:t>
            </a:r>
            <a:endParaRPr b="1" sz="1300">
              <a:solidFill>
                <a:srgbClr val="000000"/>
              </a:solidFill>
              <a:latin typeface="Poppins"/>
              <a:ea typeface="Poppins"/>
              <a:cs typeface="Poppins"/>
              <a:sym typeface="Poppins"/>
            </a:endParaRPr>
          </a:p>
          <a:p>
            <a:pPr indent="0" lvl="0" marL="0" rtl="0" algn="l">
              <a:lnSpc>
                <a:spcPct val="115000"/>
              </a:lnSpc>
              <a:spcBef>
                <a:spcPts val="1200"/>
              </a:spcBef>
              <a:spcAft>
                <a:spcPts val="0"/>
              </a:spcAft>
              <a:buNone/>
            </a:pPr>
            <a:r>
              <a:rPr lang="en" sz="1300">
                <a:solidFill>
                  <a:srgbClr val="000000"/>
                </a:solidFill>
                <a:latin typeface="Poppins Medium"/>
                <a:ea typeface="Poppins Medium"/>
                <a:cs typeface="Poppins Medium"/>
                <a:sym typeface="Poppins Medium"/>
              </a:rPr>
              <a:t>Unit testing is essential for verifying individual components or functions in isolation. Properly designed unit tests can help catch logical errors or flaws in core functionality introduced by AI.</a:t>
            </a:r>
            <a:endParaRPr sz="1300">
              <a:solidFill>
                <a:srgbClr val="000000"/>
              </a:solidFill>
              <a:latin typeface="Poppins Medium"/>
              <a:ea typeface="Poppins Medium"/>
              <a:cs typeface="Poppins Medium"/>
              <a:sym typeface="Poppins Medium"/>
            </a:endParaRPr>
          </a:p>
          <a:p>
            <a:pPr indent="0" lvl="0" marL="0" rtl="0" algn="l">
              <a:lnSpc>
                <a:spcPct val="115000"/>
              </a:lnSpc>
              <a:spcBef>
                <a:spcPts val="1200"/>
              </a:spcBef>
              <a:spcAft>
                <a:spcPts val="0"/>
              </a:spcAft>
              <a:buNone/>
            </a:pPr>
            <a:r>
              <a:rPr lang="en" sz="1300">
                <a:solidFill>
                  <a:srgbClr val="000000"/>
                </a:solidFill>
                <a:latin typeface="Poppins Medium"/>
                <a:ea typeface="Poppins Medium"/>
                <a:cs typeface="Poppins Medium"/>
                <a:sym typeface="Poppins Medium"/>
              </a:rPr>
              <a:t>Tips for Effective Unit Testing:</a:t>
            </a:r>
            <a:endParaRPr sz="1300">
              <a:solidFill>
                <a:srgbClr val="000000"/>
              </a:solidFill>
              <a:latin typeface="Poppins Medium"/>
              <a:ea typeface="Poppins Medium"/>
              <a:cs typeface="Poppins Medium"/>
              <a:sym typeface="Poppins Medium"/>
            </a:endParaRPr>
          </a:p>
          <a:p>
            <a:pPr indent="-311150" lvl="0" marL="457200" rtl="0" algn="l">
              <a:lnSpc>
                <a:spcPct val="115000"/>
              </a:lnSpc>
              <a:spcBef>
                <a:spcPts val="1200"/>
              </a:spcBef>
              <a:spcAft>
                <a:spcPts val="0"/>
              </a:spcAft>
              <a:buClr>
                <a:srgbClr val="000000"/>
              </a:buClr>
              <a:buSzPts val="1300"/>
              <a:buFont typeface="Arial"/>
              <a:buChar char="●"/>
            </a:pPr>
            <a:r>
              <a:rPr b="1" lang="en" sz="1300">
                <a:solidFill>
                  <a:srgbClr val="000000"/>
                </a:solidFill>
                <a:latin typeface="Poppins"/>
                <a:ea typeface="Poppins"/>
                <a:cs typeface="Poppins"/>
                <a:sym typeface="Poppins"/>
              </a:rPr>
              <a:t>Separate Code and Test Generation: </a:t>
            </a:r>
            <a:r>
              <a:rPr lang="en" sz="1300">
                <a:solidFill>
                  <a:srgbClr val="000000"/>
                </a:solidFill>
                <a:latin typeface="Poppins Medium"/>
                <a:ea typeface="Poppins Medium"/>
                <a:cs typeface="Poppins Medium"/>
                <a:sym typeface="Poppins Medium"/>
              </a:rPr>
              <a:t>Avoid generating the main code and its unit tests within a single AI prompt. This prevents the risk of the same logical errors being mirrored in both outputs.</a:t>
            </a:r>
            <a:endParaRPr sz="1300">
              <a:solidFill>
                <a:srgbClr val="000000"/>
              </a:solidFill>
              <a:latin typeface="Poppins Medium"/>
              <a:ea typeface="Poppins Medium"/>
              <a:cs typeface="Poppins Medium"/>
              <a:sym typeface="Poppins Medium"/>
            </a:endParaRPr>
          </a:p>
          <a:p>
            <a:pPr indent="-311150" lvl="0" marL="457200" rtl="0" algn="l">
              <a:lnSpc>
                <a:spcPct val="115000"/>
              </a:lnSpc>
              <a:spcBef>
                <a:spcPts val="0"/>
              </a:spcBef>
              <a:spcAft>
                <a:spcPts val="0"/>
              </a:spcAft>
              <a:buClr>
                <a:srgbClr val="000000"/>
              </a:buClr>
              <a:buSzPts val="1300"/>
              <a:buFont typeface="Arial"/>
              <a:buChar char="●"/>
            </a:pPr>
            <a:r>
              <a:rPr b="1" lang="en" sz="1300">
                <a:solidFill>
                  <a:srgbClr val="000000"/>
                </a:solidFill>
                <a:latin typeface="Poppins"/>
                <a:ea typeface="Poppins"/>
                <a:cs typeface="Poppins"/>
                <a:sym typeface="Poppins"/>
              </a:rPr>
              <a:t>Diverse AI Sources:</a:t>
            </a:r>
            <a:r>
              <a:rPr lang="en" sz="1300">
                <a:solidFill>
                  <a:srgbClr val="000000"/>
                </a:solidFill>
                <a:latin typeface="Poppins Medium"/>
                <a:ea typeface="Poppins Medium"/>
                <a:cs typeface="Poppins Medium"/>
                <a:sym typeface="Poppins Medium"/>
              </a:rPr>
              <a:t> Generate the code and its tests using different AI models or providers. The chance of two models hallucinating in identical ways is significantly reduced, enhancing reliability.</a:t>
            </a:r>
            <a:endParaRPr sz="1300">
              <a:solidFill>
                <a:srgbClr val="000000"/>
              </a:solidFill>
              <a:latin typeface="Poppins Medium"/>
              <a:ea typeface="Poppins Medium"/>
              <a:cs typeface="Poppins Medium"/>
              <a:sym typeface="Poppins Medium"/>
            </a:endParaRPr>
          </a:p>
          <a:p>
            <a:pPr indent="-311150" lvl="0" marL="457200" rtl="0" algn="l">
              <a:lnSpc>
                <a:spcPct val="115000"/>
              </a:lnSpc>
              <a:spcBef>
                <a:spcPts val="0"/>
              </a:spcBef>
              <a:spcAft>
                <a:spcPts val="0"/>
              </a:spcAft>
              <a:buClr>
                <a:srgbClr val="000000"/>
              </a:buClr>
              <a:buSzPts val="1300"/>
              <a:buFont typeface="Arial"/>
              <a:buChar char="●"/>
            </a:pPr>
            <a:r>
              <a:rPr b="1" lang="en" sz="1300">
                <a:solidFill>
                  <a:srgbClr val="000000"/>
                </a:solidFill>
                <a:latin typeface="Poppins"/>
                <a:ea typeface="Poppins"/>
                <a:cs typeface="Poppins"/>
                <a:sym typeface="Poppins"/>
              </a:rPr>
              <a:t>Automated Execution:</a:t>
            </a:r>
            <a:r>
              <a:rPr lang="en" sz="1300">
                <a:solidFill>
                  <a:srgbClr val="000000"/>
                </a:solidFill>
                <a:latin typeface="Poppins Medium"/>
                <a:ea typeface="Poppins Medium"/>
                <a:cs typeface="Poppins Medium"/>
                <a:sym typeface="Poppins Medium"/>
              </a:rPr>
              <a:t> Use tools to automate unit tests, ensuring faster and more consistent results.</a:t>
            </a:r>
            <a:endParaRPr sz="1300">
              <a:solidFill>
                <a:srgbClr val="000000"/>
              </a:solidFill>
              <a:latin typeface="Poppins Medium"/>
              <a:ea typeface="Poppins Medium"/>
              <a:cs typeface="Poppins Medium"/>
              <a:sym typeface="Poppins Medium"/>
            </a:endParaRPr>
          </a:p>
          <a:p>
            <a:pPr indent="0" lvl="0" marL="0" rtl="0" algn="l">
              <a:lnSpc>
                <a:spcPct val="110000"/>
              </a:lnSpc>
              <a:spcBef>
                <a:spcPts val="1400"/>
              </a:spcBef>
              <a:spcAft>
                <a:spcPts val="400"/>
              </a:spcAft>
              <a:buNone/>
            </a:pPr>
            <a:r>
              <a:t/>
            </a:r>
            <a:endParaRPr sz="1300">
              <a:solidFill>
                <a:srgbClr val="0F0F0F"/>
              </a:solidFill>
              <a:latin typeface="Poppins Medium"/>
              <a:ea typeface="Poppins Medium"/>
              <a:cs typeface="Poppins Medium"/>
              <a:sym typeface="Poppins Medium"/>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4" name="Shape 2464"/>
        <p:cNvGrpSpPr/>
        <p:nvPr/>
      </p:nvGrpSpPr>
      <p:grpSpPr>
        <a:xfrm>
          <a:off x="0" y="0"/>
          <a:ext cx="0" cy="0"/>
          <a:chOff x="0" y="0"/>
          <a:chExt cx="0" cy="0"/>
        </a:xfrm>
      </p:grpSpPr>
      <p:sp>
        <p:nvSpPr>
          <p:cNvPr id="2465" name="Google Shape;2465;p286"/>
          <p:cNvSpPr txBox="1"/>
          <p:nvPr>
            <p:ph type="title"/>
          </p:nvPr>
        </p:nvSpPr>
        <p:spPr>
          <a:xfrm>
            <a:off x="46000" y="82625"/>
            <a:ext cx="8624400" cy="7827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n" sz="2000">
                <a:solidFill>
                  <a:srgbClr val="321A7C"/>
                </a:solidFill>
              </a:rPr>
              <a:t>How to validate AI’s work and check for hallucinations? - 3</a:t>
            </a:r>
            <a:endParaRPr sz="2000">
              <a:solidFill>
                <a:srgbClr val="321A7C"/>
              </a:solidFill>
            </a:endParaRPr>
          </a:p>
        </p:txBody>
      </p:sp>
      <p:sp>
        <p:nvSpPr>
          <p:cNvPr id="2466" name="Google Shape;2466;p286"/>
          <p:cNvSpPr txBox="1"/>
          <p:nvPr>
            <p:ph idx="4294967295" type="body"/>
          </p:nvPr>
        </p:nvSpPr>
        <p:spPr>
          <a:xfrm>
            <a:off x="427000" y="744025"/>
            <a:ext cx="8320200" cy="3972600"/>
          </a:xfrm>
          <a:prstGeom prst="rect">
            <a:avLst/>
          </a:prstGeom>
        </p:spPr>
        <p:txBody>
          <a:bodyPr anchorCtr="0" anchor="t" bIns="91425" lIns="91425" spcFirstLastPara="1" rIns="91425" wrap="square" tIns="91425">
            <a:noAutofit/>
          </a:bodyPr>
          <a:lstStyle/>
          <a:p>
            <a:pPr indent="0" lvl="0" marL="0" rtl="0" algn="l">
              <a:lnSpc>
                <a:spcPct val="115000"/>
              </a:lnSpc>
              <a:spcBef>
                <a:spcPts val="1400"/>
              </a:spcBef>
              <a:spcAft>
                <a:spcPts val="0"/>
              </a:spcAft>
              <a:buNone/>
            </a:pPr>
            <a:r>
              <a:rPr b="1" lang="en" sz="1300">
                <a:solidFill>
                  <a:srgbClr val="000000"/>
                </a:solidFill>
                <a:latin typeface="Poppins"/>
                <a:ea typeface="Poppins"/>
                <a:cs typeface="Poppins"/>
                <a:sym typeface="Poppins"/>
              </a:rPr>
              <a:t>3. Automate Validation with Integration, API, and End-to-End Tests</a:t>
            </a:r>
            <a:endParaRPr b="1" sz="1300">
              <a:solidFill>
                <a:srgbClr val="000000"/>
              </a:solidFill>
              <a:latin typeface="Poppins"/>
              <a:ea typeface="Poppins"/>
              <a:cs typeface="Poppins"/>
              <a:sym typeface="Poppins"/>
            </a:endParaRPr>
          </a:p>
          <a:p>
            <a:pPr indent="0" lvl="0" marL="0" rtl="0" algn="l">
              <a:lnSpc>
                <a:spcPct val="115000"/>
              </a:lnSpc>
              <a:spcBef>
                <a:spcPts val="1200"/>
              </a:spcBef>
              <a:spcAft>
                <a:spcPts val="0"/>
              </a:spcAft>
              <a:buNone/>
            </a:pPr>
            <a:r>
              <a:rPr lang="en" sz="1300">
                <a:solidFill>
                  <a:srgbClr val="000000"/>
                </a:solidFill>
                <a:latin typeface="Poppins Medium"/>
                <a:ea typeface="Poppins Medium"/>
                <a:cs typeface="Poppins Medium"/>
                <a:sym typeface="Poppins Medium"/>
              </a:rPr>
              <a:t>Automation testing goes beyond individual functions to validate the software’s overall integration and performance.</a:t>
            </a:r>
            <a:endParaRPr sz="1300">
              <a:solidFill>
                <a:srgbClr val="000000"/>
              </a:solidFill>
              <a:latin typeface="Poppins Medium"/>
              <a:ea typeface="Poppins Medium"/>
              <a:cs typeface="Poppins Medium"/>
              <a:sym typeface="Poppins Medium"/>
            </a:endParaRPr>
          </a:p>
          <a:p>
            <a:pPr indent="0" lvl="0" marL="0" rtl="0" algn="l">
              <a:lnSpc>
                <a:spcPct val="115000"/>
              </a:lnSpc>
              <a:spcBef>
                <a:spcPts val="1200"/>
              </a:spcBef>
              <a:spcAft>
                <a:spcPts val="0"/>
              </a:spcAft>
              <a:buNone/>
            </a:pPr>
            <a:r>
              <a:rPr lang="en" sz="1300">
                <a:solidFill>
                  <a:srgbClr val="000000"/>
                </a:solidFill>
                <a:latin typeface="Poppins Medium"/>
                <a:ea typeface="Poppins Medium"/>
                <a:cs typeface="Poppins Medium"/>
                <a:sym typeface="Poppins Medium"/>
              </a:rPr>
              <a:t>Types of Automation Tests:</a:t>
            </a:r>
            <a:endParaRPr sz="1300">
              <a:solidFill>
                <a:srgbClr val="000000"/>
              </a:solidFill>
              <a:latin typeface="Poppins Medium"/>
              <a:ea typeface="Poppins Medium"/>
              <a:cs typeface="Poppins Medium"/>
              <a:sym typeface="Poppins Medium"/>
            </a:endParaRPr>
          </a:p>
          <a:p>
            <a:pPr indent="-311150" lvl="0" marL="457200" rtl="0" algn="l">
              <a:lnSpc>
                <a:spcPct val="115000"/>
              </a:lnSpc>
              <a:spcBef>
                <a:spcPts val="1200"/>
              </a:spcBef>
              <a:spcAft>
                <a:spcPts val="0"/>
              </a:spcAft>
              <a:buClr>
                <a:srgbClr val="000000"/>
              </a:buClr>
              <a:buSzPts val="1300"/>
              <a:buFont typeface="Arial"/>
              <a:buChar char="●"/>
            </a:pPr>
            <a:r>
              <a:rPr b="1" lang="en" sz="1300">
                <a:solidFill>
                  <a:srgbClr val="000000"/>
                </a:solidFill>
                <a:latin typeface="Poppins"/>
                <a:ea typeface="Poppins"/>
                <a:cs typeface="Poppins"/>
                <a:sym typeface="Poppins"/>
              </a:rPr>
              <a:t>Integration Tests: </a:t>
            </a:r>
            <a:r>
              <a:rPr lang="en" sz="1300">
                <a:solidFill>
                  <a:srgbClr val="000000"/>
                </a:solidFill>
                <a:latin typeface="Poppins Medium"/>
                <a:ea typeface="Poppins Medium"/>
                <a:cs typeface="Poppins Medium"/>
                <a:sym typeface="Poppins Medium"/>
              </a:rPr>
              <a:t>Verify how different modules interact and ensure seamless functionality across components.</a:t>
            </a:r>
            <a:endParaRPr sz="1300">
              <a:solidFill>
                <a:srgbClr val="000000"/>
              </a:solidFill>
              <a:latin typeface="Poppins Medium"/>
              <a:ea typeface="Poppins Medium"/>
              <a:cs typeface="Poppins Medium"/>
              <a:sym typeface="Poppins Medium"/>
            </a:endParaRPr>
          </a:p>
          <a:p>
            <a:pPr indent="-311150" lvl="0" marL="457200" rtl="0" algn="l">
              <a:lnSpc>
                <a:spcPct val="115000"/>
              </a:lnSpc>
              <a:spcBef>
                <a:spcPts val="0"/>
              </a:spcBef>
              <a:spcAft>
                <a:spcPts val="0"/>
              </a:spcAft>
              <a:buClr>
                <a:srgbClr val="000000"/>
              </a:buClr>
              <a:buSzPts val="1300"/>
              <a:buFont typeface="Arial"/>
              <a:buChar char="●"/>
            </a:pPr>
            <a:r>
              <a:rPr b="1" lang="en" sz="1300">
                <a:solidFill>
                  <a:srgbClr val="000000"/>
                </a:solidFill>
                <a:latin typeface="Poppins"/>
                <a:ea typeface="Poppins"/>
                <a:cs typeface="Poppins"/>
                <a:sym typeface="Poppins"/>
              </a:rPr>
              <a:t>API Contract Tests:</a:t>
            </a:r>
            <a:r>
              <a:rPr lang="en" sz="1300">
                <a:solidFill>
                  <a:srgbClr val="000000"/>
                </a:solidFill>
                <a:latin typeface="Poppins Medium"/>
                <a:ea typeface="Poppins Medium"/>
                <a:cs typeface="Poppins Medium"/>
                <a:sym typeface="Poppins Medium"/>
              </a:rPr>
              <a:t> Ensure that APIs adhere to their specifications, maintaining stability and reliability in communication.</a:t>
            </a:r>
            <a:endParaRPr sz="1300">
              <a:solidFill>
                <a:srgbClr val="000000"/>
              </a:solidFill>
              <a:latin typeface="Poppins Medium"/>
              <a:ea typeface="Poppins Medium"/>
              <a:cs typeface="Poppins Medium"/>
              <a:sym typeface="Poppins Medium"/>
            </a:endParaRPr>
          </a:p>
          <a:p>
            <a:pPr indent="-311150" lvl="0" marL="457200" rtl="0" algn="l">
              <a:lnSpc>
                <a:spcPct val="115000"/>
              </a:lnSpc>
              <a:spcBef>
                <a:spcPts val="0"/>
              </a:spcBef>
              <a:spcAft>
                <a:spcPts val="0"/>
              </a:spcAft>
              <a:buClr>
                <a:srgbClr val="000000"/>
              </a:buClr>
              <a:buSzPts val="1300"/>
              <a:buFont typeface="Arial"/>
              <a:buChar char="●"/>
            </a:pPr>
            <a:r>
              <a:rPr b="1" lang="en" sz="1300">
                <a:solidFill>
                  <a:srgbClr val="000000"/>
                </a:solidFill>
                <a:latin typeface="Poppins"/>
                <a:ea typeface="Poppins"/>
                <a:cs typeface="Poppins"/>
                <a:sym typeface="Poppins"/>
              </a:rPr>
              <a:t>End-to-End Tests:</a:t>
            </a:r>
            <a:r>
              <a:rPr lang="en" sz="1300">
                <a:solidFill>
                  <a:srgbClr val="000000"/>
                </a:solidFill>
                <a:latin typeface="Poppins Medium"/>
                <a:ea typeface="Poppins Medium"/>
                <a:cs typeface="Poppins Medium"/>
                <a:sym typeface="Poppins Medium"/>
              </a:rPr>
              <a:t> Simulate real-world user scenarios to validate the entire system from input to output.</a:t>
            </a:r>
            <a:endParaRPr sz="1300">
              <a:solidFill>
                <a:srgbClr val="000000"/>
              </a:solidFill>
              <a:latin typeface="Poppins Medium"/>
              <a:ea typeface="Poppins Medium"/>
              <a:cs typeface="Poppins Medium"/>
              <a:sym typeface="Poppins Medium"/>
            </a:endParaRPr>
          </a:p>
          <a:p>
            <a:pPr indent="0" lvl="0" marL="0" rtl="0" algn="l">
              <a:lnSpc>
                <a:spcPct val="115000"/>
              </a:lnSpc>
              <a:spcBef>
                <a:spcPts val="1200"/>
              </a:spcBef>
              <a:spcAft>
                <a:spcPts val="0"/>
              </a:spcAft>
              <a:buNone/>
            </a:pPr>
            <a:r>
              <a:rPr lang="en" sz="1300">
                <a:solidFill>
                  <a:srgbClr val="000000"/>
                </a:solidFill>
                <a:latin typeface="Poppins Medium"/>
                <a:ea typeface="Poppins Medium"/>
                <a:cs typeface="Poppins Medium"/>
                <a:sym typeface="Poppins Medium"/>
              </a:rPr>
              <a:t>Investing in automation tools and frameworks can significantly improve testing efficiency and coverage, especially for complex systems.</a:t>
            </a:r>
            <a:endParaRPr sz="1300">
              <a:solidFill>
                <a:srgbClr val="000000"/>
              </a:solidFill>
              <a:latin typeface="Poppins Medium"/>
              <a:ea typeface="Poppins Medium"/>
              <a:cs typeface="Poppins Medium"/>
              <a:sym typeface="Poppins Medium"/>
            </a:endParaRPr>
          </a:p>
          <a:p>
            <a:pPr indent="0" lvl="0" marL="0" rtl="0" algn="l">
              <a:lnSpc>
                <a:spcPct val="110000"/>
              </a:lnSpc>
              <a:spcBef>
                <a:spcPts val="1400"/>
              </a:spcBef>
              <a:spcAft>
                <a:spcPts val="400"/>
              </a:spcAft>
              <a:buNone/>
            </a:pPr>
            <a:r>
              <a:t/>
            </a:r>
            <a:endParaRPr sz="1300">
              <a:solidFill>
                <a:srgbClr val="0F0F0F"/>
              </a:solidFill>
              <a:latin typeface="Poppins Medium"/>
              <a:ea typeface="Poppins Medium"/>
              <a:cs typeface="Poppins Medium"/>
              <a:sym typeface="Poppins Medium"/>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0" name="Shape 2470"/>
        <p:cNvGrpSpPr/>
        <p:nvPr/>
      </p:nvGrpSpPr>
      <p:grpSpPr>
        <a:xfrm>
          <a:off x="0" y="0"/>
          <a:ext cx="0" cy="0"/>
          <a:chOff x="0" y="0"/>
          <a:chExt cx="0" cy="0"/>
        </a:xfrm>
      </p:grpSpPr>
      <p:sp>
        <p:nvSpPr>
          <p:cNvPr id="2471" name="Google Shape;2471;p287"/>
          <p:cNvSpPr txBox="1"/>
          <p:nvPr>
            <p:ph type="title"/>
          </p:nvPr>
        </p:nvSpPr>
        <p:spPr>
          <a:xfrm>
            <a:off x="46000" y="82625"/>
            <a:ext cx="8624400" cy="7827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n" sz="2000">
                <a:solidFill>
                  <a:srgbClr val="321A7C"/>
                </a:solidFill>
              </a:rPr>
              <a:t>How to validate AI’s work and check for hallucinations? - 4</a:t>
            </a:r>
            <a:endParaRPr sz="2000">
              <a:solidFill>
                <a:srgbClr val="321A7C"/>
              </a:solidFill>
            </a:endParaRPr>
          </a:p>
        </p:txBody>
      </p:sp>
      <p:sp>
        <p:nvSpPr>
          <p:cNvPr id="2472" name="Google Shape;2472;p287"/>
          <p:cNvSpPr txBox="1"/>
          <p:nvPr>
            <p:ph idx="4294967295" type="body"/>
          </p:nvPr>
        </p:nvSpPr>
        <p:spPr>
          <a:xfrm>
            <a:off x="427000" y="744025"/>
            <a:ext cx="8320200" cy="3972600"/>
          </a:xfrm>
          <a:prstGeom prst="rect">
            <a:avLst/>
          </a:prstGeom>
        </p:spPr>
        <p:txBody>
          <a:bodyPr anchorCtr="0" anchor="t" bIns="91425" lIns="91425" spcFirstLastPara="1" rIns="91425" wrap="square" tIns="91425">
            <a:noAutofit/>
          </a:bodyPr>
          <a:lstStyle/>
          <a:p>
            <a:pPr indent="0" lvl="0" marL="0" rtl="0" algn="l">
              <a:lnSpc>
                <a:spcPct val="115000"/>
              </a:lnSpc>
              <a:spcBef>
                <a:spcPts val="1400"/>
              </a:spcBef>
              <a:spcAft>
                <a:spcPts val="0"/>
              </a:spcAft>
              <a:buNone/>
            </a:pPr>
            <a:r>
              <a:rPr b="1" lang="en" sz="1300">
                <a:solidFill>
                  <a:srgbClr val="000000"/>
                </a:solidFill>
                <a:latin typeface="Poppins"/>
                <a:ea typeface="Poppins"/>
                <a:cs typeface="Poppins"/>
                <a:sym typeface="Poppins"/>
              </a:rPr>
              <a:t>4. AI Assisted Code Review</a:t>
            </a:r>
            <a:endParaRPr b="1" sz="1300">
              <a:solidFill>
                <a:srgbClr val="000000"/>
              </a:solidFill>
              <a:latin typeface="Poppins"/>
              <a:ea typeface="Poppins"/>
              <a:cs typeface="Poppins"/>
              <a:sym typeface="Poppins"/>
            </a:endParaRPr>
          </a:p>
          <a:p>
            <a:pPr indent="0" lvl="0" marL="0" rtl="0" algn="l">
              <a:lnSpc>
                <a:spcPct val="115000"/>
              </a:lnSpc>
              <a:spcBef>
                <a:spcPts val="1200"/>
              </a:spcBef>
              <a:spcAft>
                <a:spcPts val="0"/>
              </a:spcAft>
              <a:buNone/>
            </a:pPr>
            <a:r>
              <a:rPr lang="en" sz="1300">
                <a:solidFill>
                  <a:srgbClr val="000000"/>
                </a:solidFill>
                <a:latin typeface="Poppins Medium"/>
                <a:ea typeface="Poppins Medium"/>
                <a:cs typeface="Poppins Medium"/>
                <a:sym typeface="Poppins Medium"/>
              </a:rPr>
              <a:t>Leveraging AI for code review can be a quick and effective way to detect errors in AI-generated work.</a:t>
            </a:r>
            <a:endParaRPr sz="1300">
              <a:solidFill>
                <a:srgbClr val="000000"/>
              </a:solidFill>
              <a:latin typeface="Poppins Medium"/>
              <a:ea typeface="Poppins Medium"/>
              <a:cs typeface="Poppins Medium"/>
              <a:sym typeface="Poppins Medium"/>
            </a:endParaRPr>
          </a:p>
          <a:p>
            <a:pPr indent="0" lvl="0" marL="0" rtl="0" algn="l">
              <a:lnSpc>
                <a:spcPct val="115000"/>
              </a:lnSpc>
              <a:spcBef>
                <a:spcPts val="1200"/>
              </a:spcBef>
              <a:spcAft>
                <a:spcPts val="0"/>
              </a:spcAft>
              <a:buNone/>
            </a:pPr>
            <a:r>
              <a:rPr lang="en" sz="1300">
                <a:solidFill>
                  <a:srgbClr val="000000"/>
                </a:solidFill>
                <a:latin typeface="Poppins Medium"/>
                <a:ea typeface="Poppins Medium"/>
                <a:cs typeface="Poppins Medium"/>
                <a:sym typeface="Poppins Medium"/>
              </a:rPr>
              <a:t>Best Practices for AI Assisted Code Reviews:</a:t>
            </a:r>
            <a:endParaRPr sz="1300">
              <a:solidFill>
                <a:srgbClr val="000000"/>
              </a:solidFill>
              <a:latin typeface="Poppins Medium"/>
              <a:ea typeface="Poppins Medium"/>
              <a:cs typeface="Poppins Medium"/>
              <a:sym typeface="Poppins Medium"/>
            </a:endParaRPr>
          </a:p>
          <a:p>
            <a:pPr indent="-311150" lvl="0" marL="457200" rtl="0" algn="l">
              <a:lnSpc>
                <a:spcPct val="115000"/>
              </a:lnSpc>
              <a:spcBef>
                <a:spcPts val="1200"/>
              </a:spcBef>
              <a:spcAft>
                <a:spcPts val="0"/>
              </a:spcAft>
              <a:buClr>
                <a:srgbClr val="000000"/>
              </a:buClr>
              <a:buSzPts val="1300"/>
              <a:buFont typeface="Arial"/>
              <a:buChar char="●"/>
            </a:pPr>
            <a:r>
              <a:rPr b="1" lang="en" sz="1300">
                <a:solidFill>
                  <a:srgbClr val="000000"/>
                </a:solidFill>
                <a:latin typeface="Poppins"/>
                <a:ea typeface="Poppins"/>
                <a:cs typeface="Poppins"/>
                <a:sym typeface="Poppins"/>
              </a:rPr>
              <a:t>Use a Different AI Model or Provider</a:t>
            </a:r>
            <a:r>
              <a:rPr lang="en" sz="1300">
                <a:solidFill>
                  <a:srgbClr val="000000"/>
                </a:solidFill>
                <a:latin typeface="Poppins Medium"/>
                <a:ea typeface="Poppins Medium"/>
                <a:cs typeface="Poppins Medium"/>
                <a:sym typeface="Poppins Medium"/>
              </a:rPr>
              <a:t>: Employ a different AI system to review the original AI's output. This reduces the likelihood of shared errors or blind spots.</a:t>
            </a:r>
            <a:endParaRPr sz="1300">
              <a:solidFill>
                <a:srgbClr val="000000"/>
              </a:solidFill>
              <a:latin typeface="Poppins Medium"/>
              <a:ea typeface="Poppins Medium"/>
              <a:cs typeface="Poppins Medium"/>
              <a:sym typeface="Poppins Medium"/>
            </a:endParaRPr>
          </a:p>
          <a:p>
            <a:pPr indent="-311150" lvl="0" marL="457200" rtl="0" algn="l">
              <a:lnSpc>
                <a:spcPct val="115000"/>
              </a:lnSpc>
              <a:spcBef>
                <a:spcPts val="0"/>
              </a:spcBef>
              <a:spcAft>
                <a:spcPts val="0"/>
              </a:spcAft>
              <a:buClr>
                <a:srgbClr val="000000"/>
              </a:buClr>
              <a:buSzPts val="1300"/>
              <a:buFont typeface="Arial"/>
              <a:buChar char="●"/>
            </a:pPr>
            <a:r>
              <a:rPr b="1" lang="en" sz="1300">
                <a:solidFill>
                  <a:srgbClr val="000000"/>
                </a:solidFill>
                <a:latin typeface="Poppins"/>
                <a:ea typeface="Poppins"/>
                <a:cs typeface="Poppins"/>
                <a:sym typeface="Poppins"/>
              </a:rPr>
              <a:t>Request Specific Insights:</a:t>
            </a:r>
            <a:r>
              <a:rPr lang="en" sz="1300">
                <a:solidFill>
                  <a:srgbClr val="000000"/>
                </a:solidFill>
                <a:latin typeface="Poppins Medium"/>
                <a:ea typeface="Poppins Medium"/>
                <a:cs typeface="Poppins Medium"/>
                <a:sym typeface="Poppins Medium"/>
              </a:rPr>
              <a:t> Ask the reviewing AI to highlight defects, potential bugs, and areas for improvement, ensuring a comprehensive assessment.</a:t>
            </a:r>
            <a:endParaRPr sz="1300">
              <a:solidFill>
                <a:srgbClr val="000000"/>
              </a:solidFill>
              <a:latin typeface="Poppins Medium"/>
              <a:ea typeface="Poppins Medium"/>
              <a:cs typeface="Poppins Medium"/>
              <a:sym typeface="Poppins Medium"/>
            </a:endParaRPr>
          </a:p>
          <a:p>
            <a:pPr indent="-311150" lvl="0" marL="457200" rtl="0" algn="l">
              <a:lnSpc>
                <a:spcPct val="115000"/>
              </a:lnSpc>
              <a:spcBef>
                <a:spcPts val="0"/>
              </a:spcBef>
              <a:spcAft>
                <a:spcPts val="0"/>
              </a:spcAft>
              <a:buClr>
                <a:srgbClr val="000000"/>
              </a:buClr>
              <a:buSzPts val="1300"/>
              <a:buFont typeface="Arial"/>
              <a:buChar char="●"/>
            </a:pPr>
            <a:r>
              <a:rPr b="1" lang="en" sz="1300">
                <a:solidFill>
                  <a:srgbClr val="000000"/>
                </a:solidFill>
                <a:latin typeface="Poppins"/>
                <a:ea typeface="Poppins"/>
                <a:cs typeface="Poppins"/>
                <a:sym typeface="Poppins"/>
              </a:rPr>
              <a:t>Iterative Feedback:</a:t>
            </a:r>
            <a:r>
              <a:rPr lang="en" sz="1300">
                <a:solidFill>
                  <a:srgbClr val="000000"/>
                </a:solidFill>
                <a:latin typeface="Poppins Medium"/>
                <a:ea typeface="Poppins Medium"/>
                <a:cs typeface="Poppins Medium"/>
                <a:sym typeface="Poppins Medium"/>
              </a:rPr>
              <a:t> Use the AI’s suggestions to refine and re-validate the code iteratively.</a:t>
            </a:r>
            <a:endParaRPr sz="1300">
              <a:solidFill>
                <a:srgbClr val="000000"/>
              </a:solidFill>
              <a:latin typeface="Poppins Medium"/>
              <a:ea typeface="Poppins Medium"/>
              <a:cs typeface="Poppins Medium"/>
              <a:sym typeface="Poppins Medium"/>
            </a:endParaRPr>
          </a:p>
          <a:p>
            <a:pPr indent="0" lvl="0" marL="0" rtl="0" algn="l">
              <a:lnSpc>
                <a:spcPct val="115000"/>
              </a:lnSpc>
              <a:spcBef>
                <a:spcPts val="1200"/>
              </a:spcBef>
              <a:spcAft>
                <a:spcPts val="1200"/>
              </a:spcAft>
              <a:buNone/>
            </a:pPr>
            <a:r>
              <a:rPr lang="en" sz="1300">
                <a:solidFill>
                  <a:srgbClr val="000000"/>
                </a:solidFill>
                <a:latin typeface="Poppins Medium"/>
                <a:ea typeface="Poppins Medium"/>
                <a:cs typeface="Poppins Medium"/>
                <a:sym typeface="Poppins Medium"/>
              </a:rPr>
              <a:t>While this method is efficient, it should ideally complement manual review for critical applications.</a:t>
            </a:r>
            <a:endParaRPr sz="1300">
              <a:solidFill>
                <a:srgbClr val="000000"/>
              </a:solidFill>
              <a:latin typeface="Poppins Medium"/>
              <a:ea typeface="Poppins Medium"/>
              <a:cs typeface="Poppins Medium"/>
              <a:sym typeface="Poppins Medium"/>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6" name="Shape 2476"/>
        <p:cNvGrpSpPr/>
        <p:nvPr/>
      </p:nvGrpSpPr>
      <p:grpSpPr>
        <a:xfrm>
          <a:off x="0" y="0"/>
          <a:ext cx="0" cy="0"/>
          <a:chOff x="0" y="0"/>
          <a:chExt cx="0" cy="0"/>
        </a:xfrm>
      </p:grpSpPr>
      <p:sp>
        <p:nvSpPr>
          <p:cNvPr id="2477" name="Google Shape;2477;p288"/>
          <p:cNvSpPr txBox="1"/>
          <p:nvPr>
            <p:ph type="title"/>
          </p:nvPr>
        </p:nvSpPr>
        <p:spPr>
          <a:xfrm>
            <a:off x="46000" y="82625"/>
            <a:ext cx="8624400" cy="7827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n" sz="2000">
                <a:solidFill>
                  <a:srgbClr val="321A7C"/>
                </a:solidFill>
              </a:rPr>
              <a:t>How to validate AI’s work and check for hallucinations? - 5</a:t>
            </a:r>
            <a:endParaRPr sz="2000">
              <a:solidFill>
                <a:srgbClr val="321A7C"/>
              </a:solidFill>
            </a:endParaRPr>
          </a:p>
        </p:txBody>
      </p:sp>
      <p:sp>
        <p:nvSpPr>
          <p:cNvPr id="2478" name="Google Shape;2478;p288"/>
          <p:cNvSpPr txBox="1"/>
          <p:nvPr>
            <p:ph idx="4294967295" type="body"/>
          </p:nvPr>
        </p:nvSpPr>
        <p:spPr>
          <a:xfrm>
            <a:off x="427000" y="744025"/>
            <a:ext cx="8320200" cy="3972600"/>
          </a:xfrm>
          <a:prstGeom prst="rect">
            <a:avLst/>
          </a:prstGeom>
        </p:spPr>
        <p:txBody>
          <a:bodyPr anchorCtr="0" anchor="t" bIns="91425" lIns="91425" spcFirstLastPara="1" rIns="91425" wrap="square" tIns="91425">
            <a:noAutofit/>
          </a:bodyPr>
          <a:lstStyle/>
          <a:p>
            <a:pPr indent="0" lvl="0" marL="0" rtl="0" algn="l">
              <a:lnSpc>
                <a:spcPct val="115000"/>
              </a:lnSpc>
              <a:spcBef>
                <a:spcPts val="1400"/>
              </a:spcBef>
              <a:spcAft>
                <a:spcPts val="0"/>
              </a:spcAft>
              <a:buNone/>
            </a:pPr>
            <a:r>
              <a:rPr b="1" lang="en" sz="1300">
                <a:solidFill>
                  <a:srgbClr val="000000"/>
                </a:solidFill>
                <a:latin typeface="Poppins"/>
                <a:ea typeface="Poppins"/>
                <a:cs typeface="Poppins"/>
                <a:sym typeface="Poppins"/>
              </a:rPr>
              <a:t>5. Human Code Review</a:t>
            </a:r>
            <a:endParaRPr b="1" sz="1300">
              <a:solidFill>
                <a:srgbClr val="000000"/>
              </a:solidFill>
              <a:latin typeface="Poppins"/>
              <a:ea typeface="Poppins"/>
              <a:cs typeface="Poppins"/>
              <a:sym typeface="Poppins"/>
            </a:endParaRPr>
          </a:p>
          <a:p>
            <a:pPr indent="0" lvl="0" marL="0" rtl="0" algn="l">
              <a:lnSpc>
                <a:spcPct val="115000"/>
              </a:lnSpc>
              <a:spcBef>
                <a:spcPts val="1200"/>
              </a:spcBef>
              <a:spcAft>
                <a:spcPts val="0"/>
              </a:spcAft>
              <a:buNone/>
            </a:pPr>
            <a:r>
              <a:rPr lang="en" sz="1300">
                <a:solidFill>
                  <a:srgbClr val="000000"/>
                </a:solidFill>
                <a:latin typeface="Poppins Medium"/>
                <a:ea typeface="Poppins Medium"/>
                <a:cs typeface="Poppins Medium"/>
                <a:sym typeface="Poppins Medium"/>
              </a:rPr>
              <a:t>Despite advancements in AI, human expertise remains unparalleled for code validation. A human reviewer can assess the code against best practices, design patterns, and the specific requirements of the language or framework.</a:t>
            </a:r>
            <a:endParaRPr sz="1300">
              <a:solidFill>
                <a:srgbClr val="000000"/>
              </a:solidFill>
              <a:latin typeface="Poppins Medium"/>
              <a:ea typeface="Poppins Medium"/>
              <a:cs typeface="Poppins Medium"/>
              <a:sym typeface="Poppins Medium"/>
            </a:endParaRPr>
          </a:p>
          <a:p>
            <a:pPr indent="0" lvl="0" marL="0" rtl="0" algn="l">
              <a:lnSpc>
                <a:spcPct val="115000"/>
              </a:lnSpc>
              <a:spcBef>
                <a:spcPts val="1200"/>
              </a:spcBef>
              <a:spcAft>
                <a:spcPts val="0"/>
              </a:spcAft>
              <a:buNone/>
            </a:pPr>
            <a:r>
              <a:rPr lang="en" sz="1300">
                <a:solidFill>
                  <a:srgbClr val="000000"/>
                </a:solidFill>
                <a:latin typeface="Poppins Medium"/>
                <a:ea typeface="Poppins Medium"/>
                <a:cs typeface="Poppins Medium"/>
                <a:sym typeface="Poppins Medium"/>
              </a:rPr>
              <a:t>Steps for Effective Human Code Reviews:</a:t>
            </a:r>
            <a:endParaRPr sz="1300">
              <a:solidFill>
                <a:srgbClr val="000000"/>
              </a:solidFill>
              <a:latin typeface="Poppins Medium"/>
              <a:ea typeface="Poppins Medium"/>
              <a:cs typeface="Poppins Medium"/>
              <a:sym typeface="Poppins Medium"/>
            </a:endParaRPr>
          </a:p>
          <a:p>
            <a:pPr indent="-311150" lvl="0" marL="457200" rtl="0" algn="l">
              <a:lnSpc>
                <a:spcPct val="115000"/>
              </a:lnSpc>
              <a:spcBef>
                <a:spcPts val="1200"/>
              </a:spcBef>
              <a:spcAft>
                <a:spcPts val="0"/>
              </a:spcAft>
              <a:buClr>
                <a:srgbClr val="000000"/>
              </a:buClr>
              <a:buSzPts val="1300"/>
              <a:buFont typeface="Arial"/>
              <a:buChar char="●"/>
            </a:pPr>
            <a:r>
              <a:rPr b="1" lang="en" sz="1300">
                <a:solidFill>
                  <a:srgbClr val="000000"/>
                </a:solidFill>
                <a:latin typeface="Poppins"/>
                <a:ea typeface="Poppins"/>
                <a:cs typeface="Poppins"/>
                <a:sym typeface="Poppins"/>
              </a:rPr>
              <a:t>Standardized Checklists:</a:t>
            </a:r>
            <a:r>
              <a:rPr lang="en" sz="1300">
                <a:solidFill>
                  <a:srgbClr val="000000"/>
                </a:solidFill>
                <a:latin typeface="Poppins Medium"/>
                <a:ea typeface="Poppins Medium"/>
                <a:cs typeface="Poppins Medium"/>
                <a:sym typeface="Poppins Medium"/>
              </a:rPr>
              <a:t> Use checklists to ensure consistent evaluation across various code aspects such as readability, maintainability, and performance.</a:t>
            </a:r>
            <a:endParaRPr sz="1300">
              <a:solidFill>
                <a:srgbClr val="000000"/>
              </a:solidFill>
              <a:latin typeface="Poppins Medium"/>
              <a:ea typeface="Poppins Medium"/>
              <a:cs typeface="Poppins Medium"/>
              <a:sym typeface="Poppins Medium"/>
            </a:endParaRPr>
          </a:p>
          <a:p>
            <a:pPr indent="-311150" lvl="0" marL="457200" rtl="0" algn="l">
              <a:lnSpc>
                <a:spcPct val="115000"/>
              </a:lnSpc>
              <a:spcBef>
                <a:spcPts val="0"/>
              </a:spcBef>
              <a:spcAft>
                <a:spcPts val="0"/>
              </a:spcAft>
              <a:buClr>
                <a:srgbClr val="000000"/>
              </a:buClr>
              <a:buSzPts val="1300"/>
              <a:buFont typeface="Arial"/>
              <a:buChar char="●"/>
            </a:pPr>
            <a:r>
              <a:rPr b="1" lang="en" sz="1300">
                <a:solidFill>
                  <a:srgbClr val="000000"/>
                </a:solidFill>
                <a:latin typeface="Poppins"/>
                <a:ea typeface="Poppins"/>
                <a:cs typeface="Poppins"/>
                <a:sym typeface="Poppins"/>
              </a:rPr>
              <a:t>Pair Programming:</a:t>
            </a:r>
            <a:r>
              <a:rPr lang="en" sz="1300">
                <a:solidFill>
                  <a:srgbClr val="000000"/>
                </a:solidFill>
                <a:latin typeface="Poppins Medium"/>
                <a:ea typeface="Poppins Medium"/>
                <a:cs typeface="Poppins Medium"/>
                <a:sym typeface="Poppins Medium"/>
              </a:rPr>
              <a:t> Collaborate with peers for more thorough reviews and brainstorming.</a:t>
            </a:r>
            <a:endParaRPr sz="1300">
              <a:solidFill>
                <a:srgbClr val="000000"/>
              </a:solidFill>
              <a:latin typeface="Poppins Medium"/>
              <a:ea typeface="Poppins Medium"/>
              <a:cs typeface="Poppins Medium"/>
              <a:sym typeface="Poppins Medium"/>
            </a:endParaRPr>
          </a:p>
          <a:p>
            <a:pPr indent="-311150" lvl="0" marL="457200" rtl="0" algn="l">
              <a:lnSpc>
                <a:spcPct val="115000"/>
              </a:lnSpc>
              <a:spcBef>
                <a:spcPts val="0"/>
              </a:spcBef>
              <a:spcAft>
                <a:spcPts val="0"/>
              </a:spcAft>
              <a:buClr>
                <a:srgbClr val="000000"/>
              </a:buClr>
              <a:buSzPts val="1300"/>
              <a:buFont typeface="Arial"/>
              <a:buChar char="●"/>
            </a:pPr>
            <a:r>
              <a:rPr b="1" lang="en" sz="1300">
                <a:solidFill>
                  <a:srgbClr val="000000"/>
                </a:solidFill>
                <a:latin typeface="Poppins"/>
                <a:ea typeface="Poppins"/>
                <a:cs typeface="Poppins"/>
                <a:sym typeface="Poppins"/>
              </a:rPr>
              <a:t>Continuous Learning:</a:t>
            </a:r>
            <a:r>
              <a:rPr lang="en" sz="1300">
                <a:solidFill>
                  <a:srgbClr val="000000"/>
                </a:solidFill>
                <a:latin typeface="Poppins Medium"/>
                <a:ea typeface="Poppins Medium"/>
                <a:cs typeface="Poppins Medium"/>
                <a:sym typeface="Poppins Medium"/>
              </a:rPr>
              <a:t> Reviewers should stay updated with the latest industry trends and best practices.</a:t>
            </a:r>
            <a:endParaRPr sz="1300">
              <a:solidFill>
                <a:srgbClr val="000000"/>
              </a:solidFill>
              <a:latin typeface="Poppins Medium"/>
              <a:ea typeface="Poppins Medium"/>
              <a:cs typeface="Poppins Medium"/>
              <a:sym typeface="Poppins Medium"/>
            </a:endParaRPr>
          </a:p>
          <a:p>
            <a:pPr indent="0" lvl="0" marL="0" rtl="0" algn="l">
              <a:lnSpc>
                <a:spcPct val="115000"/>
              </a:lnSpc>
              <a:spcBef>
                <a:spcPts val="1200"/>
              </a:spcBef>
              <a:spcAft>
                <a:spcPts val="1200"/>
              </a:spcAft>
              <a:buNone/>
            </a:pPr>
            <a:r>
              <a:rPr lang="en" sz="1300">
                <a:solidFill>
                  <a:srgbClr val="000000"/>
                </a:solidFill>
                <a:latin typeface="Poppins Medium"/>
                <a:ea typeface="Poppins Medium"/>
                <a:cs typeface="Poppins Medium"/>
                <a:sym typeface="Poppins Medium"/>
              </a:rPr>
              <a:t>Though time intensive, human review is critical for high stakes projects where precision is paramount.</a:t>
            </a:r>
            <a:endParaRPr sz="1300">
              <a:solidFill>
                <a:srgbClr val="000000"/>
              </a:solidFill>
              <a:latin typeface="Poppins Medium"/>
              <a:ea typeface="Poppins Medium"/>
              <a:cs typeface="Poppins Medium"/>
              <a:sym typeface="Poppins Medium"/>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2" name="Shape 2482"/>
        <p:cNvGrpSpPr/>
        <p:nvPr/>
      </p:nvGrpSpPr>
      <p:grpSpPr>
        <a:xfrm>
          <a:off x="0" y="0"/>
          <a:ext cx="0" cy="0"/>
          <a:chOff x="0" y="0"/>
          <a:chExt cx="0" cy="0"/>
        </a:xfrm>
      </p:grpSpPr>
      <p:sp>
        <p:nvSpPr>
          <p:cNvPr id="2483" name="Google Shape;2483;p289"/>
          <p:cNvSpPr txBox="1"/>
          <p:nvPr>
            <p:ph type="title"/>
          </p:nvPr>
        </p:nvSpPr>
        <p:spPr>
          <a:xfrm>
            <a:off x="46000" y="82625"/>
            <a:ext cx="8624400" cy="7827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n" sz="2000">
                <a:solidFill>
                  <a:srgbClr val="321A7C"/>
                </a:solidFill>
              </a:rPr>
              <a:t>How to validate AI’s work and check for hallucinations?</a:t>
            </a:r>
            <a:endParaRPr sz="2000">
              <a:solidFill>
                <a:srgbClr val="321A7C"/>
              </a:solidFill>
            </a:endParaRPr>
          </a:p>
        </p:txBody>
      </p:sp>
      <p:sp>
        <p:nvSpPr>
          <p:cNvPr id="2484" name="Google Shape;2484;p289"/>
          <p:cNvSpPr txBox="1"/>
          <p:nvPr>
            <p:ph idx="4294967295" type="body"/>
          </p:nvPr>
        </p:nvSpPr>
        <p:spPr>
          <a:xfrm>
            <a:off x="427000" y="744025"/>
            <a:ext cx="8320200" cy="3972600"/>
          </a:xfrm>
          <a:prstGeom prst="rect">
            <a:avLst/>
          </a:prstGeom>
        </p:spPr>
        <p:txBody>
          <a:bodyPr anchorCtr="0" anchor="t" bIns="91425" lIns="91425" spcFirstLastPara="1" rIns="91425" wrap="square" tIns="91425">
            <a:noAutofit/>
          </a:bodyPr>
          <a:lstStyle/>
          <a:p>
            <a:pPr indent="0" lvl="0" marL="0" rtl="0" algn="l">
              <a:lnSpc>
                <a:spcPct val="115000"/>
              </a:lnSpc>
              <a:spcBef>
                <a:spcPts val="1400"/>
              </a:spcBef>
              <a:spcAft>
                <a:spcPts val="0"/>
              </a:spcAft>
              <a:buNone/>
            </a:pPr>
            <a:r>
              <a:rPr b="1" lang="en" sz="1300">
                <a:solidFill>
                  <a:srgbClr val="000000"/>
                </a:solidFill>
                <a:latin typeface="Poppins"/>
                <a:ea typeface="Poppins"/>
                <a:cs typeface="Poppins"/>
                <a:sym typeface="Poppins"/>
              </a:rPr>
              <a:t>Choosing the Right Approach to Validate AI’s work and check for hallucinations</a:t>
            </a:r>
            <a:endParaRPr b="1" sz="1300">
              <a:solidFill>
                <a:srgbClr val="000000"/>
              </a:solidFill>
              <a:latin typeface="Poppins"/>
              <a:ea typeface="Poppins"/>
              <a:cs typeface="Poppins"/>
              <a:sym typeface="Poppins"/>
            </a:endParaRPr>
          </a:p>
          <a:p>
            <a:pPr indent="0" lvl="0" marL="0" rtl="0" algn="l">
              <a:lnSpc>
                <a:spcPct val="115000"/>
              </a:lnSpc>
              <a:spcBef>
                <a:spcPts val="1200"/>
              </a:spcBef>
              <a:spcAft>
                <a:spcPts val="0"/>
              </a:spcAft>
              <a:buNone/>
            </a:pPr>
            <a:r>
              <a:rPr lang="en" sz="1300">
                <a:solidFill>
                  <a:srgbClr val="000000"/>
                </a:solidFill>
                <a:latin typeface="Poppins Medium"/>
                <a:ea typeface="Poppins Medium"/>
                <a:cs typeface="Poppins Medium"/>
                <a:sym typeface="Poppins Medium"/>
              </a:rPr>
              <a:t>The optimal method(s) for validating AI-generated work depend on the project’s complexity, available resources, and criticality. Ideally, a combination of these approaches is employed:</a:t>
            </a:r>
            <a:endParaRPr sz="1300">
              <a:solidFill>
                <a:srgbClr val="000000"/>
              </a:solidFill>
              <a:latin typeface="Poppins Medium"/>
              <a:ea typeface="Poppins Medium"/>
              <a:cs typeface="Poppins Medium"/>
              <a:sym typeface="Poppins Medium"/>
            </a:endParaRPr>
          </a:p>
          <a:p>
            <a:pPr indent="-311150" lvl="0" marL="457200" rtl="0" algn="l">
              <a:lnSpc>
                <a:spcPct val="115000"/>
              </a:lnSpc>
              <a:spcBef>
                <a:spcPts val="1200"/>
              </a:spcBef>
              <a:spcAft>
                <a:spcPts val="0"/>
              </a:spcAft>
              <a:buClr>
                <a:srgbClr val="000000"/>
              </a:buClr>
              <a:buSzPts val="1300"/>
              <a:buFont typeface="Arial"/>
              <a:buChar char="●"/>
            </a:pPr>
            <a:r>
              <a:rPr b="1" lang="en" sz="1300">
                <a:solidFill>
                  <a:srgbClr val="000000"/>
                </a:solidFill>
                <a:latin typeface="Poppins"/>
                <a:ea typeface="Poppins"/>
                <a:cs typeface="Poppins"/>
                <a:sym typeface="Poppins"/>
              </a:rPr>
              <a:t>Manual Testing, Unit Testing</a:t>
            </a:r>
            <a:r>
              <a:rPr lang="en" sz="1300">
                <a:solidFill>
                  <a:srgbClr val="000000"/>
                </a:solidFill>
                <a:latin typeface="Poppins Medium"/>
                <a:ea typeface="Poppins Medium"/>
                <a:cs typeface="Poppins Medium"/>
                <a:sym typeface="Poppins Medium"/>
              </a:rPr>
              <a:t> and </a:t>
            </a:r>
            <a:r>
              <a:rPr b="1" lang="en" sz="1300">
                <a:solidFill>
                  <a:srgbClr val="000000"/>
                </a:solidFill>
                <a:latin typeface="Poppins"/>
                <a:ea typeface="Poppins"/>
                <a:cs typeface="Poppins"/>
                <a:sym typeface="Poppins"/>
              </a:rPr>
              <a:t>Human Code Reviews</a:t>
            </a:r>
            <a:r>
              <a:rPr lang="en" sz="1300">
                <a:solidFill>
                  <a:srgbClr val="000000"/>
                </a:solidFill>
                <a:latin typeface="Poppins Medium"/>
                <a:ea typeface="Poppins Medium"/>
                <a:cs typeface="Poppins Medium"/>
                <a:sym typeface="Poppins Medium"/>
              </a:rPr>
              <a:t> are indispensable for comprehensive validation.</a:t>
            </a:r>
            <a:endParaRPr sz="1300">
              <a:solidFill>
                <a:srgbClr val="000000"/>
              </a:solidFill>
              <a:latin typeface="Poppins Medium"/>
              <a:ea typeface="Poppins Medium"/>
              <a:cs typeface="Poppins Medium"/>
              <a:sym typeface="Poppins Medium"/>
            </a:endParaRPr>
          </a:p>
          <a:p>
            <a:pPr indent="-311150" lvl="0" marL="457200" rtl="0" algn="l">
              <a:lnSpc>
                <a:spcPct val="115000"/>
              </a:lnSpc>
              <a:spcBef>
                <a:spcPts val="0"/>
              </a:spcBef>
              <a:spcAft>
                <a:spcPts val="0"/>
              </a:spcAft>
              <a:buClr>
                <a:srgbClr val="000000"/>
              </a:buClr>
              <a:buSzPts val="1300"/>
              <a:buFont typeface="Arial"/>
              <a:buChar char="●"/>
            </a:pPr>
            <a:r>
              <a:rPr b="1" lang="en" sz="1300">
                <a:solidFill>
                  <a:srgbClr val="000000"/>
                </a:solidFill>
                <a:latin typeface="Poppins"/>
                <a:ea typeface="Poppins"/>
                <a:cs typeface="Poppins"/>
                <a:sym typeface="Poppins"/>
              </a:rPr>
              <a:t>Automated Testing</a:t>
            </a:r>
            <a:r>
              <a:rPr lang="en" sz="1300">
                <a:solidFill>
                  <a:srgbClr val="000000"/>
                </a:solidFill>
                <a:latin typeface="Poppins Medium"/>
                <a:ea typeface="Poppins Medium"/>
                <a:cs typeface="Poppins Medium"/>
                <a:sym typeface="Poppins Medium"/>
              </a:rPr>
              <a:t> and </a:t>
            </a:r>
            <a:r>
              <a:rPr b="1" lang="en" sz="1300">
                <a:solidFill>
                  <a:srgbClr val="000000"/>
                </a:solidFill>
                <a:latin typeface="Poppins"/>
                <a:ea typeface="Poppins"/>
                <a:cs typeface="Poppins"/>
                <a:sym typeface="Poppins"/>
              </a:rPr>
              <a:t>AI-Assisted Reviews</a:t>
            </a:r>
            <a:r>
              <a:rPr lang="en" sz="1300">
                <a:solidFill>
                  <a:srgbClr val="000000"/>
                </a:solidFill>
                <a:latin typeface="Poppins Medium"/>
                <a:ea typeface="Poppins Medium"/>
                <a:cs typeface="Poppins Medium"/>
                <a:sym typeface="Poppins Medium"/>
              </a:rPr>
              <a:t> can complement manual methods, providing scalability and speed.</a:t>
            </a:r>
            <a:endParaRPr sz="1300">
              <a:solidFill>
                <a:srgbClr val="000000"/>
              </a:solidFill>
              <a:latin typeface="Poppins Medium"/>
              <a:ea typeface="Poppins Medium"/>
              <a:cs typeface="Poppins Medium"/>
              <a:sym typeface="Poppins Medium"/>
            </a:endParaRPr>
          </a:p>
          <a:p>
            <a:pPr indent="-311150" lvl="0" marL="457200" rtl="0" algn="l">
              <a:lnSpc>
                <a:spcPct val="115000"/>
              </a:lnSpc>
              <a:spcBef>
                <a:spcPts val="0"/>
              </a:spcBef>
              <a:spcAft>
                <a:spcPts val="0"/>
              </a:spcAft>
              <a:buClr>
                <a:srgbClr val="000000"/>
              </a:buClr>
              <a:buSzPts val="1300"/>
              <a:buFont typeface="Poppins Medium"/>
              <a:buChar char="●"/>
            </a:pPr>
            <a:r>
              <a:rPr lang="en" sz="1300">
                <a:solidFill>
                  <a:srgbClr val="000000"/>
                </a:solidFill>
                <a:latin typeface="Poppins Medium"/>
                <a:ea typeface="Poppins Medium"/>
                <a:cs typeface="Poppins Medium"/>
                <a:sym typeface="Poppins Medium"/>
              </a:rPr>
              <a:t>For mission-critical software, investing in multiple layers of validation is essential to ensure robustness and reliability.</a:t>
            </a:r>
            <a:endParaRPr sz="1300">
              <a:solidFill>
                <a:srgbClr val="000000"/>
              </a:solidFill>
              <a:latin typeface="Poppins Medium"/>
              <a:ea typeface="Poppins Medium"/>
              <a:cs typeface="Poppins Medium"/>
              <a:sym typeface="Poppins Medium"/>
            </a:endParaRPr>
          </a:p>
          <a:p>
            <a:pPr indent="0" lvl="0" marL="0" rtl="0" algn="l">
              <a:lnSpc>
                <a:spcPct val="115000"/>
              </a:lnSpc>
              <a:spcBef>
                <a:spcPts val="1200"/>
              </a:spcBef>
              <a:spcAft>
                <a:spcPts val="1200"/>
              </a:spcAft>
              <a:buNone/>
            </a:pPr>
            <a:r>
              <a:rPr lang="en" sz="1300">
                <a:solidFill>
                  <a:srgbClr val="000000"/>
                </a:solidFill>
                <a:latin typeface="Poppins Medium"/>
                <a:ea typeface="Poppins Medium"/>
                <a:cs typeface="Poppins Medium"/>
                <a:sym typeface="Poppins Medium"/>
              </a:rPr>
              <a:t>By adopting a tailored blend of these strategies, you can minimize risks and ensure the highest quality in AI generated work.</a:t>
            </a:r>
            <a:endParaRPr sz="1300">
              <a:solidFill>
                <a:srgbClr val="000000"/>
              </a:solidFill>
              <a:latin typeface="Poppins Medium"/>
              <a:ea typeface="Poppins Medium"/>
              <a:cs typeface="Poppins Medium"/>
              <a:sym typeface="Poppins Medium"/>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8" name="Shape 2488"/>
        <p:cNvGrpSpPr/>
        <p:nvPr/>
      </p:nvGrpSpPr>
      <p:grpSpPr>
        <a:xfrm>
          <a:off x="0" y="0"/>
          <a:ext cx="0" cy="0"/>
          <a:chOff x="0" y="0"/>
          <a:chExt cx="0" cy="0"/>
        </a:xfrm>
      </p:grpSpPr>
      <p:sp>
        <p:nvSpPr>
          <p:cNvPr id="2489" name="Google Shape;2489;p290"/>
          <p:cNvSpPr txBox="1"/>
          <p:nvPr>
            <p:ph type="title"/>
          </p:nvPr>
        </p:nvSpPr>
        <p:spPr>
          <a:xfrm>
            <a:off x="46000" y="84075"/>
            <a:ext cx="8624400" cy="7827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n" sz="2000">
                <a:solidFill>
                  <a:srgbClr val="321A7C"/>
                </a:solidFill>
              </a:rPr>
              <a:t>How to reduce AI’s hallucinations and Improve Code Quality</a:t>
            </a:r>
            <a:endParaRPr sz="2000">
              <a:solidFill>
                <a:srgbClr val="321A7C"/>
              </a:solidFill>
            </a:endParaRPr>
          </a:p>
          <a:p>
            <a:pPr indent="0" lvl="0" marL="0" rtl="0" algn="ctr">
              <a:lnSpc>
                <a:spcPct val="150000"/>
              </a:lnSpc>
              <a:spcBef>
                <a:spcPts val="0"/>
              </a:spcBef>
              <a:spcAft>
                <a:spcPts val="0"/>
              </a:spcAft>
              <a:buNone/>
            </a:pPr>
            <a:r>
              <a:t/>
            </a:r>
            <a:endParaRPr sz="2000">
              <a:solidFill>
                <a:srgbClr val="321A7C"/>
              </a:solidFill>
            </a:endParaRPr>
          </a:p>
        </p:txBody>
      </p:sp>
      <p:sp>
        <p:nvSpPr>
          <p:cNvPr id="2490" name="Google Shape;2490;p290"/>
          <p:cNvSpPr txBox="1"/>
          <p:nvPr>
            <p:ph idx="4294967295" type="body"/>
          </p:nvPr>
        </p:nvSpPr>
        <p:spPr>
          <a:xfrm>
            <a:off x="478775" y="460800"/>
            <a:ext cx="8475900" cy="41580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en" sz="1300">
                <a:solidFill>
                  <a:srgbClr val="000000"/>
                </a:solidFill>
                <a:latin typeface="Poppins"/>
                <a:ea typeface="Poppins"/>
                <a:cs typeface="Poppins"/>
                <a:sym typeface="Poppins"/>
              </a:rPr>
              <a:t>Ask AI Explicitly to Follow Specific Coding Best Practices</a:t>
            </a:r>
            <a:endParaRPr b="1" sz="1300">
              <a:solidFill>
                <a:srgbClr val="000000"/>
              </a:solidFill>
              <a:latin typeface="Poppins"/>
              <a:ea typeface="Poppins"/>
              <a:cs typeface="Poppins"/>
              <a:sym typeface="Poppins"/>
            </a:endParaRPr>
          </a:p>
          <a:p>
            <a:pPr indent="-311150" lvl="0" marL="457200" rtl="0" algn="l">
              <a:lnSpc>
                <a:spcPct val="115000"/>
              </a:lnSpc>
              <a:spcBef>
                <a:spcPts val="1200"/>
              </a:spcBef>
              <a:spcAft>
                <a:spcPts val="0"/>
              </a:spcAft>
              <a:buClr>
                <a:srgbClr val="000000"/>
              </a:buClr>
              <a:buSzPts val="1300"/>
              <a:buFont typeface="Poppins"/>
              <a:buChar char="●"/>
            </a:pPr>
            <a:r>
              <a:rPr lang="en" sz="1300">
                <a:solidFill>
                  <a:srgbClr val="000000"/>
                </a:solidFill>
                <a:latin typeface="Poppins"/>
                <a:ea typeface="Poppins"/>
                <a:cs typeface="Poppins"/>
                <a:sym typeface="Poppins"/>
              </a:rPr>
              <a:t>When crafting your prompt, explicitly instruct the AI to adhere to best practices relevant to the specific language or framework you are using.</a:t>
            </a:r>
            <a:endParaRPr sz="1300">
              <a:solidFill>
                <a:srgbClr val="000000"/>
              </a:solidFill>
              <a:latin typeface="Poppins"/>
              <a:ea typeface="Poppins"/>
              <a:cs typeface="Poppins"/>
              <a:sym typeface="Poppins"/>
            </a:endParaRPr>
          </a:p>
          <a:p>
            <a:pPr indent="-311150" lvl="0" marL="457200" rtl="0" algn="l">
              <a:lnSpc>
                <a:spcPct val="115000"/>
              </a:lnSpc>
              <a:spcBef>
                <a:spcPts val="0"/>
              </a:spcBef>
              <a:spcAft>
                <a:spcPts val="0"/>
              </a:spcAft>
              <a:buClr>
                <a:srgbClr val="000000"/>
              </a:buClr>
              <a:buSzPts val="1300"/>
              <a:buFont typeface="Poppins"/>
              <a:buChar char="●"/>
            </a:pPr>
            <a:r>
              <a:rPr lang="en" sz="1300">
                <a:solidFill>
                  <a:srgbClr val="000000"/>
                </a:solidFill>
                <a:latin typeface="Poppins"/>
                <a:ea typeface="Poppins"/>
                <a:cs typeface="Poppins"/>
                <a:sym typeface="Poppins"/>
              </a:rPr>
              <a:t>If the AI occasionally fails to follow these practices, you can include specific examples of important coding standards directly in the prompt for reinforcement.</a:t>
            </a:r>
            <a:endParaRPr sz="1300">
              <a:solidFill>
                <a:srgbClr val="000000"/>
              </a:solidFill>
              <a:latin typeface="Poppins"/>
              <a:ea typeface="Poppins"/>
              <a:cs typeface="Poppins"/>
              <a:sym typeface="Poppins"/>
            </a:endParaRPr>
          </a:p>
          <a:p>
            <a:pPr indent="0" lvl="0" marL="0" rtl="0" algn="l">
              <a:lnSpc>
                <a:spcPct val="115000"/>
              </a:lnSpc>
              <a:spcBef>
                <a:spcPts val="1200"/>
              </a:spcBef>
              <a:spcAft>
                <a:spcPts val="0"/>
              </a:spcAft>
              <a:buNone/>
            </a:pPr>
            <a:r>
              <a:rPr b="1" lang="en" sz="1300">
                <a:solidFill>
                  <a:srgbClr val="000000"/>
                </a:solidFill>
                <a:latin typeface="Poppins"/>
                <a:ea typeface="Poppins"/>
                <a:cs typeface="Poppins"/>
                <a:sym typeface="Poppins"/>
              </a:rPr>
              <a:t>Provide Organization adopted or Industry wide adopted Coding Standards</a:t>
            </a:r>
            <a:endParaRPr b="1" sz="1300">
              <a:solidFill>
                <a:srgbClr val="000000"/>
              </a:solidFill>
              <a:latin typeface="Poppins"/>
              <a:ea typeface="Poppins"/>
              <a:cs typeface="Poppins"/>
              <a:sym typeface="Poppins"/>
            </a:endParaRPr>
          </a:p>
          <a:p>
            <a:pPr indent="-311150" lvl="0" marL="457200" rtl="0" algn="l">
              <a:lnSpc>
                <a:spcPct val="115000"/>
              </a:lnSpc>
              <a:spcBef>
                <a:spcPts val="1200"/>
              </a:spcBef>
              <a:spcAft>
                <a:spcPts val="0"/>
              </a:spcAft>
              <a:buClr>
                <a:srgbClr val="000000"/>
              </a:buClr>
              <a:buSzPts val="1300"/>
              <a:buFont typeface="Poppins"/>
              <a:buChar char="●"/>
            </a:pPr>
            <a:r>
              <a:rPr lang="en" sz="1300">
                <a:solidFill>
                  <a:srgbClr val="000000"/>
                </a:solidFill>
                <a:latin typeface="Poppins"/>
                <a:ea typeface="Poppins"/>
                <a:cs typeface="Poppins"/>
                <a:sym typeface="Poppins"/>
              </a:rPr>
              <a:t>If your organization has established coding standards, include those standards in the prompt and explicitly ask the AI to follow them.</a:t>
            </a:r>
            <a:endParaRPr sz="1300">
              <a:solidFill>
                <a:srgbClr val="000000"/>
              </a:solidFill>
              <a:latin typeface="Poppins"/>
              <a:ea typeface="Poppins"/>
              <a:cs typeface="Poppins"/>
              <a:sym typeface="Poppins"/>
            </a:endParaRPr>
          </a:p>
          <a:p>
            <a:pPr indent="-311150" lvl="0" marL="457200" rtl="0" algn="l">
              <a:lnSpc>
                <a:spcPct val="115000"/>
              </a:lnSpc>
              <a:spcBef>
                <a:spcPts val="0"/>
              </a:spcBef>
              <a:spcAft>
                <a:spcPts val="0"/>
              </a:spcAft>
              <a:buClr>
                <a:srgbClr val="000000"/>
              </a:buClr>
              <a:buSzPts val="1300"/>
              <a:buFont typeface="Poppins"/>
              <a:buChar char="●"/>
            </a:pPr>
            <a:r>
              <a:rPr lang="en" sz="1300">
                <a:solidFill>
                  <a:srgbClr val="000000"/>
                </a:solidFill>
                <a:latin typeface="Poppins"/>
                <a:ea typeface="Poppins"/>
                <a:cs typeface="Poppins"/>
                <a:sym typeface="Poppins"/>
              </a:rPr>
              <a:t>In this course, we’ve shared a industry coding practices. You can use this as a reference to incorporate into your prompts for consistency and quality.</a:t>
            </a:r>
            <a:endParaRPr sz="1300">
              <a:solidFill>
                <a:srgbClr val="000000"/>
              </a:solidFill>
              <a:latin typeface="Poppins"/>
              <a:ea typeface="Poppins"/>
              <a:cs typeface="Poppins"/>
              <a:sym typeface="Poppins"/>
            </a:endParaRPr>
          </a:p>
          <a:p>
            <a:pPr indent="0" lvl="0" marL="0" rtl="0" algn="l">
              <a:lnSpc>
                <a:spcPct val="115000"/>
              </a:lnSpc>
              <a:spcBef>
                <a:spcPts val="1200"/>
              </a:spcBef>
              <a:spcAft>
                <a:spcPts val="0"/>
              </a:spcAft>
              <a:buNone/>
            </a:pPr>
            <a:r>
              <a:rPr b="1" lang="en" sz="1300">
                <a:solidFill>
                  <a:srgbClr val="000000"/>
                </a:solidFill>
                <a:latin typeface="Poppins"/>
                <a:ea typeface="Poppins"/>
                <a:cs typeface="Poppins"/>
                <a:sym typeface="Poppins"/>
              </a:rPr>
              <a:t>Use High-Quality Sample Code for New Languages or Frameworks</a:t>
            </a:r>
            <a:endParaRPr b="1" sz="1300">
              <a:solidFill>
                <a:srgbClr val="000000"/>
              </a:solidFill>
              <a:latin typeface="Poppins"/>
              <a:ea typeface="Poppins"/>
              <a:cs typeface="Poppins"/>
              <a:sym typeface="Poppins"/>
            </a:endParaRPr>
          </a:p>
          <a:p>
            <a:pPr indent="-311150" lvl="0" marL="457200" rtl="0" algn="l">
              <a:lnSpc>
                <a:spcPct val="115000"/>
              </a:lnSpc>
              <a:spcBef>
                <a:spcPts val="1200"/>
              </a:spcBef>
              <a:spcAft>
                <a:spcPts val="0"/>
              </a:spcAft>
              <a:buClr>
                <a:srgbClr val="000000"/>
              </a:buClr>
              <a:buSzPts val="1300"/>
              <a:buFont typeface="Poppins"/>
              <a:buChar char="●"/>
            </a:pPr>
            <a:r>
              <a:rPr lang="en" sz="1300">
                <a:solidFill>
                  <a:srgbClr val="000000"/>
                </a:solidFill>
                <a:latin typeface="Poppins"/>
                <a:ea typeface="Poppins"/>
                <a:cs typeface="Poppins"/>
                <a:sym typeface="Poppins"/>
              </a:rPr>
              <a:t>When working with relatively new programming languages or frameworks (with limited training data available), include a high quality sample code snippet in the prompt.</a:t>
            </a:r>
            <a:endParaRPr sz="1300">
              <a:solidFill>
                <a:srgbClr val="000000"/>
              </a:solidFill>
              <a:latin typeface="Poppins"/>
              <a:ea typeface="Poppins"/>
              <a:cs typeface="Poppins"/>
              <a:sym typeface="Poppins"/>
            </a:endParaRPr>
          </a:p>
          <a:p>
            <a:pPr indent="-311150" lvl="0" marL="457200" rtl="0" algn="l">
              <a:lnSpc>
                <a:spcPct val="115000"/>
              </a:lnSpc>
              <a:spcBef>
                <a:spcPts val="0"/>
              </a:spcBef>
              <a:spcAft>
                <a:spcPts val="0"/>
              </a:spcAft>
              <a:buClr>
                <a:srgbClr val="000000"/>
              </a:buClr>
              <a:buSzPts val="1300"/>
              <a:buFont typeface="Poppins"/>
              <a:buChar char="●"/>
            </a:pPr>
            <a:r>
              <a:rPr lang="en" sz="1300">
                <a:solidFill>
                  <a:srgbClr val="000000"/>
                </a:solidFill>
                <a:latin typeface="Poppins"/>
                <a:ea typeface="Poppins"/>
                <a:cs typeface="Poppins"/>
                <a:sym typeface="Poppins"/>
              </a:rPr>
              <a:t>Ask the AI to follow the patterns and coding best practices demonstrated in the provided sample.</a:t>
            </a:r>
            <a:endParaRPr sz="1300">
              <a:solidFill>
                <a:srgbClr val="0F0F0F"/>
              </a:solidFill>
              <a:latin typeface="Poppins"/>
              <a:ea typeface="Poppins"/>
              <a:cs typeface="Poppins"/>
              <a:sym typeface="Poppins"/>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4" name="Shape 2494"/>
        <p:cNvGrpSpPr/>
        <p:nvPr/>
      </p:nvGrpSpPr>
      <p:grpSpPr>
        <a:xfrm>
          <a:off x="0" y="0"/>
          <a:ext cx="0" cy="0"/>
          <a:chOff x="0" y="0"/>
          <a:chExt cx="0" cy="0"/>
        </a:xfrm>
      </p:grpSpPr>
      <p:sp>
        <p:nvSpPr>
          <p:cNvPr id="2495" name="Google Shape;2495;p291"/>
          <p:cNvSpPr txBox="1"/>
          <p:nvPr>
            <p:ph idx="4294967295" type="body"/>
          </p:nvPr>
        </p:nvSpPr>
        <p:spPr>
          <a:xfrm>
            <a:off x="327750" y="420550"/>
            <a:ext cx="8587800" cy="3493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t/>
            </a:r>
            <a:endParaRPr sz="1400">
              <a:solidFill>
                <a:srgbClr val="0F0F0F"/>
              </a:solidFill>
              <a:latin typeface="Poppins Medium"/>
              <a:ea typeface="Poppins Medium"/>
              <a:cs typeface="Poppins Medium"/>
              <a:sym typeface="Poppins Medium"/>
            </a:endParaRPr>
          </a:p>
          <a:p>
            <a:pPr indent="-317500" lvl="0" marL="457200" rtl="0" algn="l">
              <a:lnSpc>
                <a:spcPct val="150000"/>
              </a:lnSpc>
              <a:spcBef>
                <a:spcPts val="0"/>
              </a:spcBef>
              <a:spcAft>
                <a:spcPts val="0"/>
              </a:spcAft>
              <a:buClr>
                <a:srgbClr val="0F0F0F"/>
              </a:buClr>
              <a:buSzPts val="1400"/>
              <a:buFont typeface="Poppins Medium"/>
              <a:buChar char="●"/>
            </a:pPr>
            <a:r>
              <a:rPr b="1" lang="en" sz="1400">
                <a:solidFill>
                  <a:srgbClr val="0F0F0F"/>
                </a:solidFill>
                <a:latin typeface="Poppins"/>
                <a:ea typeface="Poppins"/>
                <a:cs typeface="Poppins"/>
                <a:sym typeface="Poppins"/>
              </a:rPr>
              <a:t>In summary,</a:t>
            </a:r>
            <a:r>
              <a:rPr lang="en" sz="1400">
                <a:solidFill>
                  <a:srgbClr val="0F0F0F"/>
                </a:solidFill>
                <a:latin typeface="Poppins Medium"/>
                <a:ea typeface="Poppins Medium"/>
                <a:cs typeface="Poppins Medium"/>
                <a:sym typeface="Poppins Medium"/>
              </a:rPr>
              <a:t> for the most common day to day coding tasks, AI can be used reliably for code generation with mature languages and frameworks. However, when working with </a:t>
            </a:r>
            <a:r>
              <a:rPr b="1" lang="en" sz="1400">
                <a:solidFill>
                  <a:srgbClr val="0F0F0F"/>
                </a:solidFill>
                <a:latin typeface="Poppins"/>
                <a:ea typeface="Poppins"/>
                <a:cs typeface="Poppins"/>
                <a:sym typeface="Poppins"/>
              </a:rPr>
              <a:t>newer languages</a:t>
            </a:r>
            <a:r>
              <a:rPr lang="en" sz="1400">
                <a:solidFill>
                  <a:srgbClr val="0F0F0F"/>
                </a:solidFill>
                <a:latin typeface="Poppins Medium"/>
                <a:ea typeface="Poppins Medium"/>
                <a:cs typeface="Poppins Medium"/>
                <a:sym typeface="Poppins Medium"/>
              </a:rPr>
              <a:t> or </a:t>
            </a:r>
            <a:r>
              <a:rPr b="1" lang="en" sz="1400">
                <a:solidFill>
                  <a:srgbClr val="0F0F0F"/>
                </a:solidFill>
                <a:latin typeface="Poppins"/>
                <a:ea typeface="Poppins"/>
                <a:cs typeface="Poppins"/>
                <a:sym typeface="Poppins"/>
              </a:rPr>
              <a:t>complex novel tasks</a:t>
            </a:r>
            <a:r>
              <a:rPr lang="en" sz="1400">
                <a:solidFill>
                  <a:srgbClr val="0F0F0F"/>
                </a:solidFill>
                <a:latin typeface="Poppins Medium"/>
                <a:ea typeface="Poppins Medium"/>
                <a:cs typeface="Poppins Medium"/>
                <a:sym typeface="Poppins Medium"/>
              </a:rPr>
              <a:t>, while AI can still be helpful, but be aware of the potential for low quality code or hidden errors.</a:t>
            </a:r>
            <a:endParaRPr sz="1400">
              <a:solidFill>
                <a:srgbClr val="0F0F0F"/>
              </a:solidFill>
              <a:latin typeface="Poppins Medium"/>
              <a:ea typeface="Poppins Medium"/>
              <a:cs typeface="Poppins Medium"/>
              <a:sym typeface="Poppins Medium"/>
            </a:endParaRPr>
          </a:p>
          <a:p>
            <a:pPr indent="-317500" lvl="0" marL="457200" rtl="0" algn="l">
              <a:lnSpc>
                <a:spcPct val="150000"/>
              </a:lnSpc>
              <a:spcBef>
                <a:spcPts val="0"/>
              </a:spcBef>
              <a:spcAft>
                <a:spcPts val="0"/>
              </a:spcAft>
              <a:buClr>
                <a:srgbClr val="0F0F0F"/>
              </a:buClr>
              <a:buSzPts val="1400"/>
              <a:buFont typeface="Poppins Medium"/>
              <a:buChar char="●"/>
            </a:pPr>
            <a:r>
              <a:rPr lang="en" sz="1400">
                <a:solidFill>
                  <a:srgbClr val="000000"/>
                </a:solidFill>
                <a:latin typeface="Poppins Medium"/>
                <a:ea typeface="Poppins Medium"/>
                <a:cs typeface="Poppins Medium"/>
                <a:sym typeface="Poppins Medium"/>
              </a:rPr>
              <a:t>Validating AI’s work becomes a critical step of the code generation process using AI. By adopting a tailored blend of these 5 testings and validation strategies, you can minimize risks and ensure the highest quality in AI generated code.</a:t>
            </a:r>
            <a:endParaRPr sz="1400">
              <a:solidFill>
                <a:srgbClr val="0F0F0F"/>
              </a:solidFill>
              <a:latin typeface="Poppins Medium"/>
              <a:ea typeface="Poppins Medium"/>
              <a:cs typeface="Poppins Medium"/>
              <a:sym typeface="Poppins Medium"/>
            </a:endParaRPr>
          </a:p>
          <a:p>
            <a:pPr indent="-317500" lvl="1" marL="914400" rtl="0" algn="l">
              <a:lnSpc>
                <a:spcPct val="150000"/>
              </a:lnSpc>
              <a:spcBef>
                <a:spcPts val="0"/>
              </a:spcBef>
              <a:spcAft>
                <a:spcPts val="0"/>
              </a:spcAft>
              <a:buClr>
                <a:srgbClr val="0F0F0F"/>
              </a:buClr>
              <a:buSzPts val="1400"/>
              <a:buFont typeface="Poppins Medium"/>
              <a:buChar char="○"/>
            </a:pPr>
            <a:r>
              <a:rPr lang="en" sz="1400">
                <a:solidFill>
                  <a:srgbClr val="000000"/>
                </a:solidFill>
                <a:latin typeface="Poppins Medium"/>
                <a:ea typeface="Poppins Medium"/>
                <a:cs typeface="Poppins Medium"/>
                <a:sym typeface="Poppins Medium"/>
              </a:rPr>
              <a:t>Exhaustive Manual Testing</a:t>
            </a:r>
            <a:endParaRPr sz="1400">
              <a:solidFill>
                <a:srgbClr val="000000"/>
              </a:solidFill>
              <a:latin typeface="Poppins Medium"/>
              <a:ea typeface="Poppins Medium"/>
              <a:cs typeface="Poppins Medium"/>
              <a:sym typeface="Poppins Medium"/>
            </a:endParaRPr>
          </a:p>
          <a:p>
            <a:pPr indent="-317500" lvl="1" marL="914400" rtl="0" algn="l">
              <a:lnSpc>
                <a:spcPct val="150000"/>
              </a:lnSpc>
              <a:spcBef>
                <a:spcPts val="0"/>
              </a:spcBef>
              <a:spcAft>
                <a:spcPts val="0"/>
              </a:spcAft>
              <a:buClr>
                <a:srgbClr val="000000"/>
              </a:buClr>
              <a:buSzPts val="1400"/>
              <a:buFont typeface="Poppins Medium"/>
              <a:buChar char="○"/>
            </a:pPr>
            <a:r>
              <a:rPr lang="en" sz="1400">
                <a:solidFill>
                  <a:srgbClr val="000000"/>
                </a:solidFill>
                <a:latin typeface="Poppins Medium"/>
                <a:ea typeface="Poppins Medium"/>
                <a:cs typeface="Poppins Medium"/>
                <a:sym typeface="Poppins Medium"/>
              </a:rPr>
              <a:t>Incorporate Unit Testing</a:t>
            </a:r>
            <a:endParaRPr sz="1400">
              <a:solidFill>
                <a:srgbClr val="000000"/>
              </a:solidFill>
              <a:latin typeface="Poppins Medium"/>
              <a:ea typeface="Poppins Medium"/>
              <a:cs typeface="Poppins Medium"/>
              <a:sym typeface="Poppins Medium"/>
            </a:endParaRPr>
          </a:p>
          <a:p>
            <a:pPr indent="-317500" lvl="1" marL="914400" rtl="0" algn="l">
              <a:lnSpc>
                <a:spcPct val="150000"/>
              </a:lnSpc>
              <a:spcBef>
                <a:spcPts val="0"/>
              </a:spcBef>
              <a:spcAft>
                <a:spcPts val="0"/>
              </a:spcAft>
              <a:buClr>
                <a:srgbClr val="000000"/>
              </a:buClr>
              <a:buSzPts val="1400"/>
              <a:buFont typeface="Poppins Medium"/>
              <a:buChar char="○"/>
            </a:pPr>
            <a:r>
              <a:rPr lang="en" sz="1400">
                <a:solidFill>
                  <a:srgbClr val="000000"/>
                </a:solidFill>
                <a:latin typeface="Poppins Medium"/>
                <a:ea typeface="Poppins Medium"/>
                <a:cs typeface="Poppins Medium"/>
                <a:sym typeface="Poppins Medium"/>
              </a:rPr>
              <a:t>Automation Testing</a:t>
            </a:r>
            <a:endParaRPr sz="1400">
              <a:solidFill>
                <a:srgbClr val="000000"/>
              </a:solidFill>
              <a:latin typeface="Poppins Medium"/>
              <a:ea typeface="Poppins Medium"/>
              <a:cs typeface="Poppins Medium"/>
              <a:sym typeface="Poppins Medium"/>
            </a:endParaRPr>
          </a:p>
          <a:p>
            <a:pPr indent="-317500" lvl="1" marL="914400" rtl="0" algn="l">
              <a:lnSpc>
                <a:spcPct val="150000"/>
              </a:lnSpc>
              <a:spcBef>
                <a:spcPts val="0"/>
              </a:spcBef>
              <a:spcAft>
                <a:spcPts val="0"/>
              </a:spcAft>
              <a:buClr>
                <a:srgbClr val="000000"/>
              </a:buClr>
              <a:buSzPts val="1400"/>
              <a:buFont typeface="Poppins Medium"/>
              <a:buChar char="○"/>
            </a:pPr>
            <a:r>
              <a:rPr lang="en" sz="1400">
                <a:solidFill>
                  <a:srgbClr val="000000"/>
                </a:solidFill>
                <a:latin typeface="Poppins Medium"/>
                <a:ea typeface="Poppins Medium"/>
                <a:cs typeface="Poppins Medium"/>
                <a:sym typeface="Poppins Medium"/>
              </a:rPr>
              <a:t>AI Assisted Code Review</a:t>
            </a:r>
            <a:endParaRPr sz="1400">
              <a:solidFill>
                <a:srgbClr val="000000"/>
              </a:solidFill>
              <a:latin typeface="Poppins Medium"/>
              <a:ea typeface="Poppins Medium"/>
              <a:cs typeface="Poppins Medium"/>
              <a:sym typeface="Poppins Medium"/>
            </a:endParaRPr>
          </a:p>
          <a:p>
            <a:pPr indent="-317500" lvl="1" marL="914400" rtl="0" algn="l">
              <a:lnSpc>
                <a:spcPct val="150000"/>
              </a:lnSpc>
              <a:spcBef>
                <a:spcPts val="0"/>
              </a:spcBef>
              <a:spcAft>
                <a:spcPts val="0"/>
              </a:spcAft>
              <a:buClr>
                <a:srgbClr val="000000"/>
              </a:buClr>
              <a:buSzPts val="1400"/>
              <a:buFont typeface="Poppins Medium"/>
              <a:buChar char="○"/>
            </a:pPr>
            <a:r>
              <a:rPr lang="en" sz="1400">
                <a:solidFill>
                  <a:srgbClr val="000000"/>
                </a:solidFill>
                <a:latin typeface="Poppins Medium"/>
                <a:ea typeface="Poppins Medium"/>
                <a:cs typeface="Poppins Medium"/>
                <a:sym typeface="Poppins Medium"/>
              </a:rPr>
              <a:t>Human Code Review</a:t>
            </a:r>
            <a:endParaRPr sz="1400">
              <a:solidFill>
                <a:srgbClr val="0F0F0F"/>
              </a:solidFill>
              <a:latin typeface="Poppins Medium"/>
              <a:ea typeface="Poppins Medium"/>
              <a:cs typeface="Poppins Medium"/>
              <a:sym typeface="Poppins Medium"/>
            </a:endParaRPr>
          </a:p>
        </p:txBody>
      </p:sp>
      <p:sp>
        <p:nvSpPr>
          <p:cNvPr id="2496" name="Google Shape;2496;p291"/>
          <p:cNvSpPr txBox="1"/>
          <p:nvPr>
            <p:ph type="title"/>
          </p:nvPr>
        </p:nvSpPr>
        <p:spPr>
          <a:xfrm>
            <a:off x="0" y="71200"/>
            <a:ext cx="8624400" cy="7827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n" sz="2100">
                <a:solidFill>
                  <a:srgbClr val="321A7C"/>
                </a:solidFill>
              </a:rPr>
              <a:t>Summary of AI hallucination and its remediation</a:t>
            </a:r>
            <a:endParaRPr sz="2100">
              <a:solidFill>
                <a:srgbClr val="321A7C"/>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0" name="Shape 2500"/>
        <p:cNvGrpSpPr/>
        <p:nvPr/>
      </p:nvGrpSpPr>
      <p:grpSpPr>
        <a:xfrm>
          <a:off x="0" y="0"/>
          <a:ext cx="0" cy="0"/>
          <a:chOff x="0" y="0"/>
          <a:chExt cx="0" cy="0"/>
        </a:xfrm>
      </p:grpSpPr>
      <p:sp>
        <p:nvSpPr>
          <p:cNvPr id="2501" name="Google Shape;2501;p292"/>
          <p:cNvSpPr txBox="1"/>
          <p:nvPr>
            <p:ph type="title"/>
          </p:nvPr>
        </p:nvSpPr>
        <p:spPr>
          <a:xfrm>
            <a:off x="91425" y="75000"/>
            <a:ext cx="8624400" cy="782700"/>
          </a:xfrm>
          <a:prstGeom prst="rect">
            <a:avLst/>
          </a:prstGeom>
        </p:spPr>
        <p:txBody>
          <a:bodyPr anchorCtr="0" anchor="t" bIns="91425" lIns="91425" spcFirstLastPara="1" rIns="91425" wrap="square" tIns="91425">
            <a:noAutofit/>
          </a:bodyPr>
          <a:lstStyle/>
          <a:p>
            <a:pPr indent="457200" lvl="0" marL="0" rtl="0" algn="ctr">
              <a:lnSpc>
                <a:spcPct val="150000"/>
              </a:lnSpc>
              <a:spcBef>
                <a:spcPts val="0"/>
              </a:spcBef>
              <a:spcAft>
                <a:spcPts val="0"/>
              </a:spcAft>
              <a:buNone/>
            </a:pPr>
            <a:r>
              <a:rPr lang="en" sz="1800">
                <a:solidFill>
                  <a:srgbClr val="321A7C"/>
                </a:solidFill>
              </a:rPr>
              <a:t>Guard</a:t>
            </a:r>
            <a:r>
              <a:rPr lang="en" sz="1800">
                <a:solidFill>
                  <a:srgbClr val="321A7C"/>
                </a:solidFill>
              </a:rPr>
              <a:t> Rails and </a:t>
            </a:r>
            <a:r>
              <a:rPr lang="en" sz="1800">
                <a:solidFill>
                  <a:srgbClr val="321A7C"/>
                </a:solidFill>
              </a:rPr>
              <a:t>Points of Caution when working with AI</a:t>
            </a:r>
            <a:endParaRPr sz="1800">
              <a:solidFill>
                <a:srgbClr val="321A7C"/>
              </a:solidFill>
            </a:endParaRPr>
          </a:p>
        </p:txBody>
      </p:sp>
      <p:sp>
        <p:nvSpPr>
          <p:cNvPr id="2502" name="Google Shape;2502;p292"/>
          <p:cNvSpPr txBox="1"/>
          <p:nvPr>
            <p:ph idx="4294967295" type="body"/>
          </p:nvPr>
        </p:nvSpPr>
        <p:spPr>
          <a:xfrm>
            <a:off x="230100" y="351200"/>
            <a:ext cx="8683800" cy="34164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t/>
            </a:r>
            <a:endParaRPr sz="950">
              <a:solidFill>
                <a:srgbClr val="0F0F0F"/>
              </a:solidFill>
              <a:latin typeface="Poppins Medium"/>
              <a:ea typeface="Poppins Medium"/>
              <a:cs typeface="Poppins Medium"/>
              <a:sym typeface="Poppins Medium"/>
            </a:endParaRPr>
          </a:p>
          <a:p>
            <a:pPr indent="-288925" lvl="0" marL="457200" rtl="0" algn="l">
              <a:lnSpc>
                <a:spcPct val="150000"/>
              </a:lnSpc>
              <a:spcBef>
                <a:spcPts val="0"/>
              </a:spcBef>
              <a:spcAft>
                <a:spcPts val="0"/>
              </a:spcAft>
              <a:buClr>
                <a:srgbClr val="0F0F0F"/>
              </a:buClr>
              <a:buSzPts val="950"/>
              <a:buFont typeface="Poppins"/>
              <a:buAutoNum type="arabicPeriod"/>
            </a:pPr>
            <a:r>
              <a:rPr b="1" lang="en" sz="950">
                <a:solidFill>
                  <a:srgbClr val="0F0F0F"/>
                </a:solidFill>
                <a:latin typeface="Poppins"/>
                <a:ea typeface="Poppins"/>
                <a:cs typeface="Poppins"/>
                <a:sym typeface="Poppins"/>
              </a:rPr>
              <a:t>Commit Your Code Before Each Iteration with AI</a:t>
            </a:r>
            <a:endParaRPr b="1" sz="950">
              <a:solidFill>
                <a:srgbClr val="0F0F0F"/>
              </a:solidFill>
              <a:latin typeface="Poppins"/>
              <a:ea typeface="Poppins"/>
              <a:cs typeface="Poppins"/>
              <a:sym typeface="Poppins"/>
            </a:endParaRPr>
          </a:p>
          <a:p>
            <a:pPr indent="-288925" lvl="1" marL="914400" rtl="0" algn="l">
              <a:lnSpc>
                <a:spcPct val="150000"/>
              </a:lnSpc>
              <a:spcBef>
                <a:spcPts val="0"/>
              </a:spcBef>
              <a:spcAft>
                <a:spcPts val="0"/>
              </a:spcAft>
              <a:buClr>
                <a:srgbClr val="0F0F0F"/>
              </a:buClr>
              <a:buSzPts val="950"/>
              <a:buFont typeface="Poppins Medium"/>
              <a:buAutoNum type="alphaLcPeriod"/>
            </a:pPr>
            <a:r>
              <a:rPr lang="en" sz="950">
                <a:solidFill>
                  <a:srgbClr val="0F0F0F"/>
                </a:solidFill>
                <a:latin typeface="Poppins Medium"/>
                <a:ea typeface="Poppins Medium"/>
                <a:cs typeface="Poppins Medium"/>
                <a:sym typeface="Poppins Medium"/>
              </a:rPr>
              <a:t>Git provides a safety net when using AI for code modifications. If unwanted changes occur, you can easily revert to your original code. </a:t>
            </a:r>
            <a:endParaRPr sz="950">
              <a:solidFill>
                <a:srgbClr val="0F0F0F"/>
              </a:solidFill>
              <a:latin typeface="Poppins Medium"/>
              <a:ea typeface="Poppins Medium"/>
              <a:cs typeface="Poppins Medium"/>
              <a:sym typeface="Poppins Medium"/>
            </a:endParaRPr>
          </a:p>
          <a:p>
            <a:pPr indent="-288925" lvl="0" marL="457200" rtl="0" algn="l">
              <a:lnSpc>
                <a:spcPct val="150000"/>
              </a:lnSpc>
              <a:spcBef>
                <a:spcPts val="0"/>
              </a:spcBef>
              <a:spcAft>
                <a:spcPts val="0"/>
              </a:spcAft>
              <a:buClr>
                <a:srgbClr val="0F0F0F"/>
              </a:buClr>
              <a:buSzPts val="950"/>
              <a:buFont typeface="Poppins"/>
              <a:buAutoNum type="arabicPeriod"/>
            </a:pPr>
            <a:r>
              <a:rPr b="1" lang="en" sz="950">
                <a:solidFill>
                  <a:srgbClr val="0F0F0F"/>
                </a:solidFill>
                <a:latin typeface="Poppins"/>
                <a:ea typeface="Poppins"/>
                <a:cs typeface="Poppins"/>
                <a:sym typeface="Poppins"/>
              </a:rPr>
              <a:t>Be Prepared to Handle AI Disruption</a:t>
            </a:r>
            <a:endParaRPr b="1" sz="950">
              <a:solidFill>
                <a:srgbClr val="0F0F0F"/>
              </a:solidFill>
              <a:latin typeface="Poppins"/>
              <a:ea typeface="Poppins"/>
              <a:cs typeface="Poppins"/>
              <a:sym typeface="Poppins"/>
            </a:endParaRPr>
          </a:p>
          <a:p>
            <a:pPr indent="-288925" lvl="1" marL="914400" rtl="0" algn="l">
              <a:lnSpc>
                <a:spcPct val="150000"/>
              </a:lnSpc>
              <a:spcBef>
                <a:spcPts val="0"/>
              </a:spcBef>
              <a:spcAft>
                <a:spcPts val="0"/>
              </a:spcAft>
              <a:buClr>
                <a:srgbClr val="0F0F0F"/>
              </a:buClr>
              <a:buSzPts val="950"/>
              <a:buFont typeface="Poppins Medium"/>
              <a:buAutoNum type="alphaLcPeriod"/>
            </a:pPr>
            <a:r>
              <a:rPr lang="en" sz="950">
                <a:solidFill>
                  <a:srgbClr val="0F0F0F"/>
                </a:solidFill>
                <a:latin typeface="Poppins Medium"/>
                <a:ea typeface="Poppins Medium"/>
                <a:cs typeface="Poppins Medium"/>
                <a:sym typeface="Poppins Medium"/>
              </a:rPr>
              <a:t>AI tools can be disrupted by API limits, server issues, or other unexpected problems. To protect your work, save regularly and back up your prompts.</a:t>
            </a:r>
            <a:endParaRPr sz="950">
              <a:solidFill>
                <a:srgbClr val="0F0F0F"/>
              </a:solidFill>
              <a:latin typeface="Poppins Medium"/>
              <a:ea typeface="Poppins Medium"/>
              <a:cs typeface="Poppins Medium"/>
              <a:sym typeface="Poppins Medium"/>
            </a:endParaRPr>
          </a:p>
          <a:p>
            <a:pPr indent="-288925" lvl="0" marL="457200" rtl="0" algn="l">
              <a:lnSpc>
                <a:spcPct val="150000"/>
              </a:lnSpc>
              <a:spcBef>
                <a:spcPts val="0"/>
              </a:spcBef>
              <a:spcAft>
                <a:spcPts val="0"/>
              </a:spcAft>
              <a:buClr>
                <a:schemeClr val="dk1"/>
              </a:buClr>
              <a:buSzPts val="950"/>
              <a:buFont typeface="Poppins"/>
              <a:buAutoNum type="arabicPeriod"/>
            </a:pPr>
            <a:r>
              <a:rPr b="1" lang="en" sz="950">
                <a:solidFill>
                  <a:srgbClr val="0F0F0F"/>
                </a:solidFill>
                <a:latin typeface="Poppins"/>
                <a:ea typeface="Poppins"/>
                <a:cs typeface="Poppins"/>
                <a:sym typeface="Poppins"/>
              </a:rPr>
              <a:t>Expect Multiple Iterations and Constant Feedback Cycles with AI</a:t>
            </a:r>
            <a:endParaRPr b="1" sz="950">
              <a:solidFill>
                <a:srgbClr val="0F0F0F"/>
              </a:solidFill>
              <a:latin typeface="Poppins"/>
              <a:ea typeface="Poppins"/>
              <a:cs typeface="Poppins"/>
              <a:sym typeface="Poppins"/>
            </a:endParaRPr>
          </a:p>
          <a:p>
            <a:pPr indent="-288925" lvl="1" marL="914400" rtl="0" algn="l">
              <a:lnSpc>
                <a:spcPct val="150000"/>
              </a:lnSpc>
              <a:spcBef>
                <a:spcPts val="0"/>
              </a:spcBef>
              <a:spcAft>
                <a:spcPts val="0"/>
              </a:spcAft>
              <a:buClr>
                <a:srgbClr val="0F0F0F"/>
              </a:buClr>
              <a:buSzPts val="950"/>
              <a:buFont typeface="Poppins Medium"/>
              <a:buAutoNum type="alphaLcPeriod"/>
            </a:pPr>
            <a:r>
              <a:rPr lang="en" sz="950">
                <a:solidFill>
                  <a:srgbClr val="0F0F0F"/>
                </a:solidFill>
                <a:latin typeface="Poppins Medium"/>
                <a:ea typeface="Poppins Medium"/>
                <a:cs typeface="Poppins Medium"/>
                <a:sym typeface="Poppins Medium"/>
              </a:rPr>
              <a:t>AI models are constantly learning. To achieve the best results, provide feedback on the initial output, guiding the AI with refinements until it meets your expectations. One-shot or few-shot prompting can be helpful techniques.</a:t>
            </a:r>
            <a:endParaRPr sz="950">
              <a:solidFill>
                <a:srgbClr val="0F0F0F"/>
              </a:solidFill>
              <a:latin typeface="Poppins Medium"/>
              <a:ea typeface="Poppins Medium"/>
              <a:cs typeface="Poppins Medium"/>
              <a:sym typeface="Poppins Medium"/>
            </a:endParaRPr>
          </a:p>
          <a:p>
            <a:pPr indent="-288925" lvl="0" marL="457200" rtl="0" algn="l">
              <a:lnSpc>
                <a:spcPct val="150000"/>
              </a:lnSpc>
              <a:spcBef>
                <a:spcPts val="0"/>
              </a:spcBef>
              <a:spcAft>
                <a:spcPts val="0"/>
              </a:spcAft>
              <a:buClr>
                <a:schemeClr val="dk1"/>
              </a:buClr>
              <a:buSzPts val="950"/>
              <a:buFont typeface="Poppins"/>
              <a:buAutoNum type="arabicPeriod"/>
            </a:pPr>
            <a:r>
              <a:rPr b="1" lang="en" sz="950">
                <a:latin typeface="Poppins"/>
                <a:ea typeface="Poppins"/>
                <a:cs typeface="Poppins"/>
                <a:sym typeface="Poppins"/>
              </a:rPr>
              <a:t>Provide as much details as possible to AI</a:t>
            </a:r>
            <a:r>
              <a:rPr lang="en" sz="950">
                <a:latin typeface="Poppins Medium"/>
                <a:ea typeface="Poppins Medium"/>
                <a:cs typeface="Poppins Medium"/>
                <a:sym typeface="Poppins Medium"/>
              </a:rPr>
              <a:t> </a:t>
            </a:r>
            <a:endParaRPr sz="950">
              <a:latin typeface="Poppins Medium"/>
              <a:ea typeface="Poppins Medium"/>
              <a:cs typeface="Poppins Medium"/>
              <a:sym typeface="Poppins Medium"/>
            </a:endParaRPr>
          </a:p>
          <a:p>
            <a:pPr indent="-288925" lvl="1" marL="914400" rtl="0" algn="l">
              <a:lnSpc>
                <a:spcPct val="150000"/>
              </a:lnSpc>
              <a:spcBef>
                <a:spcPts val="0"/>
              </a:spcBef>
              <a:spcAft>
                <a:spcPts val="0"/>
              </a:spcAft>
              <a:buSzPts val="950"/>
              <a:buFont typeface="Poppins Medium"/>
              <a:buAutoNum type="alphaLcPeriod"/>
            </a:pPr>
            <a:r>
              <a:rPr lang="en" sz="950">
                <a:latin typeface="Poppins Medium"/>
                <a:ea typeface="Poppins Medium"/>
                <a:cs typeface="Poppins Medium"/>
                <a:sym typeface="Poppins Medium"/>
              </a:rPr>
              <a:t>To avoid inaccuracies and wasted effort, provide the AI with detailed instructions in your initial prompt. This minimizes false assumptions and helps the AI deliver the desired functionality quickly.</a:t>
            </a:r>
            <a:endParaRPr sz="950">
              <a:latin typeface="Poppins Medium"/>
              <a:ea typeface="Poppins Medium"/>
              <a:cs typeface="Poppins Medium"/>
              <a:sym typeface="Poppins Medium"/>
            </a:endParaRPr>
          </a:p>
          <a:p>
            <a:pPr indent="-288925" lvl="0" marL="457200" rtl="0" algn="l">
              <a:lnSpc>
                <a:spcPct val="150000"/>
              </a:lnSpc>
              <a:spcBef>
                <a:spcPts val="0"/>
              </a:spcBef>
              <a:spcAft>
                <a:spcPts val="0"/>
              </a:spcAft>
              <a:buClr>
                <a:schemeClr val="dk1"/>
              </a:buClr>
              <a:buSzPts val="950"/>
              <a:buFont typeface="Poppins"/>
              <a:buAutoNum type="arabicPeriod"/>
            </a:pPr>
            <a:r>
              <a:rPr b="1" lang="en" sz="950">
                <a:latin typeface="Poppins"/>
                <a:ea typeface="Poppins"/>
                <a:cs typeface="Poppins"/>
                <a:sym typeface="Poppins"/>
              </a:rPr>
              <a:t>AI might introduce defects in your code. </a:t>
            </a:r>
            <a:endParaRPr b="1" sz="950">
              <a:latin typeface="Poppins"/>
              <a:ea typeface="Poppins"/>
              <a:cs typeface="Poppins"/>
              <a:sym typeface="Poppins"/>
            </a:endParaRPr>
          </a:p>
          <a:p>
            <a:pPr indent="-288925" lvl="1" marL="914400" rtl="0" algn="l">
              <a:lnSpc>
                <a:spcPct val="150000"/>
              </a:lnSpc>
              <a:spcBef>
                <a:spcPts val="0"/>
              </a:spcBef>
              <a:spcAft>
                <a:spcPts val="0"/>
              </a:spcAft>
              <a:buClr>
                <a:schemeClr val="dk1"/>
              </a:buClr>
              <a:buSzPts val="950"/>
              <a:buFont typeface="Poppins Medium"/>
              <a:buAutoNum type="alphaLcPeriod"/>
            </a:pPr>
            <a:r>
              <a:rPr lang="en" sz="950">
                <a:latin typeface="Poppins Medium"/>
                <a:ea typeface="Poppins Medium"/>
                <a:cs typeface="Poppins Medium"/>
                <a:sym typeface="Poppins Medium"/>
              </a:rPr>
              <a:t>Never blindly trust AI generated code. Always validate its output. Even seemingly minor errors, like the incorrect date format and off-by-one error we encountered in our Employee Microservice, demonstrate the importance of thorough testing. It is recommended to add unit tests, automated tests and manual tests to your code. </a:t>
            </a:r>
            <a:endParaRPr sz="950">
              <a:latin typeface="Poppins Medium"/>
              <a:ea typeface="Poppins Medium"/>
              <a:cs typeface="Poppins Medium"/>
              <a:sym typeface="Poppins Medium"/>
            </a:endParaRPr>
          </a:p>
          <a:p>
            <a:pPr indent="-288925" lvl="0" marL="457200" rtl="0" algn="l">
              <a:lnSpc>
                <a:spcPct val="150000"/>
              </a:lnSpc>
              <a:spcBef>
                <a:spcPts val="0"/>
              </a:spcBef>
              <a:spcAft>
                <a:spcPts val="0"/>
              </a:spcAft>
              <a:buSzPts val="950"/>
              <a:buFont typeface="Poppins"/>
              <a:buAutoNum type="arabicPeriod"/>
            </a:pPr>
            <a:r>
              <a:rPr b="1" lang="en" sz="950">
                <a:latin typeface="Poppins"/>
                <a:ea typeface="Poppins"/>
                <a:cs typeface="Poppins"/>
                <a:sym typeface="Poppins"/>
              </a:rPr>
              <a:t>Avoid sharing PII or Sensitive or Confidential Data with AI</a:t>
            </a:r>
            <a:r>
              <a:rPr b="1" lang="en" sz="950">
                <a:latin typeface="Poppins"/>
                <a:ea typeface="Poppins"/>
                <a:cs typeface="Poppins"/>
                <a:sym typeface="Poppins"/>
              </a:rPr>
              <a:t> </a:t>
            </a:r>
            <a:endParaRPr b="1" sz="950">
              <a:latin typeface="Poppins"/>
              <a:ea typeface="Poppins"/>
              <a:cs typeface="Poppins"/>
              <a:sym typeface="Poppins"/>
            </a:endParaRPr>
          </a:p>
          <a:p>
            <a:pPr indent="-288925" lvl="1" marL="914400" rtl="0" algn="l">
              <a:lnSpc>
                <a:spcPct val="150000"/>
              </a:lnSpc>
              <a:spcBef>
                <a:spcPts val="0"/>
              </a:spcBef>
              <a:spcAft>
                <a:spcPts val="0"/>
              </a:spcAft>
              <a:buSzPts val="950"/>
              <a:buFont typeface="Poppins Medium"/>
              <a:buAutoNum type="alphaLcPeriod"/>
            </a:pPr>
            <a:r>
              <a:rPr lang="en" sz="950">
                <a:latin typeface="Poppins Medium"/>
                <a:ea typeface="Poppins Medium"/>
                <a:cs typeface="Poppins Medium"/>
                <a:sym typeface="Poppins Medium"/>
              </a:rPr>
              <a:t>Avoid sharing organization’s or customer’s real data (PII, Sensitive or Confidential information), instead, try to use anonymized data. As this data may further be used to train the future models.</a:t>
            </a:r>
            <a:endParaRPr sz="950">
              <a:latin typeface="Poppins Medium"/>
              <a:ea typeface="Poppins Medium"/>
              <a:cs typeface="Poppins Medium"/>
              <a:sym typeface="Poppins Medium"/>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6" name="Shape 2506"/>
        <p:cNvGrpSpPr/>
        <p:nvPr/>
      </p:nvGrpSpPr>
      <p:grpSpPr>
        <a:xfrm>
          <a:off x="0" y="0"/>
          <a:ext cx="0" cy="0"/>
          <a:chOff x="0" y="0"/>
          <a:chExt cx="0" cy="0"/>
        </a:xfrm>
      </p:grpSpPr>
      <p:sp>
        <p:nvSpPr>
          <p:cNvPr id="2507" name="Google Shape;2507;p293"/>
          <p:cNvSpPr txBox="1"/>
          <p:nvPr>
            <p:ph type="title"/>
          </p:nvPr>
        </p:nvSpPr>
        <p:spPr>
          <a:xfrm>
            <a:off x="1104300" y="0"/>
            <a:ext cx="6783300" cy="5340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n" sz="2000">
                <a:solidFill>
                  <a:srgbClr val="321A7C"/>
                </a:solidFill>
              </a:rPr>
              <a:t>What are AI Agents?</a:t>
            </a:r>
            <a:endParaRPr sz="2300">
              <a:solidFill>
                <a:srgbClr val="321A7C"/>
              </a:solidFill>
            </a:endParaRPr>
          </a:p>
        </p:txBody>
      </p:sp>
      <p:pic>
        <p:nvPicPr>
          <p:cNvPr id="2508" name="Google Shape;2508;p293"/>
          <p:cNvPicPr preferRelativeResize="0"/>
          <p:nvPr/>
        </p:nvPicPr>
        <p:blipFill rotWithShape="1">
          <a:blip r:embed="rId3">
            <a:alphaModFix/>
          </a:blip>
          <a:srcRect b="12384" l="0" r="0" t="-8317"/>
          <a:stretch/>
        </p:blipFill>
        <p:spPr>
          <a:xfrm>
            <a:off x="2007475" y="35200"/>
            <a:ext cx="5594814" cy="481982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1" name="Shape 2221"/>
        <p:cNvGrpSpPr/>
        <p:nvPr/>
      </p:nvGrpSpPr>
      <p:grpSpPr>
        <a:xfrm>
          <a:off x="0" y="0"/>
          <a:ext cx="0" cy="0"/>
          <a:chOff x="0" y="0"/>
          <a:chExt cx="0" cy="0"/>
        </a:xfrm>
      </p:grpSpPr>
      <p:sp>
        <p:nvSpPr>
          <p:cNvPr id="2222" name="Google Shape;2222;p258"/>
          <p:cNvSpPr txBox="1"/>
          <p:nvPr>
            <p:ph idx="4294967295" type="body"/>
          </p:nvPr>
        </p:nvSpPr>
        <p:spPr>
          <a:xfrm>
            <a:off x="339900" y="913300"/>
            <a:ext cx="8804100" cy="3682800"/>
          </a:xfrm>
          <a:prstGeom prst="rect">
            <a:avLst/>
          </a:prstGeom>
        </p:spPr>
        <p:txBody>
          <a:bodyPr anchorCtr="0" anchor="t" bIns="91425" lIns="91425" spcFirstLastPara="1" rIns="91425" wrap="square" tIns="91425">
            <a:noAutofit/>
          </a:bodyPr>
          <a:lstStyle/>
          <a:p>
            <a:pPr indent="-323850" lvl="0" marL="457200" rtl="0" algn="l">
              <a:lnSpc>
                <a:spcPct val="150000"/>
              </a:lnSpc>
              <a:spcBef>
                <a:spcPts val="0"/>
              </a:spcBef>
              <a:spcAft>
                <a:spcPts val="0"/>
              </a:spcAft>
              <a:buSzPts val="1500"/>
              <a:buFont typeface="Poppins"/>
              <a:buChar char="●"/>
            </a:pPr>
            <a:r>
              <a:rPr lang="en" sz="1500">
                <a:latin typeface="Poppins"/>
                <a:ea typeface="Poppins"/>
                <a:cs typeface="Poppins"/>
                <a:sym typeface="Poppins"/>
              </a:rPr>
              <a:t>Demo - </a:t>
            </a:r>
            <a:r>
              <a:rPr lang="en" sz="1500">
                <a:latin typeface="Poppins"/>
                <a:ea typeface="Poppins"/>
                <a:cs typeface="Poppins"/>
                <a:sym typeface="Poppins"/>
              </a:rPr>
              <a:t>Documentation Generation with AI (Any Existing Repository)</a:t>
            </a:r>
            <a:endParaRPr sz="1500">
              <a:solidFill>
                <a:srgbClr val="9900FF"/>
              </a:solidFill>
              <a:latin typeface="Poppins"/>
              <a:ea typeface="Poppins"/>
              <a:cs typeface="Poppins"/>
              <a:sym typeface="Poppins"/>
            </a:endParaRPr>
          </a:p>
          <a:p>
            <a:pPr indent="-323850" lvl="0" marL="457200" rtl="0" algn="l">
              <a:lnSpc>
                <a:spcPct val="150000"/>
              </a:lnSpc>
              <a:spcBef>
                <a:spcPts val="0"/>
              </a:spcBef>
              <a:spcAft>
                <a:spcPts val="0"/>
              </a:spcAft>
              <a:buSzPts val="1500"/>
              <a:buFont typeface="Poppins"/>
              <a:buChar char="●"/>
            </a:pPr>
            <a:r>
              <a:rPr lang="en" sz="1500">
                <a:latin typeface="Poppins"/>
                <a:ea typeface="Poppins"/>
                <a:cs typeface="Poppins"/>
                <a:sym typeface="Poppins"/>
              </a:rPr>
              <a:t>Demo - Code Generation with AI (Java Microservice)</a:t>
            </a:r>
            <a:endParaRPr sz="1500">
              <a:solidFill>
                <a:srgbClr val="9900FF"/>
              </a:solidFill>
              <a:latin typeface="Poppins"/>
              <a:ea typeface="Poppins"/>
              <a:cs typeface="Poppins"/>
              <a:sym typeface="Poppins"/>
            </a:endParaRPr>
          </a:p>
          <a:p>
            <a:pPr indent="-323850" lvl="0" marL="457200" rtl="0" algn="l">
              <a:lnSpc>
                <a:spcPct val="150000"/>
              </a:lnSpc>
              <a:spcBef>
                <a:spcPts val="0"/>
              </a:spcBef>
              <a:spcAft>
                <a:spcPts val="0"/>
              </a:spcAft>
              <a:buSzPts val="1500"/>
              <a:buFont typeface="Poppins"/>
              <a:buChar char="●"/>
            </a:pPr>
            <a:r>
              <a:rPr lang="en" sz="1500">
                <a:latin typeface="Poppins"/>
                <a:ea typeface="Poppins"/>
                <a:cs typeface="Poppins"/>
                <a:sym typeface="Poppins"/>
              </a:rPr>
              <a:t>Demo - Unit Test Generation with AI </a:t>
            </a:r>
            <a:endParaRPr sz="1500">
              <a:latin typeface="Poppins"/>
              <a:ea typeface="Poppins"/>
              <a:cs typeface="Poppins"/>
              <a:sym typeface="Poppins"/>
            </a:endParaRPr>
          </a:p>
          <a:p>
            <a:pPr indent="-323850" lvl="0" marL="457200" rtl="0" algn="l">
              <a:lnSpc>
                <a:spcPct val="150000"/>
              </a:lnSpc>
              <a:spcBef>
                <a:spcPts val="0"/>
              </a:spcBef>
              <a:spcAft>
                <a:spcPts val="0"/>
              </a:spcAft>
              <a:buSzPts val="1500"/>
              <a:buFont typeface="Poppins"/>
              <a:buChar char="●"/>
            </a:pPr>
            <a:r>
              <a:rPr lang="en" sz="1500">
                <a:latin typeface="Poppins"/>
                <a:ea typeface="Poppins"/>
                <a:cs typeface="Poppins"/>
                <a:sym typeface="Poppins"/>
              </a:rPr>
              <a:t>Demo - Fix a Defect with AI</a:t>
            </a:r>
            <a:endParaRPr sz="1500">
              <a:latin typeface="Poppins"/>
              <a:ea typeface="Poppins"/>
              <a:cs typeface="Poppins"/>
              <a:sym typeface="Poppins"/>
            </a:endParaRPr>
          </a:p>
          <a:p>
            <a:pPr indent="-323850" lvl="0" marL="457200" rtl="0" algn="l">
              <a:lnSpc>
                <a:spcPct val="150000"/>
              </a:lnSpc>
              <a:spcBef>
                <a:spcPts val="0"/>
              </a:spcBef>
              <a:spcAft>
                <a:spcPts val="0"/>
              </a:spcAft>
              <a:buSzPts val="1500"/>
              <a:buFont typeface="Poppins"/>
              <a:buChar char="●"/>
            </a:pPr>
            <a:r>
              <a:rPr lang="en" sz="1500">
                <a:latin typeface="Poppins"/>
                <a:ea typeface="Poppins"/>
                <a:cs typeface="Poppins"/>
                <a:sym typeface="Poppins"/>
              </a:rPr>
              <a:t>Demo - Libraries/Frameworks version upgrade/migration with AI (Java 8 -&gt; Java 21 and Springboot 3.XX+)</a:t>
            </a:r>
            <a:endParaRPr sz="1500">
              <a:solidFill>
                <a:srgbClr val="201AFF"/>
              </a:solidFill>
              <a:latin typeface="Poppins"/>
              <a:ea typeface="Poppins"/>
              <a:cs typeface="Poppins"/>
              <a:sym typeface="Poppins"/>
            </a:endParaRPr>
          </a:p>
          <a:p>
            <a:pPr indent="-323850" lvl="0" marL="457200" rtl="0" algn="l">
              <a:lnSpc>
                <a:spcPct val="150000"/>
              </a:lnSpc>
              <a:spcBef>
                <a:spcPts val="0"/>
              </a:spcBef>
              <a:spcAft>
                <a:spcPts val="0"/>
              </a:spcAft>
              <a:buSzPts val="1500"/>
              <a:buFont typeface="Poppins"/>
              <a:buChar char="●"/>
            </a:pPr>
            <a:r>
              <a:rPr lang="en" sz="1500">
                <a:latin typeface="Poppins"/>
                <a:ea typeface="Poppins"/>
                <a:cs typeface="Poppins"/>
                <a:sym typeface="Poppins"/>
              </a:rPr>
              <a:t>Demo - Pull Request (PR) Generation, Review and Approval with AI</a:t>
            </a:r>
            <a:endParaRPr sz="1500">
              <a:latin typeface="Poppins"/>
              <a:ea typeface="Poppins"/>
              <a:cs typeface="Poppins"/>
              <a:sym typeface="Poppins"/>
            </a:endParaRPr>
          </a:p>
          <a:p>
            <a:pPr indent="-323850" lvl="0" marL="457200" rtl="0" algn="l">
              <a:lnSpc>
                <a:spcPct val="150000"/>
              </a:lnSpc>
              <a:spcBef>
                <a:spcPts val="0"/>
              </a:spcBef>
              <a:spcAft>
                <a:spcPts val="0"/>
              </a:spcAft>
              <a:buSzPts val="1500"/>
              <a:buFont typeface="Poppins"/>
              <a:buChar char="●"/>
            </a:pPr>
            <a:r>
              <a:rPr lang="en" sz="1500">
                <a:latin typeface="Poppins"/>
                <a:ea typeface="Poppins"/>
                <a:cs typeface="Poppins"/>
                <a:sym typeface="Poppins"/>
              </a:rPr>
              <a:t>Demo - End to End Test Code Generation with AI using Playwright</a:t>
            </a:r>
            <a:endParaRPr sz="1500">
              <a:latin typeface="Poppins"/>
              <a:ea typeface="Poppins"/>
              <a:cs typeface="Poppins"/>
              <a:sym typeface="Poppins"/>
            </a:endParaRPr>
          </a:p>
          <a:p>
            <a:pPr indent="-323850" lvl="0" marL="457200" rtl="0" algn="l">
              <a:lnSpc>
                <a:spcPct val="150000"/>
              </a:lnSpc>
              <a:spcBef>
                <a:spcPts val="0"/>
              </a:spcBef>
              <a:spcAft>
                <a:spcPts val="0"/>
              </a:spcAft>
              <a:buSzPts val="1500"/>
              <a:buFont typeface="Poppins"/>
              <a:buChar char="●"/>
            </a:pPr>
            <a:r>
              <a:rPr lang="en" sz="1500">
                <a:latin typeface="Poppins"/>
                <a:ea typeface="Poppins"/>
                <a:cs typeface="Poppins"/>
                <a:sym typeface="Poppins"/>
              </a:rPr>
              <a:t>Demo - CI/CD Pipeline Code Generation with AI using Github Actions</a:t>
            </a:r>
            <a:endParaRPr sz="1500">
              <a:latin typeface="Poppins"/>
              <a:ea typeface="Poppins"/>
              <a:cs typeface="Poppins"/>
              <a:sym typeface="Poppins"/>
            </a:endParaRPr>
          </a:p>
          <a:p>
            <a:pPr indent="-323850" lvl="0" marL="457200" rtl="0" algn="l">
              <a:lnSpc>
                <a:spcPct val="150000"/>
              </a:lnSpc>
              <a:spcBef>
                <a:spcPts val="0"/>
              </a:spcBef>
              <a:spcAft>
                <a:spcPts val="0"/>
              </a:spcAft>
              <a:buSzPts val="1500"/>
              <a:buFont typeface="Poppins"/>
              <a:buChar char="●"/>
            </a:pPr>
            <a:r>
              <a:rPr lang="en" sz="1500">
                <a:latin typeface="Poppins"/>
                <a:ea typeface="Poppins"/>
                <a:cs typeface="Poppins"/>
                <a:sym typeface="Poppins"/>
              </a:rPr>
              <a:t>Demo - Infrastructure Code Generation with AI using Terraform</a:t>
            </a:r>
            <a:endParaRPr sz="1500">
              <a:latin typeface="Poppins"/>
              <a:ea typeface="Poppins"/>
              <a:cs typeface="Poppins"/>
              <a:sym typeface="Poppins"/>
            </a:endParaRPr>
          </a:p>
        </p:txBody>
      </p:sp>
      <p:sp>
        <p:nvSpPr>
          <p:cNvPr id="2223" name="Google Shape;2223;p258"/>
          <p:cNvSpPr txBox="1"/>
          <p:nvPr>
            <p:ph type="title"/>
          </p:nvPr>
        </p:nvSpPr>
        <p:spPr>
          <a:xfrm>
            <a:off x="1287250" y="84425"/>
            <a:ext cx="6142500" cy="5340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n" sz="1800">
                <a:solidFill>
                  <a:srgbClr val="321A7C"/>
                </a:solidFill>
              </a:rPr>
              <a:t>Practical Demo and Real World Examples</a:t>
            </a:r>
            <a:r>
              <a:rPr lang="en" sz="1800">
                <a:solidFill>
                  <a:srgbClr val="321A7C"/>
                </a:solidFill>
              </a:rPr>
              <a:t> - Part 3</a:t>
            </a:r>
            <a:endParaRPr sz="2100">
              <a:solidFill>
                <a:srgbClr val="321A7C"/>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2" name="Shape 2512"/>
        <p:cNvGrpSpPr/>
        <p:nvPr/>
      </p:nvGrpSpPr>
      <p:grpSpPr>
        <a:xfrm>
          <a:off x="0" y="0"/>
          <a:ext cx="0" cy="0"/>
          <a:chOff x="0" y="0"/>
          <a:chExt cx="0" cy="0"/>
        </a:xfrm>
      </p:grpSpPr>
      <p:sp>
        <p:nvSpPr>
          <p:cNvPr id="2513" name="Google Shape;2513;p294"/>
          <p:cNvSpPr txBox="1"/>
          <p:nvPr>
            <p:ph type="title"/>
          </p:nvPr>
        </p:nvSpPr>
        <p:spPr>
          <a:xfrm>
            <a:off x="1104300" y="35200"/>
            <a:ext cx="6783300" cy="5340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n" sz="2000">
                <a:solidFill>
                  <a:srgbClr val="321A7C"/>
                </a:solidFill>
              </a:rPr>
              <a:t>What are AI Agents?</a:t>
            </a:r>
            <a:endParaRPr sz="2300">
              <a:solidFill>
                <a:srgbClr val="321A7C"/>
              </a:solidFill>
            </a:endParaRPr>
          </a:p>
        </p:txBody>
      </p:sp>
      <p:pic>
        <p:nvPicPr>
          <p:cNvPr id="2514" name="Google Shape;2514;p294"/>
          <p:cNvPicPr preferRelativeResize="0"/>
          <p:nvPr/>
        </p:nvPicPr>
        <p:blipFill>
          <a:blip r:embed="rId3">
            <a:alphaModFix/>
          </a:blip>
          <a:stretch>
            <a:fillRect/>
          </a:stretch>
        </p:blipFill>
        <p:spPr>
          <a:xfrm>
            <a:off x="440875" y="517550"/>
            <a:ext cx="8028909" cy="42695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8" name="Shape 2518"/>
        <p:cNvGrpSpPr/>
        <p:nvPr/>
      </p:nvGrpSpPr>
      <p:grpSpPr>
        <a:xfrm>
          <a:off x="0" y="0"/>
          <a:ext cx="0" cy="0"/>
          <a:chOff x="0" y="0"/>
          <a:chExt cx="0" cy="0"/>
        </a:xfrm>
      </p:grpSpPr>
      <p:sp>
        <p:nvSpPr>
          <p:cNvPr id="2519" name="Google Shape;2519;p295"/>
          <p:cNvSpPr txBox="1"/>
          <p:nvPr>
            <p:ph type="title"/>
          </p:nvPr>
        </p:nvSpPr>
        <p:spPr>
          <a:xfrm>
            <a:off x="1104300" y="161850"/>
            <a:ext cx="6783300" cy="5340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n" sz="2400">
                <a:solidFill>
                  <a:srgbClr val="321A7C"/>
                </a:solidFill>
              </a:rPr>
              <a:t>Components of</a:t>
            </a:r>
            <a:r>
              <a:rPr lang="en" sz="2400">
                <a:solidFill>
                  <a:srgbClr val="321A7C"/>
                </a:solidFill>
              </a:rPr>
              <a:t> AI Agent Architecture</a:t>
            </a:r>
            <a:endParaRPr sz="2700">
              <a:solidFill>
                <a:srgbClr val="321A7C"/>
              </a:solidFill>
            </a:endParaRPr>
          </a:p>
        </p:txBody>
      </p:sp>
      <p:pic>
        <p:nvPicPr>
          <p:cNvPr id="2520" name="Google Shape;2520;p295"/>
          <p:cNvPicPr preferRelativeResize="0"/>
          <p:nvPr/>
        </p:nvPicPr>
        <p:blipFill rotWithShape="1">
          <a:blip r:embed="rId3">
            <a:alphaModFix/>
          </a:blip>
          <a:srcRect b="0" l="0" r="0" t="24573"/>
          <a:stretch/>
        </p:blipFill>
        <p:spPr>
          <a:xfrm>
            <a:off x="636850" y="1301700"/>
            <a:ext cx="7870276" cy="3220351"/>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4" name="Shape 2524"/>
        <p:cNvGrpSpPr/>
        <p:nvPr/>
      </p:nvGrpSpPr>
      <p:grpSpPr>
        <a:xfrm>
          <a:off x="0" y="0"/>
          <a:ext cx="0" cy="0"/>
          <a:chOff x="0" y="0"/>
          <a:chExt cx="0" cy="0"/>
        </a:xfrm>
      </p:grpSpPr>
      <p:sp>
        <p:nvSpPr>
          <p:cNvPr id="2525" name="Google Shape;2525;p296"/>
          <p:cNvSpPr txBox="1"/>
          <p:nvPr>
            <p:ph type="title"/>
          </p:nvPr>
        </p:nvSpPr>
        <p:spPr>
          <a:xfrm>
            <a:off x="1104300" y="35200"/>
            <a:ext cx="6783300" cy="5340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n" sz="2000">
                <a:solidFill>
                  <a:srgbClr val="321A7C"/>
                </a:solidFill>
              </a:rPr>
              <a:t>What is MCP?</a:t>
            </a:r>
            <a:endParaRPr sz="2300">
              <a:solidFill>
                <a:srgbClr val="321A7C"/>
              </a:solidFill>
            </a:endParaRPr>
          </a:p>
        </p:txBody>
      </p:sp>
      <p:pic>
        <p:nvPicPr>
          <p:cNvPr id="2526" name="Google Shape;2526;p296"/>
          <p:cNvPicPr preferRelativeResize="0"/>
          <p:nvPr/>
        </p:nvPicPr>
        <p:blipFill>
          <a:blip r:embed="rId3">
            <a:alphaModFix/>
          </a:blip>
          <a:stretch>
            <a:fillRect/>
          </a:stretch>
        </p:blipFill>
        <p:spPr>
          <a:xfrm>
            <a:off x="381575" y="457350"/>
            <a:ext cx="8380851" cy="4385976"/>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0" name="Shape 2530"/>
        <p:cNvGrpSpPr/>
        <p:nvPr/>
      </p:nvGrpSpPr>
      <p:grpSpPr>
        <a:xfrm>
          <a:off x="0" y="0"/>
          <a:ext cx="0" cy="0"/>
          <a:chOff x="0" y="0"/>
          <a:chExt cx="0" cy="0"/>
        </a:xfrm>
      </p:grpSpPr>
      <p:sp>
        <p:nvSpPr>
          <p:cNvPr id="2531" name="Google Shape;2531;p297"/>
          <p:cNvSpPr txBox="1"/>
          <p:nvPr>
            <p:ph type="title"/>
          </p:nvPr>
        </p:nvSpPr>
        <p:spPr>
          <a:xfrm>
            <a:off x="1104300" y="35200"/>
            <a:ext cx="6783300" cy="5340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n" sz="2000">
                <a:solidFill>
                  <a:srgbClr val="321A7C"/>
                </a:solidFill>
              </a:rPr>
              <a:t>What is MCP?</a:t>
            </a:r>
            <a:endParaRPr sz="2300">
              <a:solidFill>
                <a:srgbClr val="321A7C"/>
              </a:solidFill>
            </a:endParaRPr>
          </a:p>
        </p:txBody>
      </p:sp>
      <p:pic>
        <p:nvPicPr>
          <p:cNvPr id="2532" name="Google Shape;2532;p297"/>
          <p:cNvPicPr preferRelativeResize="0"/>
          <p:nvPr/>
        </p:nvPicPr>
        <p:blipFill>
          <a:blip r:embed="rId3">
            <a:alphaModFix/>
          </a:blip>
          <a:stretch>
            <a:fillRect/>
          </a:stretch>
        </p:blipFill>
        <p:spPr>
          <a:xfrm>
            <a:off x="609750" y="437000"/>
            <a:ext cx="7590223" cy="4269501"/>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6" name="Shape 2536"/>
        <p:cNvGrpSpPr/>
        <p:nvPr/>
      </p:nvGrpSpPr>
      <p:grpSpPr>
        <a:xfrm>
          <a:off x="0" y="0"/>
          <a:ext cx="0" cy="0"/>
          <a:chOff x="0" y="0"/>
          <a:chExt cx="0" cy="0"/>
        </a:xfrm>
      </p:grpSpPr>
      <p:sp>
        <p:nvSpPr>
          <p:cNvPr id="2537" name="Google Shape;2537;p298"/>
          <p:cNvSpPr txBox="1"/>
          <p:nvPr>
            <p:ph type="title"/>
          </p:nvPr>
        </p:nvSpPr>
        <p:spPr>
          <a:xfrm>
            <a:off x="1104300" y="35200"/>
            <a:ext cx="6783300" cy="5340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n" sz="2000">
                <a:solidFill>
                  <a:srgbClr val="321A7C"/>
                </a:solidFill>
              </a:rPr>
              <a:t>MCP Client Server Architecture</a:t>
            </a:r>
            <a:endParaRPr sz="2300">
              <a:solidFill>
                <a:srgbClr val="321A7C"/>
              </a:solidFill>
            </a:endParaRPr>
          </a:p>
        </p:txBody>
      </p:sp>
      <p:pic>
        <p:nvPicPr>
          <p:cNvPr id="2538" name="Google Shape;2538;p298"/>
          <p:cNvPicPr preferRelativeResize="0"/>
          <p:nvPr/>
        </p:nvPicPr>
        <p:blipFill>
          <a:blip r:embed="rId3">
            <a:alphaModFix/>
          </a:blip>
          <a:stretch>
            <a:fillRect/>
          </a:stretch>
        </p:blipFill>
        <p:spPr>
          <a:xfrm>
            <a:off x="400525" y="759175"/>
            <a:ext cx="8190852" cy="4053624"/>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2" name="Shape 2542"/>
        <p:cNvGrpSpPr/>
        <p:nvPr/>
      </p:nvGrpSpPr>
      <p:grpSpPr>
        <a:xfrm>
          <a:off x="0" y="0"/>
          <a:ext cx="0" cy="0"/>
          <a:chOff x="0" y="0"/>
          <a:chExt cx="0" cy="0"/>
        </a:xfrm>
      </p:grpSpPr>
      <p:sp>
        <p:nvSpPr>
          <p:cNvPr id="2543" name="Google Shape;2543;p299"/>
          <p:cNvSpPr txBox="1"/>
          <p:nvPr>
            <p:ph type="title"/>
          </p:nvPr>
        </p:nvSpPr>
        <p:spPr>
          <a:xfrm>
            <a:off x="891900" y="35200"/>
            <a:ext cx="7360200" cy="5340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n" sz="2000">
                <a:solidFill>
                  <a:srgbClr val="321A7C"/>
                </a:solidFill>
              </a:rPr>
              <a:t>VSCode AI Agent Mode + </a:t>
            </a:r>
            <a:r>
              <a:rPr lang="en" sz="2000">
                <a:solidFill>
                  <a:srgbClr val="321A7C"/>
                </a:solidFill>
              </a:rPr>
              <a:t>MCP + Tools</a:t>
            </a:r>
            <a:r>
              <a:rPr lang="en" sz="2000">
                <a:solidFill>
                  <a:srgbClr val="321A7C"/>
                </a:solidFill>
              </a:rPr>
              <a:t> = Vibe Coding</a:t>
            </a:r>
            <a:endParaRPr sz="2300">
              <a:solidFill>
                <a:srgbClr val="321A7C"/>
              </a:solidFill>
            </a:endParaRPr>
          </a:p>
        </p:txBody>
      </p:sp>
      <p:pic>
        <p:nvPicPr>
          <p:cNvPr id="2544" name="Google Shape;2544;p299"/>
          <p:cNvPicPr preferRelativeResize="0"/>
          <p:nvPr/>
        </p:nvPicPr>
        <p:blipFill>
          <a:blip r:embed="rId3">
            <a:alphaModFix/>
          </a:blip>
          <a:stretch>
            <a:fillRect/>
          </a:stretch>
        </p:blipFill>
        <p:spPr>
          <a:xfrm>
            <a:off x="0" y="569200"/>
            <a:ext cx="5286538" cy="4269499"/>
          </a:xfrm>
          <a:prstGeom prst="rect">
            <a:avLst/>
          </a:prstGeom>
          <a:noFill/>
          <a:ln>
            <a:noFill/>
          </a:ln>
        </p:spPr>
      </p:pic>
      <p:sp>
        <p:nvSpPr>
          <p:cNvPr id="2545" name="Google Shape;2545;p299"/>
          <p:cNvSpPr txBox="1"/>
          <p:nvPr/>
        </p:nvSpPr>
        <p:spPr>
          <a:xfrm>
            <a:off x="5122400" y="768400"/>
            <a:ext cx="3897900" cy="40635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b="1" lang="en" sz="1600">
                <a:solidFill>
                  <a:srgbClr val="1C00F7"/>
                </a:solidFill>
                <a:latin typeface="Poppins"/>
                <a:ea typeface="Poppins"/>
                <a:cs typeface="Poppins"/>
                <a:sym typeface="Poppins"/>
              </a:rPr>
              <a:t>This is Vibe Coding!</a:t>
            </a:r>
            <a:endParaRPr b="1" sz="1600">
              <a:solidFill>
                <a:srgbClr val="1C00F7"/>
              </a:solidFill>
              <a:latin typeface="Poppins"/>
              <a:ea typeface="Poppins"/>
              <a:cs typeface="Poppins"/>
              <a:sym typeface="Poppins"/>
            </a:endParaRPr>
          </a:p>
          <a:p>
            <a:pPr indent="-304800" lvl="0" marL="457200" rtl="0" algn="l">
              <a:lnSpc>
                <a:spcPct val="150000"/>
              </a:lnSpc>
              <a:spcBef>
                <a:spcPts val="0"/>
              </a:spcBef>
              <a:spcAft>
                <a:spcPts val="0"/>
              </a:spcAft>
              <a:buClr>
                <a:schemeClr val="dk1"/>
              </a:buClr>
              <a:buSzPts val="1200"/>
              <a:buFont typeface="Poppins"/>
              <a:buChar char="●"/>
            </a:pPr>
            <a:r>
              <a:rPr b="1" lang="en" sz="1200">
                <a:solidFill>
                  <a:schemeClr val="dk1"/>
                </a:solidFill>
                <a:latin typeface="Poppins"/>
                <a:ea typeface="Poppins"/>
                <a:cs typeface="Poppins"/>
                <a:sym typeface="Poppins"/>
              </a:rPr>
              <a:t>Human/User</a:t>
            </a:r>
            <a:r>
              <a:rPr lang="en" sz="1200">
                <a:solidFill>
                  <a:schemeClr val="dk1"/>
                </a:solidFill>
                <a:latin typeface="Poppins"/>
                <a:ea typeface="Poppins"/>
                <a:cs typeface="Poppins"/>
                <a:sym typeface="Poppins"/>
              </a:rPr>
              <a:t> will provide the Prompt</a:t>
            </a:r>
            <a:endParaRPr sz="1200">
              <a:solidFill>
                <a:schemeClr val="dk1"/>
              </a:solidFill>
              <a:latin typeface="Poppins"/>
              <a:ea typeface="Poppins"/>
              <a:cs typeface="Poppins"/>
              <a:sym typeface="Poppins"/>
            </a:endParaRPr>
          </a:p>
          <a:p>
            <a:pPr indent="-304800" lvl="0" marL="457200" rtl="0" algn="l">
              <a:lnSpc>
                <a:spcPct val="150000"/>
              </a:lnSpc>
              <a:spcBef>
                <a:spcPts val="0"/>
              </a:spcBef>
              <a:spcAft>
                <a:spcPts val="0"/>
              </a:spcAft>
              <a:buClr>
                <a:schemeClr val="dk1"/>
              </a:buClr>
              <a:buSzPts val="1200"/>
              <a:buFont typeface="Poppins"/>
              <a:buChar char="●"/>
            </a:pPr>
            <a:r>
              <a:rPr b="1" lang="en" sz="1200">
                <a:solidFill>
                  <a:schemeClr val="dk1"/>
                </a:solidFill>
                <a:latin typeface="Poppins"/>
                <a:ea typeface="Poppins"/>
                <a:cs typeface="Poppins"/>
                <a:sym typeface="Poppins"/>
              </a:rPr>
              <a:t>LLM + AI Agent</a:t>
            </a:r>
            <a:r>
              <a:rPr lang="en" sz="1200">
                <a:solidFill>
                  <a:schemeClr val="dk1"/>
                </a:solidFill>
                <a:latin typeface="Poppins"/>
                <a:ea typeface="Poppins"/>
                <a:cs typeface="Poppins"/>
                <a:sym typeface="Poppins"/>
              </a:rPr>
              <a:t> will write the code</a:t>
            </a:r>
            <a:endParaRPr sz="1200">
              <a:solidFill>
                <a:schemeClr val="dk1"/>
              </a:solidFill>
              <a:latin typeface="Poppins"/>
              <a:ea typeface="Poppins"/>
              <a:cs typeface="Poppins"/>
              <a:sym typeface="Poppins"/>
            </a:endParaRPr>
          </a:p>
          <a:p>
            <a:pPr indent="-304800" lvl="0" marL="457200" rtl="0" algn="l">
              <a:lnSpc>
                <a:spcPct val="150000"/>
              </a:lnSpc>
              <a:spcBef>
                <a:spcPts val="0"/>
              </a:spcBef>
              <a:spcAft>
                <a:spcPts val="0"/>
              </a:spcAft>
              <a:buClr>
                <a:schemeClr val="dk1"/>
              </a:buClr>
              <a:buSzPts val="1200"/>
              <a:buFont typeface="Poppins"/>
              <a:buChar char="●"/>
            </a:pPr>
            <a:r>
              <a:rPr b="1" lang="en" sz="1200">
                <a:solidFill>
                  <a:schemeClr val="dk1"/>
                </a:solidFill>
                <a:latin typeface="Poppins"/>
                <a:ea typeface="Poppins"/>
                <a:cs typeface="Poppins"/>
                <a:sym typeface="Poppins"/>
              </a:rPr>
              <a:t>LLM + AI Agent</a:t>
            </a:r>
            <a:r>
              <a:rPr lang="en" sz="1200">
                <a:solidFill>
                  <a:schemeClr val="dk1"/>
                </a:solidFill>
                <a:latin typeface="Poppins"/>
                <a:ea typeface="Poppins"/>
                <a:cs typeface="Poppins"/>
                <a:sym typeface="Poppins"/>
              </a:rPr>
              <a:t> will execute &amp; test the code</a:t>
            </a:r>
            <a:endParaRPr sz="1200">
              <a:solidFill>
                <a:schemeClr val="dk1"/>
              </a:solidFill>
              <a:latin typeface="Poppins"/>
              <a:ea typeface="Poppins"/>
              <a:cs typeface="Poppins"/>
              <a:sym typeface="Poppins"/>
            </a:endParaRPr>
          </a:p>
          <a:p>
            <a:pPr indent="-304800" lvl="0" marL="457200" rtl="0" algn="l">
              <a:lnSpc>
                <a:spcPct val="150000"/>
              </a:lnSpc>
              <a:spcBef>
                <a:spcPts val="0"/>
              </a:spcBef>
              <a:spcAft>
                <a:spcPts val="0"/>
              </a:spcAft>
              <a:buClr>
                <a:schemeClr val="dk1"/>
              </a:buClr>
              <a:buSzPts val="1200"/>
              <a:buFont typeface="Poppins"/>
              <a:buChar char="●"/>
            </a:pPr>
            <a:r>
              <a:rPr b="1" lang="en" sz="1200">
                <a:solidFill>
                  <a:schemeClr val="dk1"/>
                </a:solidFill>
                <a:latin typeface="Poppins"/>
                <a:ea typeface="Poppins"/>
                <a:cs typeface="Poppins"/>
                <a:sym typeface="Poppins"/>
              </a:rPr>
              <a:t>LLM + AI Agent</a:t>
            </a:r>
            <a:r>
              <a:rPr lang="en" sz="1200">
                <a:solidFill>
                  <a:schemeClr val="dk1"/>
                </a:solidFill>
                <a:latin typeface="Poppins"/>
                <a:ea typeface="Poppins"/>
                <a:cs typeface="Poppins"/>
                <a:sym typeface="Poppins"/>
              </a:rPr>
              <a:t> will read the errors from console and will fix the code</a:t>
            </a:r>
            <a:endParaRPr sz="1200">
              <a:solidFill>
                <a:schemeClr val="dk1"/>
              </a:solidFill>
              <a:latin typeface="Poppins"/>
              <a:ea typeface="Poppins"/>
              <a:cs typeface="Poppins"/>
              <a:sym typeface="Poppins"/>
            </a:endParaRPr>
          </a:p>
          <a:p>
            <a:pPr indent="-304800" lvl="0" marL="457200" rtl="0" algn="l">
              <a:lnSpc>
                <a:spcPct val="150000"/>
              </a:lnSpc>
              <a:spcBef>
                <a:spcPts val="0"/>
              </a:spcBef>
              <a:spcAft>
                <a:spcPts val="0"/>
              </a:spcAft>
              <a:buClr>
                <a:schemeClr val="dk1"/>
              </a:buClr>
              <a:buSzPts val="1200"/>
              <a:buFont typeface="Poppins"/>
              <a:buChar char="●"/>
            </a:pPr>
            <a:r>
              <a:rPr b="1" lang="en" sz="1200">
                <a:solidFill>
                  <a:schemeClr val="dk1"/>
                </a:solidFill>
                <a:latin typeface="Poppins"/>
                <a:ea typeface="Poppins"/>
                <a:cs typeface="Poppins"/>
                <a:sym typeface="Poppins"/>
              </a:rPr>
              <a:t>LLM + AI Agent</a:t>
            </a:r>
            <a:r>
              <a:rPr lang="en" sz="1200">
                <a:solidFill>
                  <a:schemeClr val="dk1"/>
                </a:solidFill>
                <a:latin typeface="Poppins"/>
                <a:ea typeface="Poppins"/>
                <a:cs typeface="Poppins"/>
                <a:sym typeface="Poppins"/>
              </a:rPr>
              <a:t> will the search the web for code defect solutions </a:t>
            </a:r>
            <a:endParaRPr sz="1200">
              <a:solidFill>
                <a:schemeClr val="dk1"/>
              </a:solidFill>
              <a:latin typeface="Poppins"/>
              <a:ea typeface="Poppins"/>
              <a:cs typeface="Poppins"/>
              <a:sym typeface="Poppins"/>
            </a:endParaRPr>
          </a:p>
          <a:p>
            <a:pPr indent="-304800" lvl="0" marL="457200" rtl="0" algn="l">
              <a:lnSpc>
                <a:spcPct val="150000"/>
              </a:lnSpc>
              <a:spcBef>
                <a:spcPts val="0"/>
              </a:spcBef>
              <a:spcAft>
                <a:spcPts val="0"/>
              </a:spcAft>
              <a:buClr>
                <a:schemeClr val="dk1"/>
              </a:buClr>
              <a:buSzPts val="1200"/>
              <a:buFont typeface="Poppins"/>
              <a:buChar char="●"/>
            </a:pPr>
            <a:r>
              <a:rPr b="1" lang="en" sz="1200">
                <a:solidFill>
                  <a:schemeClr val="dk1"/>
                </a:solidFill>
                <a:latin typeface="Poppins"/>
                <a:ea typeface="Poppins"/>
                <a:cs typeface="Poppins"/>
                <a:sym typeface="Poppins"/>
              </a:rPr>
              <a:t>LLM + AI Agent</a:t>
            </a:r>
            <a:r>
              <a:rPr lang="en" sz="1200">
                <a:solidFill>
                  <a:schemeClr val="dk1"/>
                </a:solidFill>
                <a:latin typeface="Poppins"/>
                <a:ea typeface="Poppins"/>
                <a:cs typeface="Poppins"/>
                <a:sym typeface="Poppins"/>
              </a:rPr>
              <a:t> will create test data &amp; insert in the database</a:t>
            </a:r>
            <a:endParaRPr sz="1200">
              <a:solidFill>
                <a:schemeClr val="dk1"/>
              </a:solidFill>
              <a:latin typeface="Poppins"/>
              <a:ea typeface="Poppins"/>
              <a:cs typeface="Poppins"/>
              <a:sym typeface="Poppins"/>
            </a:endParaRPr>
          </a:p>
          <a:p>
            <a:pPr indent="-304800" lvl="0" marL="457200" rtl="0" algn="l">
              <a:lnSpc>
                <a:spcPct val="150000"/>
              </a:lnSpc>
              <a:spcBef>
                <a:spcPts val="0"/>
              </a:spcBef>
              <a:spcAft>
                <a:spcPts val="0"/>
              </a:spcAft>
              <a:buClr>
                <a:schemeClr val="dk1"/>
              </a:buClr>
              <a:buSzPts val="1200"/>
              <a:buFont typeface="Poppins"/>
              <a:buChar char="●"/>
            </a:pPr>
            <a:r>
              <a:rPr b="1" lang="en" sz="1200">
                <a:solidFill>
                  <a:schemeClr val="dk1"/>
                </a:solidFill>
                <a:latin typeface="Poppins"/>
                <a:ea typeface="Poppins"/>
                <a:cs typeface="Poppins"/>
                <a:sym typeface="Poppins"/>
              </a:rPr>
              <a:t>LLM + AI Agent</a:t>
            </a:r>
            <a:r>
              <a:rPr lang="en" sz="1200">
                <a:solidFill>
                  <a:schemeClr val="dk1"/>
                </a:solidFill>
                <a:latin typeface="Poppins"/>
                <a:ea typeface="Poppins"/>
                <a:cs typeface="Poppins"/>
                <a:sym typeface="Poppins"/>
              </a:rPr>
              <a:t> will create the PR and will generate</a:t>
            </a:r>
            <a:r>
              <a:rPr lang="en" sz="1200">
                <a:solidFill>
                  <a:schemeClr val="dk1"/>
                </a:solidFill>
                <a:latin typeface="Poppins"/>
                <a:ea typeface="Poppins"/>
                <a:cs typeface="Poppins"/>
                <a:sym typeface="Poppins"/>
              </a:rPr>
              <a:t> PR description</a:t>
            </a:r>
            <a:endParaRPr sz="1200">
              <a:solidFill>
                <a:schemeClr val="dk1"/>
              </a:solidFill>
              <a:latin typeface="Poppins"/>
              <a:ea typeface="Poppins"/>
              <a:cs typeface="Poppins"/>
              <a:sym typeface="Poppins"/>
            </a:endParaRPr>
          </a:p>
          <a:p>
            <a:pPr indent="-304800" lvl="0" marL="457200" rtl="0" algn="l">
              <a:lnSpc>
                <a:spcPct val="150000"/>
              </a:lnSpc>
              <a:spcBef>
                <a:spcPts val="0"/>
              </a:spcBef>
              <a:spcAft>
                <a:spcPts val="0"/>
              </a:spcAft>
              <a:buClr>
                <a:schemeClr val="dk1"/>
              </a:buClr>
              <a:buSzPts val="1200"/>
              <a:buFont typeface="Poppins"/>
              <a:buChar char="●"/>
            </a:pPr>
            <a:r>
              <a:rPr b="1" lang="en" sz="1200">
                <a:solidFill>
                  <a:schemeClr val="dk1"/>
                </a:solidFill>
                <a:latin typeface="Poppins"/>
                <a:ea typeface="Poppins"/>
                <a:cs typeface="Poppins"/>
                <a:sym typeface="Poppins"/>
              </a:rPr>
              <a:t>LLM + AI Agent</a:t>
            </a:r>
            <a:r>
              <a:rPr lang="en" sz="1200">
                <a:solidFill>
                  <a:schemeClr val="dk1"/>
                </a:solidFill>
                <a:latin typeface="Poppins"/>
                <a:ea typeface="Poppins"/>
                <a:cs typeface="Poppins"/>
                <a:sym typeface="Poppins"/>
              </a:rPr>
              <a:t> will notify the user on Slack/Email that the work is done.</a:t>
            </a:r>
            <a:endParaRPr sz="1200">
              <a:solidFill>
                <a:schemeClr val="dk1"/>
              </a:solidFill>
              <a:latin typeface="Poppins"/>
              <a:ea typeface="Poppins"/>
              <a:cs typeface="Poppins"/>
              <a:sym typeface="Poppins"/>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9" name="Shape 2549"/>
        <p:cNvGrpSpPr/>
        <p:nvPr/>
      </p:nvGrpSpPr>
      <p:grpSpPr>
        <a:xfrm>
          <a:off x="0" y="0"/>
          <a:ext cx="0" cy="0"/>
          <a:chOff x="0" y="0"/>
          <a:chExt cx="0" cy="0"/>
        </a:xfrm>
      </p:grpSpPr>
      <p:sp>
        <p:nvSpPr>
          <p:cNvPr id="2550" name="Google Shape;2550;p300"/>
          <p:cNvSpPr txBox="1"/>
          <p:nvPr>
            <p:ph type="ctrTitle"/>
          </p:nvPr>
        </p:nvSpPr>
        <p:spPr>
          <a:xfrm>
            <a:off x="713225" y="1039500"/>
            <a:ext cx="4016700" cy="2232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4600"/>
              <a:t>Demo</a:t>
            </a:r>
            <a:endParaRPr sz="5900">
              <a:solidFill>
                <a:schemeClr val="accent1"/>
              </a:solidFill>
              <a:latin typeface="Poppins"/>
              <a:ea typeface="Poppins"/>
              <a:cs typeface="Poppins"/>
              <a:sym typeface="Poppins"/>
            </a:endParaRPr>
          </a:p>
        </p:txBody>
      </p:sp>
      <p:sp>
        <p:nvSpPr>
          <p:cNvPr id="2551" name="Google Shape;2551;p300"/>
          <p:cNvSpPr txBox="1"/>
          <p:nvPr>
            <p:ph idx="1" type="subTitle"/>
          </p:nvPr>
        </p:nvSpPr>
        <p:spPr>
          <a:xfrm>
            <a:off x="831100" y="3271500"/>
            <a:ext cx="3973800" cy="7524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a:latin typeface="Poppins"/>
                <a:ea typeface="Poppins"/>
                <a:cs typeface="Poppins"/>
                <a:sym typeface="Poppins"/>
              </a:rPr>
              <a:t>New Inputs Modes to AI Tools(Screenshots, Live Screen share, Voice Chat, etc.)</a:t>
            </a:r>
            <a:endParaRPr/>
          </a:p>
        </p:txBody>
      </p:sp>
      <p:grpSp>
        <p:nvGrpSpPr>
          <p:cNvPr id="2552" name="Google Shape;2552;p300"/>
          <p:cNvGrpSpPr/>
          <p:nvPr/>
        </p:nvGrpSpPr>
        <p:grpSpPr>
          <a:xfrm>
            <a:off x="5348690" y="714128"/>
            <a:ext cx="3659361" cy="2863197"/>
            <a:chOff x="5348690" y="714128"/>
            <a:chExt cx="3659361" cy="2863197"/>
          </a:xfrm>
        </p:grpSpPr>
        <p:grpSp>
          <p:nvGrpSpPr>
            <p:cNvPr id="2553" name="Google Shape;2553;p300"/>
            <p:cNvGrpSpPr/>
            <p:nvPr/>
          </p:nvGrpSpPr>
          <p:grpSpPr>
            <a:xfrm>
              <a:off x="5348722" y="714128"/>
              <a:ext cx="783937" cy="559911"/>
              <a:chOff x="5388046" y="-4643818"/>
              <a:chExt cx="1473565" cy="1052465"/>
            </a:xfrm>
          </p:grpSpPr>
          <p:sp>
            <p:nvSpPr>
              <p:cNvPr id="2554" name="Google Shape;2554;p300"/>
              <p:cNvSpPr/>
              <p:nvPr/>
            </p:nvSpPr>
            <p:spPr>
              <a:xfrm>
                <a:off x="5388046" y="-4643818"/>
                <a:ext cx="485775" cy="85725"/>
              </a:xfrm>
              <a:custGeom>
                <a:rect b="b" l="l" r="r" t="t"/>
                <a:pathLst>
                  <a:path extrusionOk="0" h="85725" w="485775">
                    <a:moveTo>
                      <a:pt x="391335" y="6715"/>
                    </a:moveTo>
                    <a:lnTo>
                      <a:pt x="6715" y="6715"/>
                    </a:lnTo>
                    <a:lnTo>
                      <a:pt x="6715" y="80915"/>
                    </a:lnTo>
                    <a:lnTo>
                      <a:pt x="480393" y="80915"/>
                    </a:lnTo>
                    <a:lnTo>
                      <a:pt x="391335" y="6715"/>
                    </a:lnTo>
                    <a:close/>
                  </a:path>
                </a:pathLst>
              </a:custGeom>
              <a:solidFill>
                <a:schemeClr val="lt1"/>
              </a:solid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55" name="Google Shape;2555;p300"/>
              <p:cNvSpPr/>
              <p:nvPr/>
            </p:nvSpPr>
            <p:spPr>
              <a:xfrm>
                <a:off x="5394761" y="-4562903"/>
                <a:ext cx="1466850" cy="971550"/>
              </a:xfrm>
              <a:custGeom>
                <a:rect b="b" l="l" r="r" t="t"/>
                <a:pathLst>
                  <a:path extrusionOk="0" h="971550" w="1466850">
                    <a:moveTo>
                      <a:pt x="0" y="0"/>
                    </a:moveTo>
                    <a:lnTo>
                      <a:pt x="1468088" y="0"/>
                    </a:lnTo>
                    <a:lnTo>
                      <a:pt x="1468088" y="977456"/>
                    </a:lnTo>
                    <a:lnTo>
                      <a:pt x="0" y="977456"/>
                    </a:lnTo>
                    <a:close/>
                  </a:path>
                </a:pathLst>
              </a:custGeom>
              <a:solidFill>
                <a:srgbClr val="FFFFFF">
                  <a:alpha val="10000"/>
                </a:srgbClr>
              </a:solidFill>
              <a:ln cap="flat" cmpd="sng" w="9525">
                <a:solidFill>
                  <a:schemeClr val="lt1"/>
                </a:solidFill>
                <a:prstDash val="solid"/>
                <a:round/>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2556" name="Google Shape;2556;p300"/>
              <p:cNvGrpSpPr/>
              <p:nvPr/>
            </p:nvGrpSpPr>
            <p:grpSpPr>
              <a:xfrm>
                <a:off x="5476867" y="-4404312"/>
                <a:ext cx="1298257" cy="581025"/>
                <a:chOff x="5476867" y="-4404312"/>
                <a:chExt cx="1298257" cy="581025"/>
              </a:xfrm>
            </p:grpSpPr>
            <p:sp>
              <p:nvSpPr>
                <p:cNvPr id="2557" name="Google Shape;2557;p300"/>
                <p:cNvSpPr/>
                <p:nvPr/>
              </p:nvSpPr>
              <p:spPr>
                <a:xfrm>
                  <a:off x="5541732" y="-4100179"/>
                  <a:ext cx="19050" cy="219075"/>
                </a:xfrm>
                <a:custGeom>
                  <a:rect b="b" l="l" r="r" t="t"/>
                  <a:pathLst>
                    <a:path extrusionOk="0" h="219075" w="19050">
                      <a:moveTo>
                        <a:pt x="12288" y="12287"/>
                      </a:moveTo>
                      <a:lnTo>
                        <a:pt x="12288" y="209360"/>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58" name="Google Shape;2558;p300"/>
                <p:cNvSpPr/>
                <p:nvPr/>
              </p:nvSpPr>
              <p:spPr>
                <a:xfrm>
                  <a:off x="5586690" y="-4178379"/>
                  <a:ext cx="19050" cy="295275"/>
                </a:xfrm>
                <a:custGeom>
                  <a:rect b="b" l="l" r="r" t="t"/>
                  <a:pathLst>
                    <a:path extrusionOk="0" h="295275" w="19050">
                      <a:moveTo>
                        <a:pt x="12287" y="12287"/>
                      </a:moveTo>
                      <a:lnTo>
                        <a:pt x="12287" y="287560"/>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59" name="Google Shape;2559;p300"/>
                <p:cNvSpPr/>
                <p:nvPr/>
              </p:nvSpPr>
              <p:spPr>
                <a:xfrm>
                  <a:off x="5631648" y="-4248578"/>
                  <a:ext cx="19050" cy="361950"/>
                </a:xfrm>
                <a:custGeom>
                  <a:rect b="b" l="l" r="r" t="t"/>
                  <a:pathLst>
                    <a:path extrusionOk="0" h="361950" w="19050">
                      <a:moveTo>
                        <a:pt x="12288" y="12287"/>
                      </a:moveTo>
                      <a:lnTo>
                        <a:pt x="12288" y="357759"/>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60" name="Google Shape;2560;p300"/>
                <p:cNvSpPr/>
                <p:nvPr/>
              </p:nvSpPr>
              <p:spPr>
                <a:xfrm>
                  <a:off x="5676606" y="-4190952"/>
                  <a:ext cx="19050" cy="304800"/>
                </a:xfrm>
                <a:custGeom>
                  <a:rect b="b" l="l" r="r" t="t"/>
                  <a:pathLst>
                    <a:path extrusionOk="0" h="304800" w="19050">
                      <a:moveTo>
                        <a:pt x="12287" y="12287"/>
                      </a:moveTo>
                      <a:lnTo>
                        <a:pt x="12287" y="300133"/>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61" name="Google Shape;2561;p300"/>
                <p:cNvSpPr/>
                <p:nvPr/>
              </p:nvSpPr>
              <p:spPr>
                <a:xfrm>
                  <a:off x="5721564" y="-4297251"/>
                  <a:ext cx="19050" cy="409575"/>
                </a:xfrm>
                <a:custGeom>
                  <a:rect b="b" l="l" r="r" t="t"/>
                  <a:pathLst>
                    <a:path extrusionOk="0" h="409575" w="19050">
                      <a:moveTo>
                        <a:pt x="12287" y="12287"/>
                      </a:moveTo>
                      <a:lnTo>
                        <a:pt x="12287" y="406432"/>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62" name="Google Shape;2562;p300"/>
                <p:cNvSpPr/>
                <p:nvPr/>
              </p:nvSpPr>
              <p:spPr>
                <a:xfrm>
                  <a:off x="5766617" y="-4207621"/>
                  <a:ext cx="19050" cy="323850"/>
                </a:xfrm>
                <a:custGeom>
                  <a:rect b="b" l="l" r="r" t="t"/>
                  <a:pathLst>
                    <a:path extrusionOk="0" h="323850" w="19050">
                      <a:moveTo>
                        <a:pt x="12287" y="12287"/>
                      </a:moveTo>
                      <a:lnTo>
                        <a:pt x="12287" y="316802"/>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63" name="Google Shape;2563;p300"/>
                <p:cNvSpPr/>
                <p:nvPr/>
              </p:nvSpPr>
              <p:spPr>
                <a:xfrm>
                  <a:off x="5811575" y="-4190952"/>
                  <a:ext cx="19050" cy="304800"/>
                </a:xfrm>
                <a:custGeom>
                  <a:rect b="b" l="l" r="r" t="t"/>
                  <a:pathLst>
                    <a:path extrusionOk="0" h="304800" w="19050">
                      <a:moveTo>
                        <a:pt x="12287" y="12287"/>
                      </a:moveTo>
                      <a:lnTo>
                        <a:pt x="12287" y="300133"/>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64" name="Google Shape;2564;p300"/>
                <p:cNvSpPr/>
                <p:nvPr/>
              </p:nvSpPr>
              <p:spPr>
                <a:xfrm>
                  <a:off x="5856533" y="-4260389"/>
                  <a:ext cx="19050" cy="381000"/>
                </a:xfrm>
                <a:custGeom>
                  <a:rect b="b" l="l" r="r" t="t"/>
                  <a:pathLst>
                    <a:path extrusionOk="0" h="381000" w="19050">
                      <a:moveTo>
                        <a:pt x="12287" y="12287"/>
                      </a:moveTo>
                      <a:lnTo>
                        <a:pt x="12287" y="369570"/>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65" name="Google Shape;2565;p300"/>
                <p:cNvSpPr/>
                <p:nvPr/>
              </p:nvSpPr>
              <p:spPr>
                <a:xfrm>
                  <a:off x="5901491" y="-4178379"/>
                  <a:ext cx="19050" cy="295275"/>
                </a:xfrm>
                <a:custGeom>
                  <a:rect b="b" l="l" r="r" t="t"/>
                  <a:pathLst>
                    <a:path extrusionOk="0" h="295275" w="19050">
                      <a:moveTo>
                        <a:pt x="12287" y="12287"/>
                      </a:moveTo>
                      <a:lnTo>
                        <a:pt x="12287" y="287560"/>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66" name="Google Shape;2566;p300"/>
                <p:cNvSpPr/>
                <p:nvPr/>
              </p:nvSpPr>
              <p:spPr>
                <a:xfrm>
                  <a:off x="5946449" y="-4111704"/>
                  <a:ext cx="19050" cy="228600"/>
                </a:xfrm>
                <a:custGeom>
                  <a:rect b="b" l="l" r="r" t="t"/>
                  <a:pathLst>
                    <a:path extrusionOk="0" h="228600" w="19050">
                      <a:moveTo>
                        <a:pt x="12287" y="12287"/>
                      </a:moveTo>
                      <a:lnTo>
                        <a:pt x="12287" y="220885"/>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67" name="Google Shape;2567;p300"/>
                <p:cNvSpPr/>
                <p:nvPr/>
              </p:nvSpPr>
              <p:spPr>
                <a:xfrm>
                  <a:off x="5991503" y="-4190952"/>
                  <a:ext cx="19050" cy="304800"/>
                </a:xfrm>
                <a:custGeom>
                  <a:rect b="b" l="l" r="r" t="t"/>
                  <a:pathLst>
                    <a:path extrusionOk="0" h="304800" w="19050">
                      <a:moveTo>
                        <a:pt x="12287" y="12287"/>
                      </a:moveTo>
                      <a:lnTo>
                        <a:pt x="12287" y="300133"/>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68" name="Google Shape;2568;p300"/>
                <p:cNvSpPr/>
                <p:nvPr/>
              </p:nvSpPr>
              <p:spPr>
                <a:xfrm>
                  <a:off x="6036461" y="-4140850"/>
                  <a:ext cx="19050" cy="257175"/>
                </a:xfrm>
                <a:custGeom>
                  <a:rect b="b" l="l" r="r" t="t"/>
                  <a:pathLst>
                    <a:path extrusionOk="0" h="257175" w="19050">
                      <a:moveTo>
                        <a:pt x="12288" y="12287"/>
                      </a:moveTo>
                      <a:lnTo>
                        <a:pt x="12288" y="250031"/>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69" name="Google Shape;2569;p300"/>
                <p:cNvSpPr/>
                <p:nvPr/>
              </p:nvSpPr>
              <p:spPr>
                <a:xfrm>
                  <a:off x="6081419" y="-4228480"/>
                  <a:ext cx="19050" cy="342900"/>
                </a:xfrm>
                <a:custGeom>
                  <a:rect b="b" l="l" r="r" t="t"/>
                  <a:pathLst>
                    <a:path extrusionOk="0" h="342900" w="19050">
                      <a:moveTo>
                        <a:pt x="12287" y="12287"/>
                      </a:moveTo>
                      <a:lnTo>
                        <a:pt x="12287" y="337661"/>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70" name="Google Shape;2570;p300"/>
                <p:cNvSpPr/>
                <p:nvPr/>
              </p:nvSpPr>
              <p:spPr>
                <a:xfrm>
                  <a:off x="6126377" y="-4207621"/>
                  <a:ext cx="19050" cy="323850"/>
                </a:xfrm>
                <a:custGeom>
                  <a:rect b="b" l="l" r="r" t="t"/>
                  <a:pathLst>
                    <a:path extrusionOk="0" h="323850" w="19050">
                      <a:moveTo>
                        <a:pt x="12287" y="12287"/>
                      </a:moveTo>
                      <a:lnTo>
                        <a:pt x="12287" y="316802"/>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71" name="Google Shape;2571;p300"/>
                <p:cNvSpPr/>
                <p:nvPr/>
              </p:nvSpPr>
              <p:spPr>
                <a:xfrm>
                  <a:off x="6171335" y="-4163139"/>
                  <a:ext cx="19050" cy="276225"/>
                </a:xfrm>
                <a:custGeom>
                  <a:rect b="b" l="l" r="r" t="t"/>
                  <a:pathLst>
                    <a:path extrusionOk="0" h="276225" w="19050">
                      <a:moveTo>
                        <a:pt x="12287" y="12287"/>
                      </a:moveTo>
                      <a:lnTo>
                        <a:pt x="12287" y="272320"/>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72" name="Google Shape;2572;p300"/>
                <p:cNvSpPr/>
                <p:nvPr/>
              </p:nvSpPr>
              <p:spPr>
                <a:xfrm>
                  <a:off x="6216388" y="-4190952"/>
                  <a:ext cx="19050" cy="304800"/>
                </a:xfrm>
                <a:custGeom>
                  <a:rect b="b" l="l" r="r" t="t"/>
                  <a:pathLst>
                    <a:path extrusionOk="0" h="304800" w="19050">
                      <a:moveTo>
                        <a:pt x="12287" y="12287"/>
                      </a:moveTo>
                      <a:lnTo>
                        <a:pt x="12287" y="300133"/>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73" name="Google Shape;2573;p300"/>
                <p:cNvSpPr/>
                <p:nvPr/>
              </p:nvSpPr>
              <p:spPr>
                <a:xfrm>
                  <a:off x="6261346" y="-4267342"/>
                  <a:ext cx="19050" cy="381000"/>
                </a:xfrm>
                <a:custGeom>
                  <a:rect b="b" l="l" r="r" t="t"/>
                  <a:pathLst>
                    <a:path extrusionOk="0" h="381000" w="19050">
                      <a:moveTo>
                        <a:pt x="12287" y="12287"/>
                      </a:moveTo>
                      <a:lnTo>
                        <a:pt x="12287" y="376523"/>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74" name="Google Shape;2574;p300"/>
                <p:cNvSpPr/>
                <p:nvPr/>
              </p:nvSpPr>
              <p:spPr>
                <a:xfrm>
                  <a:off x="6306304" y="-4217336"/>
                  <a:ext cx="19050" cy="333375"/>
                </a:xfrm>
                <a:custGeom>
                  <a:rect b="b" l="l" r="r" t="t"/>
                  <a:pathLst>
                    <a:path extrusionOk="0" h="333375" w="19050">
                      <a:moveTo>
                        <a:pt x="12287" y="12287"/>
                      </a:moveTo>
                      <a:lnTo>
                        <a:pt x="12287" y="326517"/>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75" name="Google Shape;2575;p300"/>
                <p:cNvSpPr/>
                <p:nvPr/>
              </p:nvSpPr>
              <p:spPr>
                <a:xfrm>
                  <a:off x="6351262" y="-4163139"/>
                  <a:ext cx="19050" cy="276225"/>
                </a:xfrm>
                <a:custGeom>
                  <a:rect b="b" l="l" r="r" t="t"/>
                  <a:pathLst>
                    <a:path extrusionOk="0" h="276225" w="19050">
                      <a:moveTo>
                        <a:pt x="12287" y="12287"/>
                      </a:moveTo>
                      <a:lnTo>
                        <a:pt x="12287" y="272320"/>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76" name="Google Shape;2576;p300"/>
                <p:cNvSpPr/>
                <p:nvPr/>
              </p:nvSpPr>
              <p:spPr>
                <a:xfrm>
                  <a:off x="6396220" y="-4190952"/>
                  <a:ext cx="19050" cy="304800"/>
                </a:xfrm>
                <a:custGeom>
                  <a:rect b="b" l="l" r="r" t="t"/>
                  <a:pathLst>
                    <a:path extrusionOk="0" h="304800" w="19050">
                      <a:moveTo>
                        <a:pt x="12287" y="12287"/>
                      </a:moveTo>
                      <a:lnTo>
                        <a:pt x="12287" y="300133"/>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77" name="Google Shape;2577;p300"/>
                <p:cNvSpPr/>
                <p:nvPr/>
              </p:nvSpPr>
              <p:spPr>
                <a:xfrm>
                  <a:off x="6441273" y="-4228480"/>
                  <a:ext cx="19050" cy="342900"/>
                </a:xfrm>
                <a:custGeom>
                  <a:rect b="b" l="l" r="r" t="t"/>
                  <a:pathLst>
                    <a:path extrusionOk="0" h="342900" w="19050">
                      <a:moveTo>
                        <a:pt x="12288" y="12287"/>
                      </a:moveTo>
                      <a:lnTo>
                        <a:pt x="12288" y="337661"/>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78" name="Google Shape;2578;p300"/>
                <p:cNvSpPr/>
                <p:nvPr/>
              </p:nvSpPr>
              <p:spPr>
                <a:xfrm>
                  <a:off x="6486231" y="-4163139"/>
                  <a:ext cx="19050" cy="276225"/>
                </a:xfrm>
                <a:custGeom>
                  <a:rect b="b" l="l" r="r" t="t"/>
                  <a:pathLst>
                    <a:path extrusionOk="0" h="276225" w="19050">
                      <a:moveTo>
                        <a:pt x="12287" y="12287"/>
                      </a:moveTo>
                      <a:lnTo>
                        <a:pt x="12287" y="272320"/>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79" name="Google Shape;2579;p300"/>
                <p:cNvSpPr/>
                <p:nvPr/>
              </p:nvSpPr>
              <p:spPr>
                <a:xfrm>
                  <a:off x="6531189" y="-4297251"/>
                  <a:ext cx="19050" cy="409575"/>
                </a:xfrm>
                <a:custGeom>
                  <a:rect b="b" l="l" r="r" t="t"/>
                  <a:pathLst>
                    <a:path extrusionOk="0" h="409575" w="19050">
                      <a:moveTo>
                        <a:pt x="12287" y="12287"/>
                      </a:moveTo>
                      <a:lnTo>
                        <a:pt x="12287" y="406432"/>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80" name="Google Shape;2580;p300"/>
                <p:cNvSpPr/>
                <p:nvPr/>
              </p:nvSpPr>
              <p:spPr>
                <a:xfrm>
                  <a:off x="6576147" y="-4190952"/>
                  <a:ext cx="19050" cy="304800"/>
                </a:xfrm>
                <a:custGeom>
                  <a:rect b="b" l="l" r="r" t="t"/>
                  <a:pathLst>
                    <a:path extrusionOk="0" h="304800" w="19050">
                      <a:moveTo>
                        <a:pt x="12287" y="12287"/>
                      </a:moveTo>
                      <a:lnTo>
                        <a:pt x="12287" y="300133"/>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81" name="Google Shape;2581;p300"/>
                <p:cNvSpPr/>
                <p:nvPr/>
              </p:nvSpPr>
              <p:spPr>
                <a:xfrm>
                  <a:off x="6621105" y="-4248578"/>
                  <a:ext cx="19050" cy="361950"/>
                </a:xfrm>
                <a:custGeom>
                  <a:rect b="b" l="l" r="r" t="t"/>
                  <a:pathLst>
                    <a:path extrusionOk="0" h="361950" w="19050">
                      <a:moveTo>
                        <a:pt x="12287" y="12287"/>
                      </a:moveTo>
                      <a:lnTo>
                        <a:pt x="12287" y="357759"/>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82" name="Google Shape;2582;p300"/>
                <p:cNvSpPr/>
                <p:nvPr/>
              </p:nvSpPr>
              <p:spPr>
                <a:xfrm>
                  <a:off x="6666158" y="-4279915"/>
                  <a:ext cx="19050" cy="400050"/>
                </a:xfrm>
                <a:custGeom>
                  <a:rect b="b" l="l" r="r" t="t"/>
                  <a:pathLst>
                    <a:path extrusionOk="0" h="400050" w="19050">
                      <a:moveTo>
                        <a:pt x="12287" y="12287"/>
                      </a:moveTo>
                      <a:lnTo>
                        <a:pt x="12287" y="389096"/>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83" name="Google Shape;2583;p300"/>
                <p:cNvSpPr/>
                <p:nvPr/>
              </p:nvSpPr>
              <p:spPr>
                <a:xfrm>
                  <a:off x="6711116" y="-4190952"/>
                  <a:ext cx="19050" cy="304800"/>
                </a:xfrm>
                <a:custGeom>
                  <a:rect b="b" l="l" r="r" t="t"/>
                  <a:pathLst>
                    <a:path extrusionOk="0" h="304800" w="19050">
                      <a:moveTo>
                        <a:pt x="12287" y="12287"/>
                      </a:moveTo>
                      <a:lnTo>
                        <a:pt x="12287" y="300133"/>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84" name="Google Shape;2584;p300"/>
                <p:cNvSpPr/>
                <p:nvPr/>
              </p:nvSpPr>
              <p:spPr>
                <a:xfrm>
                  <a:off x="6756074" y="-4111704"/>
                  <a:ext cx="19050" cy="228600"/>
                </a:xfrm>
                <a:custGeom>
                  <a:rect b="b" l="l" r="r" t="t"/>
                  <a:pathLst>
                    <a:path extrusionOk="0" h="228600" w="19050">
                      <a:moveTo>
                        <a:pt x="12287" y="12287"/>
                      </a:moveTo>
                      <a:lnTo>
                        <a:pt x="12287" y="220885"/>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85" name="Google Shape;2585;p300"/>
                <p:cNvSpPr/>
                <p:nvPr/>
              </p:nvSpPr>
              <p:spPr>
                <a:xfrm>
                  <a:off x="5476867" y="-4404312"/>
                  <a:ext cx="1295400" cy="581025"/>
                </a:xfrm>
                <a:custGeom>
                  <a:rect b="b" l="l" r="r" t="t"/>
                  <a:pathLst>
                    <a:path extrusionOk="0" h="581025" w="1295400">
                      <a:moveTo>
                        <a:pt x="12287" y="12287"/>
                      </a:moveTo>
                      <a:lnTo>
                        <a:pt x="12287" y="573786"/>
                      </a:lnTo>
                      <a:lnTo>
                        <a:pt x="1291495" y="573786"/>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2586" name="Google Shape;2586;p300"/>
            <p:cNvGrpSpPr/>
            <p:nvPr/>
          </p:nvGrpSpPr>
          <p:grpSpPr>
            <a:xfrm>
              <a:off x="6319481" y="1421518"/>
              <a:ext cx="1444752" cy="635727"/>
              <a:chOff x="1733780" y="-3418546"/>
              <a:chExt cx="3810000" cy="1676495"/>
            </a:xfrm>
          </p:grpSpPr>
          <p:grpSp>
            <p:nvGrpSpPr>
              <p:cNvPr id="2587" name="Google Shape;2587;p300"/>
              <p:cNvGrpSpPr/>
              <p:nvPr/>
            </p:nvGrpSpPr>
            <p:grpSpPr>
              <a:xfrm>
                <a:off x="1733780" y="-3418546"/>
                <a:ext cx="3810000" cy="1676495"/>
                <a:chOff x="1733780" y="-3418546"/>
                <a:chExt cx="3810000" cy="1676495"/>
              </a:xfrm>
            </p:grpSpPr>
            <p:sp>
              <p:nvSpPr>
                <p:cNvPr id="2588" name="Google Shape;2588;p300"/>
                <p:cNvSpPr/>
                <p:nvPr/>
              </p:nvSpPr>
              <p:spPr>
                <a:xfrm>
                  <a:off x="1733780" y="-3310247"/>
                  <a:ext cx="3810000" cy="1457325"/>
                </a:xfrm>
                <a:custGeom>
                  <a:rect b="b" l="l" r="r" t="t"/>
                  <a:pathLst>
                    <a:path extrusionOk="0" h="1457325" w="3810000">
                      <a:moveTo>
                        <a:pt x="238077" y="153995"/>
                      </a:moveTo>
                      <a:cubicBezTo>
                        <a:pt x="123301" y="228862"/>
                        <a:pt x="88440" y="315349"/>
                        <a:pt x="41862" y="441746"/>
                      </a:cubicBezTo>
                      <a:cubicBezTo>
                        <a:pt x="-4715" y="568143"/>
                        <a:pt x="-4715" y="894945"/>
                        <a:pt x="41862" y="1021342"/>
                      </a:cubicBezTo>
                      <a:cubicBezTo>
                        <a:pt x="88440" y="1147739"/>
                        <a:pt x="123396" y="1234226"/>
                        <a:pt x="238077" y="1309092"/>
                      </a:cubicBezTo>
                      <a:cubicBezTo>
                        <a:pt x="352854" y="1383959"/>
                        <a:pt x="455152" y="1456254"/>
                        <a:pt x="549926" y="1456254"/>
                      </a:cubicBezTo>
                      <a:lnTo>
                        <a:pt x="3041952" y="1456254"/>
                      </a:lnTo>
                      <a:cubicBezTo>
                        <a:pt x="3172921" y="1456254"/>
                        <a:pt x="3303413" y="1440252"/>
                        <a:pt x="3430572" y="1408533"/>
                      </a:cubicBezTo>
                      <a:lnTo>
                        <a:pt x="3523060" y="1385483"/>
                      </a:lnTo>
                      <a:cubicBezTo>
                        <a:pt x="3656981" y="1354527"/>
                        <a:pt x="3757565" y="1247180"/>
                        <a:pt x="3782234" y="1115163"/>
                      </a:cubicBezTo>
                      <a:lnTo>
                        <a:pt x="3782234" y="1115354"/>
                      </a:lnTo>
                      <a:cubicBezTo>
                        <a:pt x="3782521" y="1113830"/>
                        <a:pt x="3782806" y="1112306"/>
                        <a:pt x="3783092" y="1110687"/>
                      </a:cubicBezTo>
                      <a:cubicBezTo>
                        <a:pt x="3784140" y="1104591"/>
                        <a:pt x="3785092" y="1098399"/>
                        <a:pt x="3785759" y="1092113"/>
                      </a:cubicBezTo>
                      <a:cubicBezTo>
                        <a:pt x="3800237" y="981528"/>
                        <a:pt x="3807952" y="731591"/>
                        <a:pt x="3807952" y="731591"/>
                      </a:cubicBezTo>
                      <a:cubicBezTo>
                        <a:pt x="3807952" y="731591"/>
                        <a:pt x="3800237" y="481656"/>
                        <a:pt x="3785759" y="371070"/>
                      </a:cubicBezTo>
                      <a:cubicBezTo>
                        <a:pt x="3784997" y="364879"/>
                        <a:pt x="3784140" y="358688"/>
                        <a:pt x="3783092" y="352497"/>
                      </a:cubicBezTo>
                      <a:cubicBezTo>
                        <a:pt x="3782806" y="350877"/>
                        <a:pt x="3782521" y="349353"/>
                        <a:pt x="3782330" y="347829"/>
                      </a:cubicBezTo>
                      <a:lnTo>
                        <a:pt x="3782330" y="348020"/>
                      </a:lnTo>
                      <a:cubicBezTo>
                        <a:pt x="3757660" y="216003"/>
                        <a:pt x="3656981" y="108657"/>
                        <a:pt x="3523155" y="77700"/>
                      </a:cubicBezTo>
                      <a:lnTo>
                        <a:pt x="3430667" y="54650"/>
                      </a:lnTo>
                      <a:cubicBezTo>
                        <a:pt x="3303604" y="22932"/>
                        <a:pt x="3173111" y="6929"/>
                        <a:pt x="3042047" y="6929"/>
                      </a:cubicBezTo>
                      <a:lnTo>
                        <a:pt x="549831" y="6929"/>
                      </a:lnTo>
                      <a:cubicBezTo>
                        <a:pt x="455057" y="6929"/>
                        <a:pt x="352758" y="79319"/>
                        <a:pt x="237982" y="154091"/>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89" name="Google Shape;2589;p300"/>
                <p:cNvSpPr/>
                <p:nvPr/>
              </p:nvSpPr>
              <p:spPr>
                <a:xfrm>
                  <a:off x="1775476" y="-2973538"/>
                  <a:ext cx="104775" cy="390525"/>
                </a:xfrm>
                <a:custGeom>
                  <a:rect b="b" l="l" r="r" t="t"/>
                  <a:pathLst>
                    <a:path extrusionOk="0" h="390525" w="104775">
                      <a:moveTo>
                        <a:pt x="5215" y="91130"/>
                      </a:moveTo>
                      <a:lnTo>
                        <a:pt x="101513" y="5215"/>
                      </a:lnTo>
                      <a:cubicBezTo>
                        <a:pt x="54935" y="143232"/>
                        <a:pt x="53316" y="394787"/>
                        <a:pt x="53316" y="394787"/>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90" name="Google Shape;2590;p300"/>
                <p:cNvSpPr/>
                <p:nvPr/>
              </p:nvSpPr>
              <p:spPr>
                <a:xfrm>
                  <a:off x="2923238" y="-3247847"/>
                  <a:ext cx="1714500" cy="180975"/>
                </a:xfrm>
                <a:custGeom>
                  <a:rect b="b" l="l" r="r" t="t"/>
                  <a:pathLst>
                    <a:path extrusionOk="0" h="180975" w="1714500">
                      <a:moveTo>
                        <a:pt x="5310" y="7967"/>
                      </a:moveTo>
                      <a:lnTo>
                        <a:pt x="10263" y="36637"/>
                      </a:lnTo>
                      <a:cubicBezTo>
                        <a:pt x="10263" y="36637"/>
                        <a:pt x="425648" y="156366"/>
                        <a:pt x="707493" y="173797"/>
                      </a:cubicBezTo>
                      <a:cubicBezTo>
                        <a:pt x="989433" y="191228"/>
                        <a:pt x="1351097" y="186275"/>
                        <a:pt x="1505784" y="148841"/>
                      </a:cubicBezTo>
                      <a:cubicBezTo>
                        <a:pt x="1636276" y="117314"/>
                        <a:pt x="1700379" y="88358"/>
                        <a:pt x="1714667" y="64355"/>
                      </a:cubicBezTo>
                      <a:cubicBezTo>
                        <a:pt x="1721048" y="53591"/>
                        <a:pt x="1711428" y="39875"/>
                        <a:pt x="1698855" y="39018"/>
                      </a:cubicBezTo>
                      <a:cubicBezTo>
                        <a:pt x="1616464" y="33589"/>
                        <a:pt x="1302234" y="13301"/>
                        <a:pt x="1124117" y="7967"/>
                      </a:cubicBezTo>
                      <a:cubicBezTo>
                        <a:pt x="917901" y="1775"/>
                        <a:pt x="27313" y="7967"/>
                        <a:pt x="5215" y="7967"/>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91" name="Google Shape;2591;p300"/>
                <p:cNvSpPr/>
                <p:nvPr/>
              </p:nvSpPr>
              <p:spPr>
                <a:xfrm>
                  <a:off x="3127835" y="-3221378"/>
                  <a:ext cx="704850" cy="142875"/>
                </a:xfrm>
                <a:custGeom>
                  <a:rect b="b" l="l" r="r" t="t"/>
                  <a:pathLst>
                    <a:path extrusionOk="0" h="142875" w="704850">
                      <a:moveTo>
                        <a:pt x="625483" y="5215"/>
                      </a:moveTo>
                      <a:lnTo>
                        <a:pt x="5215" y="5215"/>
                      </a:lnTo>
                      <a:lnTo>
                        <a:pt x="11406" y="50078"/>
                      </a:lnTo>
                      <a:cubicBezTo>
                        <a:pt x="11406" y="50078"/>
                        <a:pt x="146089" y="87511"/>
                        <a:pt x="381452" y="121610"/>
                      </a:cubicBezTo>
                      <a:cubicBezTo>
                        <a:pt x="473464" y="134945"/>
                        <a:pt x="580430" y="139136"/>
                        <a:pt x="703397" y="142280"/>
                      </a:cubicBezTo>
                      <a:lnTo>
                        <a:pt x="625388" y="5215"/>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92" name="Google Shape;2592;p300"/>
                <p:cNvSpPr/>
                <p:nvPr/>
              </p:nvSpPr>
              <p:spPr>
                <a:xfrm>
                  <a:off x="3857260" y="-3220426"/>
                  <a:ext cx="504825" cy="142875"/>
                </a:xfrm>
                <a:custGeom>
                  <a:rect b="b" l="l" r="r" t="t"/>
                  <a:pathLst>
                    <a:path extrusionOk="0" h="142875" w="504825">
                      <a:moveTo>
                        <a:pt x="479369" y="17312"/>
                      </a:moveTo>
                      <a:cubicBezTo>
                        <a:pt x="298585" y="9787"/>
                        <a:pt x="116467" y="6549"/>
                        <a:pt x="5215" y="5215"/>
                      </a:cubicBezTo>
                      <a:lnTo>
                        <a:pt x="37600" y="142947"/>
                      </a:lnTo>
                      <a:cubicBezTo>
                        <a:pt x="40172" y="142947"/>
                        <a:pt x="42743" y="143042"/>
                        <a:pt x="45410" y="143137"/>
                      </a:cubicBezTo>
                      <a:cubicBezTo>
                        <a:pt x="250769" y="148090"/>
                        <a:pt x="400884" y="133326"/>
                        <a:pt x="508135" y="113038"/>
                      </a:cubicBezTo>
                      <a:lnTo>
                        <a:pt x="479369" y="17312"/>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93" name="Google Shape;2593;p300"/>
                <p:cNvSpPr/>
                <p:nvPr/>
              </p:nvSpPr>
              <p:spPr>
                <a:xfrm>
                  <a:off x="4360751" y="-3206996"/>
                  <a:ext cx="228600" cy="95250"/>
                </a:xfrm>
                <a:custGeom>
                  <a:rect b="b" l="l" r="r" t="t"/>
                  <a:pathLst>
                    <a:path extrusionOk="0" h="95250" w="228600">
                      <a:moveTo>
                        <a:pt x="33314" y="93893"/>
                      </a:moveTo>
                      <a:cubicBezTo>
                        <a:pt x="146661" y="69794"/>
                        <a:pt x="205812" y="40362"/>
                        <a:pt x="228767" y="26742"/>
                      </a:cubicBezTo>
                      <a:cubicBezTo>
                        <a:pt x="232672" y="24455"/>
                        <a:pt x="231243" y="18455"/>
                        <a:pt x="226767" y="18074"/>
                      </a:cubicBezTo>
                      <a:cubicBezTo>
                        <a:pt x="157520" y="12835"/>
                        <a:pt x="81891" y="8644"/>
                        <a:pt x="5215" y="5215"/>
                      </a:cubicBezTo>
                      <a:lnTo>
                        <a:pt x="33314" y="93893"/>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94" name="Google Shape;2594;p300"/>
                <p:cNvSpPr/>
                <p:nvPr/>
              </p:nvSpPr>
              <p:spPr>
                <a:xfrm>
                  <a:off x="1863010" y="-3230478"/>
                  <a:ext cx="247650" cy="266700"/>
                </a:xfrm>
                <a:custGeom>
                  <a:rect b="b" l="l" r="r" t="t"/>
                  <a:pathLst>
                    <a:path extrusionOk="0" h="266700" w="247650">
                      <a:moveTo>
                        <a:pt x="13978" y="262155"/>
                      </a:moveTo>
                      <a:lnTo>
                        <a:pt x="244007" y="36222"/>
                      </a:lnTo>
                      <a:cubicBezTo>
                        <a:pt x="246102" y="34222"/>
                        <a:pt x="247245" y="31460"/>
                        <a:pt x="247245" y="28602"/>
                      </a:cubicBezTo>
                      <a:lnTo>
                        <a:pt x="247245" y="9171"/>
                      </a:lnTo>
                      <a:cubicBezTo>
                        <a:pt x="247245" y="6314"/>
                        <a:pt x="244292" y="4409"/>
                        <a:pt x="241721" y="5552"/>
                      </a:cubicBezTo>
                      <a:cubicBezTo>
                        <a:pt x="211050" y="19744"/>
                        <a:pt x="61412" y="96706"/>
                        <a:pt x="5215" y="269966"/>
                      </a:cubicBezTo>
                      <a:lnTo>
                        <a:pt x="13978" y="262155"/>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95" name="Google Shape;2595;p300"/>
                <p:cNvSpPr/>
                <p:nvPr/>
              </p:nvSpPr>
              <p:spPr>
                <a:xfrm>
                  <a:off x="1809765" y="-3198709"/>
                  <a:ext cx="238125" cy="228600"/>
                </a:xfrm>
                <a:custGeom>
                  <a:rect b="b" l="l" r="r" t="t"/>
                  <a:pathLst>
                    <a:path extrusionOk="0" h="228600" w="238125">
                      <a:moveTo>
                        <a:pt x="5215" y="230386"/>
                      </a:moveTo>
                      <a:cubicBezTo>
                        <a:pt x="5215" y="230386"/>
                        <a:pt x="112085" y="72842"/>
                        <a:pt x="239721"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96" name="Google Shape;2596;p300"/>
                <p:cNvSpPr/>
                <p:nvPr/>
              </p:nvSpPr>
              <p:spPr>
                <a:xfrm>
                  <a:off x="2105040" y="-3287365"/>
                  <a:ext cx="3143250" cy="95250"/>
                </a:xfrm>
                <a:custGeom>
                  <a:rect b="b" l="l" r="r" t="t"/>
                  <a:pathLst>
                    <a:path extrusionOk="0" h="95250" w="3143250">
                      <a:moveTo>
                        <a:pt x="5215" y="91204"/>
                      </a:moveTo>
                      <a:cubicBezTo>
                        <a:pt x="5215" y="91204"/>
                        <a:pt x="178570" y="33768"/>
                        <a:pt x="438031" y="23767"/>
                      </a:cubicBezTo>
                      <a:cubicBezTo>
                        <a:pt x="697492" y="13861"/>
                        <a:pt x="1372910" y="1383"/>
                        <a:pt x="1757434" y="6336"/>
                      </a:cubicBezTo>
                      <a:cubicBezTo>
                        <a:pt x="2141958" y="11289"/>
                        <a:pt x="2607826" y="8051"/>
                        <a:pt x="2859096" y="35007"/>
                      </a:cubicBezTo>
                      <a:cubicBezTo>
                        <a:pt x="2984635" y="48437"/>
                        <a:pt x="3143417" y="91776"/>
                        <a:pt x="3143417" y="91776"/>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97" name="Google Shape;2597;p300"/>
                <p:cNvSpPr/>
                <p:nvPr/>
              </p:nvSpPr>
              <p:spPr>
                <a:xfrm>
                  <a:off x="5198951" y="-3230618"/>
                  <a:ext cx="228600" cy="228600"/>
                </a:xfrm>
                <a:custGeom>
                  <a:rect b="b" l="l" r="r" t="t"/>
                  <a:pathLst>
                    <a:path extrusionOk="0" h="228600" w="228600">
                      <a:moveTo>
                        <a:pt x="191429" y="219813"/>
                      </a:moveTo>
                      <a:lnTo>
                        <a:pt x="229719" y="224766"/>
                      </a:lnTo>
                      <a:cubicBezTo>
                        <a:pt x="229719" y="224766"/>
                        <a:pt x="197335" y="109990"/>
                        <a:pt x="103322" y="30170"/>
                      </a:cubicBezTo>
                      <a:cubicBezTo>
                        <a:pt x="103322" y="30170"/>
                        <a:pt x="45125" y="13502"/>
                        <a:pt x="5215" y="5215"/>
                      </a:cubicBezTo>
                      <a:cubicBezTo>
                        <a:pt x="5215" y="5215"/>
                        <a:pt x="73414" y="42648"/>
                        <a:pt x="117515" y="101703"/>
                      </a:cubicBezTo>
                      <a:cubicBezTo>
                        <a:pt x="158853" y="157043"/>
                        <a:pt x="181523" y="186476"/>
                        <a:pt x="191524" y="219813"/>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98" name="Google Shape;2598;p300"/>
                <p:cNvSpPr/>
                <p:nvPr/>
              </p:nvSpPr>
              <p:spPr>
                <a:xfrm>
                  <a:off x="1871773" y="-3245000"/>
                  <a:ext cx="1057275" cy="276225"/>
                </a:xfrm>
                <a:custGeom>
                  <a:rect b="b" l="l" r="r" t="t"/>
                  <a:pathLst>
                    <a:path extrusionOk="0" h="276225" w="1057275">
                      <a:moveTo>
                        <a:pt x="5215" y="276677"/>
                      </a:moveTo>
                      <a:cubicBezTo>
                        <a:pt x="5215" y="276677"/>
                        <a:pt x="366974" y="58841"/>
                        <a:pt x="1056680"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99" name="Google Shape;2599;p300"/>
                <p:cNvSpPr/>
                <p:nvPr/>
              </p:nvSpPr>
              <p:spPr>
                <a:xfrm>
                  <a:off x="1889299" y="-2965823"/>
                  <a:ext cx="723900" cy="142875"/>
                </a:xfrm>
                <a:custGeom>
                  <a:rect b="b" l="l" r="r" t="t"/>
                  <a:pathLst>
                    <a:path extrusionOk="0" h="142875" w="723900">
                      <a:moveTo>
                        <a:pt x="5215" y="146280"/>
                      </a:moveTo>
                      <a:cubicBezTo>
                        <a:pt x="5215" y="146280"/>
                        <a:pt x="212288" y="16359"/>
                        <a:pt x="721209" y="5215"/>
                      </a:cubicBezTo>
                      <a:cubicBezTo>
                        <a:pt x="721209" y="5215"/>
                        <a:pt x="269629" y="43982"/>
                        <a:pt x="5215" y="146280"/>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00" name="Google Shape;2600;p300"/>
                <p:cNvSpPr/>
                <p:nvPr/>
              </p:nvSpPr>
              <p:spPr>
                <a:xfrm>
                  <a:off x="5016738" y="-3063359"/>
                  <a:ext cx="371475" cy="57150"/>
                </a:xfrm>
                <a:custGeom>
                  <a:rect b="b" l="l" r="r" t="t"/>
                  <a:pathLst>
                    <a:path extrusionOk="0" h="57150" w="371475">
                      <a:moveTo>
                        <a:pt x="5215" y="5215"/>
                      </a:moveTo>
                      <a:cubicBezTo>
                        <a:pt x="5215" y="5215"/>
                        <a:pt x="153233" y="8549"/>
                        <a:pt x="373547" y="52649"/>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01" name="Google Shape;2601;p300"/>
                <p:cNvSpPr/>
                <p:nvPr/>
              </p:nvSpPr>
              <p:spPr>
                <a:xfrm>
                  <a:off x="5434790" y="-2964108"/>
                  <a:ext cx="85725" cy="19050"/>
                </a:xfrm>
                <a:custGeom>
                  <a:rect b="b" l="l" r="r" t="t"/>
                  <a:pathLst>
                    <a:path extrusionOk="0" h="19050" w="85725">
                      <a:moveTo>
                        <a:pt x="5215" y="5215"/>
                      </a:moveTo>
                      <a:lnTo>
                        <a:pt x="83511" y="15597"/>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02" name="Google Shape;2602;p300"/>
                <p:cNvSpPr/>
                <p:nvPr/>
              </p:nvSpPr>
              <p:spPr>
                <a:xfrm>
                  <a:off x="4253119" y="-3134825"/>
                  <a:ext cx="1095375" cy="57150"/>
                </a:xfrm>
                <a:custGeom>
                  <a:rect b="b" l="l" r="r" t="t"/>
                  <a:pathLst>
                    <a:path extrusionOk="0" h="57150" w="1095375">
                      <a:moveTo>
                        <a:pt x="5215" y="59822"/>
                      </a:moveTo>
                      <a:cubicBezTo>
                        <a:pt x="5215" y="59822"/>
                        <a:pt x="311539" y="34962"/>
                        <a:pt x="467844" y="21722"/>
                      </a:cubicBezTo>
                      <a:cubicBezTo>
                        <a:pt x="624150" y="8482"/>
                        <a:pt x="632532" y="-6472"/>
                        <a:pt x="825413" y="19341"/>
                      </a:cubicBezTo>
                      <a:cubicBezTo>
                        <a:pt x="1018294" y="45154"/>
                        <a:pt x="1097066" y="51821"/>
                        <a:pt x="1097066" y="51821"/>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03" name="Google Shape;2603;p300"/>
                <p:cNvSpPr/>
                <p:nvPr/>
              </p:nvSpPr>
              <p:spPr>
                <a:xfrm>
                  <a:off x="4609353" y="-3214520"/>
                  <a:ext cx="704850" cy="85725"/>
                </a:xfrm>
                <a:custGeom>
                  <a:rect b="b" l="l" r="r" t="t"/>
                  <a:pathLst>
                    <a:path extrusionOk="0" h="85725" w="704850">
                      <a:moveTo>
                        <a:pt x="5215" y="5215"/>
                      </a:moveTo>
                      <a:cubicBezTo>
                        <a:pt x="5215" y="5215"/>
                        <a:pt x="159806" y="11406"/>
                        <a:pt x="344400" y="35600"/>
                      </a:cubicBezTo>
                      <a:cubicBezTo>
                        <a:pt x="528995" y="59793"/>
                        <a:pt x="706922" y="85606"/>
                        <a:pt x="706922" y="85606"/>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04" name="Google Shape;2604;p300"/>
                <p:cNvSpPr/>
                <p:nvPr/>
              </p:nvSpPr>
              <p:spPr>
                <a:xfrm>
                  <a:off x="1787382" y="-3216425"/>
                  <a:ext cx="1143000" cy="371475"/>
                </a:xfrm>
                <a:custGeom>
                  <a:rect b="b" l="l" r="r" t="t"/>
                  <a:pathLst>
                    <a:path extrusionOk="0" h="371475" w="1143000">
                      <a:moveTo>
                        <a:pt x="5215" y="371927"/>
                      </a:moveTo>
                      <a:cubicBezTo>
                        <a:pt x="5215" y="371927"/>
                        <a:pt x="34647" y="310967"/>
                        <a:pt x="80843" y="277249"/>
                      </a:cubicBezTo>
                      <a:cubicBezTo>
                        <a:pt x="80843" y="277249"/>
                        <a:pt x="393930" y="85130"/>
                        <a:pt x="1146119"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05" name="Google Shape;2605;p300"/>
                <p:cNvSpPr/>
                <p:nvPr/>
              </p:nvSpPr>
              <p:spPr>
                <a:xfrm>
                  <a:off x="1775476" y="-2583965"/>
                  <a:ext cx="104775" cy="390525"/>
                </a:xfrm>
                <a:custGeom>
                  <a:rect b="b" l="l" r="r" t="t"/>
                  <a:pathLst>
                    <a:path extrusionOk="0" h="390525" w="104775">
                      <a:moveTo>
                        <a:pt x="5215" y="308872"/>
                      </a:moveTo>
                      <a:lnTo>
                        <a:pt x="101513" y="394787"/>
                      </a:lnTo>
                      <a:cubicBezTo>
                        <a:pt x="54935" y="256770"/>
                        <a:pt x="53316" y="5215"/>
                        <a:pt x="53316"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06" name="Google Shape;2606;p300"/>
                <p:cNvSpPr/>
                <p:nvPr/>
              </p:nvSpPr>
              <p:spPr>
                <a:xfrm>
                  <a:off x="2923238" y="-2098412"/>
                  <a:ext cx="1714500" cy="180975"/>
                </a:xfrm>
                <a:custGeom>
                  <a:rect b="b" l="l" r="r" t="t"/>
                  <a:pathLst>
                    <a:path extrusionOk="0" h="180975" w="1714500">
                      <a:moveTo>
                        <a:pt x="5310" y="180697"/>
                      </a:moveTo>
                      <a:lnTo>
                        <a:pt x="10263" y="152026"/>
                      </a:lnTo>
                      <a:cubicBezTo>
                        <a:pt x="10263" y="152026"/>
                        <a:pt x="425648" y="32297"/>
                        <a:pt x="707493" y="14866"/>
                      </a:cubicBezTo>
                      <a:cubicBezTo>
                        <a:pt x="989433" y="-2564"/>
                        <a:pt x="1351097" y="2388"/>
                        <a:pt x="1505784" y="39822"/>
                      </a:cubicBezTo>
                      <a:cubicBezTo>
                        <a:pt x="1636276" y="71350"/>
                        <a:pt x="1700379" y="100305"/>
                        <a:pt x="1714667" y="124309"/>
                      </a:cubicBezTo>
                      <a:cubicBezTo>
                        <a:pt x="1721048" y="135072"/>
                        <a:pt x="1711428" y="148788"/>
                        <a:pt x="1698855" y="149645"/>
                      </a:cubicBezTo>
                      <a:cubicBezTo>
                        <a:pt x="1616464" y="155074"/>
                        <a:pt x="1302234" y="175363"/>
                        <a:pt x="1124117" y="180697"/>
                      </a:cubicBezTo>
                      <a:cubicBezTo>
                        <a:pt x="917901" y="186888"/>
                        <a:pt x="27313" y="180697"/>
                        <a:pt x="5215" y="180697"/>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07" name="Google Shape;2607;p300"/>
                <p:cNvSpPr/>
                <p:nvPr/>
              </p:nvSpPr>
              <p:spPr>
                <a:xfrm>
                  <a:off x="3127835" y="-2083713"/>
                  <a:ext cx="704850" cy="142875"/>
                </a:xfrm>
                <a:custGeom>
                  <a:rect b="b" l="l" r="r" t="t"/>
                  <a:pathLst>
                    <a:path extrusionOk="0" h="142875" w="704850">
                      <a:moveTo>
                        <a:pt x="625483" y="142280"/>
                      </a:moveTo>
                      <a:lnTo>
                        <a:pt x="5215" y="142280"/>
                      </a:lnTo>
                      <a:lnTo>
                        <a:pt x="11406" y="97417"/>
                      </a:lnTo>
                      <a:cubicBezTo>
                        <a:pt x="11406" y="97417"/>
                        <a:pt x="146089" y="59984"/>
                        <a:pt x="381452" y="25884"/>
                      </a:cubicBezTo>
                      <a:cubicBezTo>
                        <a:pt x="473464" y="12549"/>
                        <a:pt x="580430" y="8358"/>
                        <a:pt x="703397" y="5215"/>
                      </a:cubicBezTo>
                      <a:lnTo>
                        <a:pt x="625388" y="142375"/>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08" name="Google Shape;2608;p300"/>
                <p:cNvSpPr/>
                <p:nvPr/>
              </p:nvSpPr>
              <p:spPr>
                <a:xfrm>
                  <a:off x="3857260" y="-2086486"/>
                  <a:ext cx="504825" cy="142875"/>
                </a:xfrm>
                <a:custGeom>
                  <a:rect b="b" l="l" r="r" t="t"/>
                  <a:pathLst>
                    <a:path extrusionOk="0" h="142875" w="504825">
                      <a:moveTo>
                        <a:pt x="479369" y="132004"/>
                      </a:moveTo>
                      <a:cubicBezTo>
                        <a:pt x="298585" y="139528"/>
                        <a:pt x="116467" y="142767"/>
                        <a:pt x="5215" y="144100"/>
                      </a:cubicBezTo>
                      <a:lnTo>
                        <a:pt x="37600" y="6369"/>
                      </a:lnTo>
                      <a:cubicBezTo>
                        <a:pt x="40172" y="6369"/>
                        <a:pt x="42743" y="6274"/>
                        <a:pt x="45410" y="6178"/>
                      </a:cubicBezTo>
                      <a:cubicBezTo>
                        <a:pt x="250769" y="1225"/>
                        <a:pt x="400884" y="15989"/>
                        <a:pt x="508135" y="36277"/>
                      </a:cubicBezTo>
                      <a:lnTo>
                        <a:pt x="479369" y="132004"/>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09" name="Google Shape;2609;p300"/>
                <p:cNvSpPr/>
                <p:nvPr/>
              </p:nvSpPr>
              <p:spPr>
                <a:xfrm>
                  <a:off x="4360751" y="-2049613"/>
                  <a:ext cx="228600" cy="95250"/>
                </a:xfrm>
                <a:custGeom>
                  <a:rect b="b" l="l" r="r" t="t"/>
                  <a:pathLst>
                    <a:path extrusionOk="0" h="95250" w="228600">
                      <a:moveTo>
                        <a:pt x="33314" y="5215"/>
                      </a:moveTo>
                      <a:cubicBezTo>
                        <a:pt x="146661" y="29313"/>
                        <a:pt x="205812" y="58745"/>
                        <a:pt x="228767" y="72366"/>
                      </a:cubicBezTo>
                      <a:cubicBezTo>
                        <a:pt x="232672" y="74652"/>
                        <a:pt x="231243" y="80653"/>
                        <a:pt x="226767" y="81034"/>
                      </a:cubicBezTo>
                      <a:cubicBezTo>
                        <a:pt x="157520" y="86272"/>
                        <a:pt x="81891" y="90464"/>
                        <a:pt x="5215" y="93893"/>
                      </a:cubicBezTo>
                      <a:lnTo>
                        <a:pt x="33314" y="5215"/>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10" name="Google Shape;2610;p300"/>
                <p:cNvSpPr/>
                <p:nvPr/>
              </p:nvSpPr>
              <p:spPr>
                <a:xfrm>
                  <a:off x="1863010" y="-2202204"/>
                  <a:ext cx="247650" cy="266700"/>
                </a:xfrm>
                <a:custGeom>
                  <a:rect b="b" l="l" r="r" t="t"/>
                  <a:pathLst>
                    <a:path extrusionOk="0" h="266700" w="247650">
                      <a:moveTo>
                        <a:pt x="13978" y="13026"/>
                      </a:moveTo>
                      <a:lnTo>
                        <a:pt x="244007" y="238959"/>
                      </a:lnTo>
                      <a:cubicBezTo>
                        <a:pt x="246102" y="240959"/>
                        <a:pt x="247245" y="243721"/>
                        <a:pt x="247245" y="246579"/>
                      </a:cubicBezTo>
                      <a:lnTo>
                        <a:pt x="247245" y="266009"/>
                      </a:lnTo>
                      <a:cubicBezTo>
                        <a:pt x="247245" y="268867"/>
                        <a:pt x="244292" y="270772"/>
                        <a:pt x="241721" y="269629"/>
                      </a:cubicBezTo>
                      <a:cubicBezTo>
                        <a:pt x="211050" y="255437"/>
                        <a:pt x="61412" y="178475"/>
                        <a:pt x="5215" y="5215"/>
                      </a:cubicBezTo>
                      <a:lnTo>
                        <a:pt x="13978" y="13026"/>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11" name="Google Shape;2611;p300"/>
                <p:cNvSpPr/>
                <p:nvPr/>
              </p:nvSpPr>
              <p:spPr>
                <a:xfrm>
                  <a:off x="1809765" y="-2194393"/>
                  <a:ext cx="238125" cy="228600"/>
                </a:xfrm>
                <a:custGeom>
                  <a:rect b="b" l="l" r="r" t="t"/>
                  <a:pathLst>
                    <a:path extrusionOk="0" h="228600" w="238125">
                      <a:moveTo>
                        <a:pt x="5215" y="5215"/>
                      </a:moveTo>
                      <a:cubicBezTo>
                        <a:pt x="5215" y="5215"/>
                        <a:pt x="112085" y="162759"/>
                        <a:pt x="239721" y="230386"/>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12" name="Google Shape;2612;p300"/>
                <p:cNvSpPr/>
                <p:nvPr/>
              </p:nvSpPr>
              <p:spPr>
                <a:xfrm>
                  <a:off x="2105040" y="-1967126"/>
                  <a:ext cx="3143250" cy="95250"/>
                </a:xfrm>
                <a:custGeom>
                  <a:rect b="b" l="l" r="r" t="t"/>
                  <a:pathLst>
                    <a:path extrusionOk="0" h="95250" w="3143250">
                      <a:moveTo>
                        <a:pt x="5215" y="5786"/>
                      </a:moveTo>
                      <a:cubicBezTo>
                        <a:pt x="5215" y="5786"/>
                        <a:pt x="178570" y="63222"/>
                        <a:pt x="438031" y="73223"/>
                      </a:cubicBezTo>
                      <a:cubicBezTo>
                        <a:pt x="697492" y="83129"/>
                        <a:pt x="1372910" y="95607"/>
                        <a:pt x="1757434" y="90654"/>
                      </a:cubicBezTo>
                      <a:cubicBezTo>
                        <a:pt x="2141863" y="85701"/>
                        <a:pt x="2607826" y="88939"/>
                        <a:pt x="2859096" y="61984"/>
                      </a:cubicBezTo>
                      <a:cubicBezTo>
                        <a:pt x="2984635" y="48554"/>
                        <a:pt x="3143417" y="5215"/>
                        <a:pt x="3143417"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13" name="Google Shape;2613;p300"/>
                <p:cNvSpPr/>
                <p:nvPr/>
              </p:nvSpPr>
              <p:spPr>
                <a:xfrm>
                  <a:off x="5198951" y="-2156960"/>
                  <a:ext cx="228600" cy="228600"/>
                </a:xfrm>
                <a:custGeom>
                  <a:rect b="b" l="l" r="r" t="t"/>
                  <a:pathLst>
                    <a:path extrusionOk="0" h="228600" w="228600">
                      <a:moveTo>
                        <a:pt x="191429" y="10168"/>
                      </a:moveTo>
                      <a:lnTo>
                        <a:pt x="229719" y="5215"/>
                      </a:lnTo>
                      <a:cubicBezTo>
                        <a:pt x="229719" y="5215"/>
                        <a:pt x="197335" y="119991"/>
                        <a:pt x="103322" y="199811"/>
                      </a:cubicBezTo>
                      <a:cubicBezTo>
                        <a:pt x="103322" y="199811"/>
                        <a:pt x="45125" y="216480"/>
                        <a:pt x="5215" y="224766"/>
                      </a:cubicBezTo>
                      <a:cubicBezTo>
                        <a:pt x="5215" y="224766"/>
                        <a:pt x="73414" y="187333"/>
                        <a:pt x="117515" y="128278"/>
                      </a:cubicBezTo>
                      <a:cubicBezTo>
                        <a:pt x="158853" y="72938"/>
                        <a:pt x="181523" y="43506"/>
                        <a:pt x="191524" y="10168"/>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14" name="Google Shape;2614;p300"/>
                <p:cNvSpPr/>
                <p:nvPr/>
              </p:nvSpPr>
              <p:spPr>
                <a:xfrm>
                  <a:off x="1871773" y="-2194393"/>
                  <a:ext cx="1057275" cy="276225"/>
                </a:xfrm>
                <a:custGeom>
                  <a:rect b="b" l="l" r="r" t="t"/>
                  <a:pathLst>
                    <a:path extrusionOk="0" h="276225" w="1057275">
                      <a:moveTo>
                        <a:pt x="5215" y="5215"/>
                      </a:moveTo>
                      <a:cubicBezTo>
                        <a:pt x="5215" y="5215"/>
                        <a:pt x="366974" y="223052"/>
                        <a:pt x="1056680" y="276677"/>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15" name="Google Shape;2615;p300"/>
                <p:cNvSpPr/>
                <p:nvPr/>
              </p:nvSpPr>
              <p:spPr>
                <a:xfrm>
                  <a:off x="1889299" y="-2343269"/>
                  <a:ext cx="723900" cy="142875"/>
                </a:xfrm>
                <a:custGeom>
                  <a:rect b="b" l="l" r="r" t="t"/>
                  <a:pathLst>
                    <a:path extrusionOk="0" h="142875" w="723900">
                      <a:moveTo>
                        <a:pt x="5215" y="5215"/>
                      </a:moveTo>
                      <a:cubicBezTo>
                        <a:pt x="5215" y="5215"/>
                        <a:pt x="212288" y="135136"/>
                        <a:pt x="721209" y="146280"/>
                      </a:cubicBezTo>
                      <a:cubicBezTo>
                        <a:pt x="721209" y="146280"/>
                        <a:pt x="269629" y="107513"/>
                        <a:pt x="5215" y="5215"/>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16" name="Google Shape;2616;p300"/>
                <p:cNvSpPr/>
                <p:nvPr/>
              </p:nvSpPr>
              <p:spPr>
                <a:xfrm>
                  <a:off x="2627518" y="-3184189"/>
                  <a:ext cx="1847850" cy="1209675"/>
                </a:xfrm>
                <a:custGeom>
                  <a:rect b="b" l="l" r="r" t="t"/>
                  <a:pathLst>
                    <a:path extrusionOk="0" h="1209675" w="1847850">
                      <a:moveTo>
                        <a:pt x="1842937" y="1043684"/>
                      </a:moveTo>
                      <a:cubicBezTo>
                        <a:pt x="1508610" y="1023682"/>
                        <a:pt x="1177045" y="1031587"/>
                        <a:pt x="1010928" y="1041589"/>
                      </a:cubicBezTo>
                      <a:cubicBezTo>
                        <a:pt x="844812" y="1051590"/>
                        <a:pt x="363324" y="1180463"/>
                        <a:pt x="281028" y="1199132"/>
                      </a:cubicBezTo>
                      <a:cubicBezTo>
                        <a:pt x="198732" y="1217801"/>
                        <a:pt x="155012" y="1205324"/>
                        <a:pt x="77669" y="1020729"/>
                      </a:cubicBezTo>
                      <a:cubicBezTo>
                        <a:pt x="326" y="836134"/>
                        <a:pt x="5279" y="605344"/>
                        <a:pt x="5279" y="605344"/>
                      </a:cubicBezTo>
                      <a:cubicBezTo>
                        <a:pt x="5279" y="605344"/>
                        <a:pt x="326" y="374553"/>
                        <a:pt x="77669" y="189958"/>
                      </a:cubicBezTo>
                      <a:cubicBezTo>
                        <a:pt x="155012" y="5364"/>
                        <a:pt x="198636" y="-7114"/>
                        <a:pt x="281028" y="11555"/>
                      </a:cubicBezTo>
                      <a:cubicBezTo>
                        <a:pt x="363324" y="30224"/>
                        <a:pt x="844812" y="159193"/>
                        <a:pt x="1010928" y="169099"/>
                      </a:cubicBezTo>
                      <a:cubicBezTo>
                        <a:pt x="1177045" y="179100"/>
                        <a:pt x="1508705" y="187196"/>
                        <a:pt x="1843032" y="167194"/>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17" name="Google Shape;2617;p300"/>
                <p:cNvSpPr/>
                <p:nvPr/>
              </p:nvSpPr>
              <p:spPr>
                <a:xfrm>
                  <a:off x="4461240" y="-3067387"/>
                  <a:ext cx="676275" cy="971550"/>
                </a:xfrm>
                <a:custGeom>
                  <a:rect b="b" l="l" r="r" t="t"/>
                  <a:pathLst>
                    <a:path extrusionOk="0" h="971550" w="676275">
                      <a:moveTo>
                        <a:pt x="83415" y="488637"/>
                      </a:moveTo>
                      <a:cubicBezTo>
                        <a:pt x="83415" y="602270"/>
                        <a:pt x="71795" y="780102"/>
                        <a:pt x="5215" y="936407"/>
                      </a:cubicBezTo>
                      <a:cubicBezTo>
                        <a:pt x="5215" y="936407"/>
                        <a:pt x="357830" y="986318"/>
                        <a:pt x="560713" y="968030"/>
                      </a:cubicBezTo>
                      <a:cubicBezTo>
                        <a:pt x="560713" y="968030"/>
                        <a:pt x="675489" y="809248"/>
                        <a:pt x="675489" y="488637"/>
                      </a:cubicBezTo>
                      <a:cubicBezTo>
                        <a:pt x="675489" y="168025"/>
                        <a:pt x="560713" y="9243"/>
                        <a:pt x="560713" y="9243"/>
                      </a:cubicBezTo>
                      <a:cubicBezTo>
                        <a:pt x="357830" y="-9045"/>
                        <a:pt x="5215" y="40866"/>
                        <a:pt x="5215" y="40866"/>
                      </a:cubicBezTo>
                      <a:cubicBezTo>
                        <a:pt x="71700" y="197171"/>
                        <a:pt x="83415" y="375003"/>
                        <a:pt x="83415" y="488637"/>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18" name="Google Shape;2618;p300"/>
                <p:cNvSpPr/>
                <p:nvPr/>
              </p:nvSpPr>
              <p:spPr>
                <a:xfrm>
                  <a:off x="4496387" y="-3042465"/>
                  <a:ext cx="619125" cy="923925"/>
                </a:xfrm>
                <a:custGeom>
                  <a:rect b="b" l="l" r="r" t="t"/>
                  <a:pathLst>
                    <a:path extrusionOk="0" h="923925" w="619125">
                      <a:moveTo>
                        <a:pt x="615386" y="463714"/>
                      </a:moveTo>
                      <a:cubicBezTo>
                        <a:pt x="615386" y="728985"/>
                        <a:pt x="534234" y="881480"/>
                        <a:pt x="511278" y="919295"/>
                      </a:cubicBezTo>
                      <a:cubicBezTo>
                        <a:pt x="347924" y="931487"/>
                        <a:pt x="93702" y="902245"/>
                        <a:pt x="5215" y="891005"/>
                      </a:cubicBezTo>
                      <a:cubicBezTo>
                        <a:pt x="61031" y="742797"/>
                        <a:pt x="73223" y="578681"/>
                        <a:pt x="73223" y="463714"/>
                      </a:cubicBezTo>
                      <a:cubicBezTo>
                        <a:pt x="73223" y="348747"/>
                        <a:pt x="61031" y="184632"/>
                        <a:pt x="5215" y="36423"/>
                      </a:cubicBezTo>
                      <a:cubicBezTo>
                        <a:pt x="93702" y="25183"/>
                        <a:pt x="347924" y="-4059"/>
                        <a:pt x="511278" y="8133"/>
                      </a:cubicBezTo>
                      <a:cubicBezTo>
                        <a:pt x="534138" y="45757"/>
                        <a:pt x="615386" y="198252"/>
                        <a:pt x="615386" y="463619"/>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19" name="Google Shape;2619;p300"/>
                <p:cNvSpPr/>
                <p:nvPr/>
              </p:nvSpPr>
              <p:spPr>
                <a:xfrm>
                  <a:off x="5016738" y="-2152007"/>
                  <a:ext cx="371475" cy="57150"/>
                </a:xfrm>
                <a:custGeom>
                  <a:rect b="b" l="l" r="r" t="t"/>
                  <a:pathLst>
                    <a:path extrusionOk="0" h="57150" w="371475">
                      <a:moveTo>
                        <a:pt x="5215" y="52649"/>
                      </a:moveTo>
                      <a:cubicBezTo>
                        <a:pt x="5215" y="52649"/>
                        <a:pt x="153233" y="49316"/>
                        <a:pt x="373547"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20" name="Google Shape;2620;p300"/>
                <p:cNvSpPr/>
                <p:nvPr/>
              </p:nvSpPr>
              <p:spPr>
                <a:xfrm>
                  <a:off x="5423360" y="-3010971"/>
                  <a:ext cx="47625" cy="857250"/>
                </a:xfrm>
                <a:custGeom>
                  <a:rect b="b" l="l" r="r" t="t"/>
                  <a:pathLst>
                    <a:path extrusionOk="0" h="857250" w="47625">
                      <a:moveTo>
                        <a:pt x="5215" y="859226"/>
                      </a:moveTo>
                      <a:cubicBezTo>
                        <a:pt x="5215" y="859226"/>
                        <a:pt x="47601" y="681490"/>
                        <a:pt x="47601" y="432221"/>
                      </a:cubicBezTo>
                      <a:cubicBezTo>
                        <a:pt x="47601" y="182951"/>
                        <a:pt x="5215" y="5215"/>
                        <a:pt x="5215"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21" name="Google Shape;2621;p300"/>
                <p:cNvSpPr/>
                <p:nvPr/>
              </p:nvSpPr>
              <p:spPr>
                <a:xfrm>
                  <a:off x="5434790" y="-2214300"/>
                  <a:ext cx="85725" cy="19050"/>
                </a:xfrm>
                <a:custGeom>
                  <a:rect b="b" l="l" r="r" t="t"/>
                  <a:pathLst>
                    <a:path extrusionOk="0" h="19050" w="85725">
                      <a:moveTo>
                        <a:pt x="5215" y="15597"/>
                      </a:moveTo>
                      <a:lnTo>
                        <a:pt x="83511" y="5215"/>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22" name="Google Shape;2622;p300"/>
                <p:cNvSpPr/>
                <p:nvPr/>
              </p:nvSpPr>
              <p:spPr>
                <a:xfrm>
                  <a:off x="4253119" y="-2087713"/>
                  <a:ext cx="1095375" cy="57150"/>
                </a:xfrm>
                <a:custGeom>
                  <a:rect b="b" l="l" r="r" t="t"/>
                  <a:pathLst>
                    <a:path extrusionOk="0" h="57150" w="1095375">
                      <a:moveTo>
                        <a:pt x="5215" y="5215"/>
                      </a:moveTo>
                      <a:cubicBezTo>
                        <a:pt x="5215" y="5215"/>
                        <a:pt x="311539" y="30075"/>
                        <a:pt x="467844" y="43315"/>
                      </a:cubicBezTo>
                      <a:cubicBezTo>
                        <a:pt x="624150" y="56555"/>
                        <a:pt x="632532" y="71509"/>
                        <a:pt x="825413" y="45696"/>
                      </a:cubicBezTo>
                      <a:cubicBezTo>
                        <a:pt x="1018294" y="19884"/>
                        <a:pt x="1097066" y="13216"/>
                        <a:pt x="1097066" y="13216"/>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23" name="Google Shape;2623;p300"/>
                <p:cNvSpPr/>
                <p:nvPr/>
              </p:nvSpPr>
              <p:spPr>
                <a:xfrm>
                  <a:off x="4609353" y="-2033897"/>
                  <a:ext cx="704850" cy="85725"/>
                </a:xfrm>
                <a:custGeom>
                  <a:rect b="b" l="l" r="r" t="t"/>
                  <a:pathLst>
                    <a:path extrusionOk="0" h="85725" w="704850">
                      <a:moveTo>
                        <a:pt x="5215" y="85606"/>
                      </a:moveTo>
                      <a:cubicBezTo>
                        <a:pt x="5215" y="85606"/>
                        <a:pt x="159806" y="79415"/>
                        <a:pt x="344400" y="55221"/>
                      </a:cubicBezTo>
                      <a:cubicBezTo>
                        <a:pt x="528995" y="31028"/>
                        <a:pt x="706922" y="5215"/>
                        <a:pt x="706922"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24" name="Google Shape;2624;p300"/>
                <p:cNvSpPr/>
                <p:nvPr/>
              </p:nvSpPr>
              <p:spPr>
                <a:xfrm>
                  <a:off x="2687494" y="-3178802"/>
                  <a:ext cx="219075" cy="1190625"/>
                </a:xfrm>
                <a:custGeom>
                  <a:rect b="b" l="l" r="r" t="t"/>
                  <a:pathLst>
                    <a:path extrusionOk="0" h="1190625" w="219075">
                      <a:moveTo>
                        <a:pt x="216003" y="1194888"/>
                      </a:moveTo>
                      <a:cubicBezTo>
                        <a:pt x="216003" y="1194888"/>
                        <a:pt x="5215" y="1091541"/>
                        <a:pt x="5215" y="600051"/>
                      </a:cubicBezTo>
                      <a:cubicBezTo>
                        <a:pt x="5215" y="108561"/>
                        <a:pt x="216003" y="5215"/>
                        <a:pt x="216003"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25" name="Google Shape;2625;p300"/>
                <p:cNvSpPr/>
                <p:nvPr/>
              </p:nvSpPr>
              <p:spPr>
                <a:xfrm>
                  <a:off x="1767094" y="-2875784"/>
                  <a:ext cx="28575" cy="590550"/>
                </a:xfrm>
                <a:custGeom>
                  <a:rect b="b" l="l" r="r" t="t"/>
                  <a:pathLst>
                    <a:path extrusionOk="0" h="590550" w="28575">
                      <a:moveTo>
                        <a:pt x="5215" y="577640"/>
                      </a:moveTo>
                      <a:cubicBezTo>
                        <a:pt x="33980" y="620026"/>
                        <a:pt x="26360" y="536492"/>
                        <a:pt x="17597" y="438003"/>
                      </a:cubicBezTo>
                      <a:cubicBezTo>
                        <a:pt x="8834" y="339419"/>
                        <a:pt x="8834" y="254647"/>
                        <a:pt x="17597" y="156159"/>
                      </a:cubicBezTo>
                      <a:cubicBezTo>
                        <a:pt x="26360" y="57575"/>
                        <a:pt x="33980" y="-25864"/>
                        <a:pt x="5215" y="16522"/>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26" name="Google Shape;2626;p300"/>
                <p:cNvSpPr/>
                <p:nvPr/>
              </p:nvSpPr>
              <p:spPr>
                <a:xfrm>
                  <a:off x="1787382" y="-2318313"/>
                  <a:ext cx="1143000" cy="371475"/>
                </a:xfrm>
                <a:custGeom>
                  <a:rect b="b" l="l" r="r" t="t"/>
                  <a:pathLst>
                    <a:path extrusionOk="0" h="371475" w="1143000">
                      <a:moveTo>
                        <a:pt x="5215" y="5215"/>
                      </a:moveTo>
                      <a:cubicBezTo>
                        <a:pt x="5215" y="5215"/>
                        <a:pt x="34647" y="66175"/>
                        <a:pt x="80843" y="99893"/>
                      </a:cubicBezTo>
                      <a:cubicBezTo>
                        <a:pt x="80843" y="99893"/>
                        <a:pt x="393930" y="292013"/>
                        <a:pt x="1146119" y="371928"/>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27" name="Google Shape;2627;p300"/>
                <p:cNvSpPr/>
                <p:nvPr/>
              </p:nvSpPr>
              <p:spPr>
                <a:xfrm>
                  <a:off x="2736643" y="-3143133"/>
                  <a:ext cx="628650" cy="1123950"/>
                </a:xfrm>
                <a:custGeom>
                  <a:rect b="b" l="l" r="r" t="t"/>
                  <a:pathLst>
                    <a:path extrusionOk="0" h="1123950" w="628650">
                      <a:moveTo>
                        <a:pt x="175617" y="5551"/>
                      </a:moveTo>
                      <a:cubicBezTo>
                        <a:pt x="139422" y="14314"/>
                        <a:pt x="98274" y="98229"/>
                        <a:pt x="53411" y="216339"/>
                      </a:cubicBezTo>
                      <a:cubicBezTo>
                        <a:pt x="8549" y="334449"/>
                        <a:pt x="5215" y="476467"/>
                        <a:pt x="5215" y="564383"/>
                      </a:cubicBezTo>
                      <a:cubicBezTo>
                        <a:pt x="5215" y="652298"/>
                        <a:pt x="8549" y="794316"/>
                        <a:pt x="53411" y="912426"/>
                      </a:cubicBezTo>
                      <a:cubicBezTo>
                        <a:pt x="98274" y="1030536"/>
                        <a:pt x="139518" y="1114451"/>
                        <a:pt x="175617" y="1123215"/>
                      </a:cubicBezTo>
                      <a:cubicBezTo>
                        <a:pt x="211812" y="1131977"/>
                        <a:pt x="630912" y="1028441"/>
                        <a:pt x="630912" y="1028441"/>
                      </a:cubicBezTo>
                      <a:cubicBezTo>
                        <a:pt x="630912" y="1028441"/>
                        <a:pt x="566047" y="842608"/>
                        <a:pt x="566047" y="564478"/>
                      </a:cubicBezTo>
                      <a:cubicBezTo>
                        <a:pt x="566047" y="286348"/>
                        <a:pt x="630912" y="100515"/>
                        <a:pt x="630912" y="100515"/>
                      </a:cubicBezTo>
                      <a:cubicBezTo>
                        <a:pt x="630912" y="100515"/>
                        <a:pt x="211812" y="-3022"/>
                        <a:pt x="175617" y="5741"/>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28" name="Google Shape;2628;p300"/>
                <p:cNvSpPr/>
                <p:nvPr/>
              </p:nvSpPr>
              <p:spPr>
                <a:xfrm>
                  <a:off x="3326209" y="-3058310"/>
                  <a:ext cx="76200" cy="952500"/>
                </a:xfrm>
                <a:custGeom>
                  <a:rect b="b" l="l" r="r" t="t"/>
                  <a:pathLst>
                    <a:path extrusionOk="0" h="952500" w="76200">
                      <a:moveTo>
                        <a:pt x="75065" y="955239"/>
                      </a:moveTo>
                      <a:cubicBezTo>
                        <a:pt x="75065" y="955239"/>
                        <a:pt x="-82098" y="494228"/>
                        <a:pt x="75065"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29" name="Google Shape;2629;p300"/>
                <p:cNvSpPr/>
                <p:nvPr/>
              </p:nvSpPr>
              <p:spPr>
                <a:xfrm>
                  <a:off x="3008106" y="-3418546"/>
                  <a:ext cx="180975" cy="209550"/>
                </a:xfrm>
                <a:custGeom>
                  <a:rect b="b" l="l" r="r" t="t"/>
                  <a:pathLst>
                    <a:path extrusionOk="0" h="209550" w="180975">
                      <a:moveTo>
                        <a:pt x="5215" y="207335"/>
                      </a:moveTo>
                      <a:lnTo>
                        <a:pt x="89987" y="207335"/>
                      </a:lnTo>
                      <a:lnTo>
                        <a:pt x="99989" y="165235"/>
                      </a:lnTo>
                      <a:cubicBezTo>
                        <a:pt x="101417" y="159139"/>
                        <a:pt x="106847" y="154853"/>
                        <a:pt x="113133" y="154853"/>
                      </a:cubicBezTo>
                      <a:lnTo>
                        <a:pt x="116943" y="154853"/>
                      </a:lnTo>
                      <a:cubicBezTo>
                        <a:pt x="121706" y="154853"/>
                        <a:pt x="126087" y="151900"/>
                        <a:pt x="127706" y="147328"/>
                      </a:cubicBezTo>
                      <a:lnTo>
                        <a:pt x="178094" y="9882"/>
                      </a:lnTo>
                      <a:cubicBezTo>
                        <a:pt x="178951" y="7596"/>
                        <a:pt x="177236" y="5215"/>
                        <a:pt x="174855" y="5215"/>
                      </a:cubicBezTo>
                      <a:lnTo>
                        <a:pt x="154662" y="5215"/>
                      </a:lnTo>
                      <a:cubicBezTo>
                        <a:pt x="127230" y="5215"/>
                        <a:pt x="102084" y="20550"/>
                        <a:pt x="89416" y="44839"/>
                      </a:cubicBezTo>
                      <a:lnTo>
                        <a:pt x="5215" y="207240"/>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30" name="Google Shape;2630;p300"/>
                <p:cNvSpPr/>
                <p:nvPr/>
              </p:nvSpPr>
              <p:spPr>
                <a:xfrm>
                  <a:off x="3008106" y="-1951601"/>
                  <a:ext cx="180975" cy="209550"/>
                </a:xfrm>
                <a:custGeom>
                  <a:rect b="b" l="l" r="r" t="t"/>
                  <a:pathLst>
                    <a:path extrusionOk="0" h="209550" w="180975">
                      <a:moveTo>
                        <a:pt x="5215" y="5215"/>
                      </a:moveTo>
                      <a:lnTo>
                        <a:pt x="89987" y="5215"/>
                      </a:lnTo>
                      <a:lnTo>
                        <a:pt x="99989" y="47315"/>
                      </a:lnTo>
                      <a:cubicBezTo>
                        <a:pt x="101417" y="53411"/>
                        <a:pt x="106847" y="57697"/>
                        <a:pt x="113133" y="57697"/>
                      </a:cubicBezTo>
                      <a:lnTo>
                        <a:pt x="116943" y="57697"/>
                      </a:lnTo>
                      <a:cubicBezTo>
                        <a:pt x="121706" y="57697"/>
                        <a:pt x="126087" y="60650"/>
                        <a:pt x="127706" y="65222"/>
                      </a:cubicBezTo>
                      <a:lnTo>
                        <a:pt x="178094" y="202668"/>
                      </a:lnTo>
                      <a:cubicBezTo>
                        <a:pt x="178951" y="204954"/>
                        <a:pt x="177236" y="207335"/>
                        <a:pt x="174855" y="207335"/>
                      </a:cubicBezTo>
                      <a:lnTo>
                        <a:pt x="154662" y="207335"/>
                      </a:lnTo>
                      <a:cubicBezTo>
                        <a:pt x="127230" y="207335"/>
                        <a:pt x="102084" y="192000"/>
                        <a:pt x="89416" y="167711"/>
                      </a:cubicBezTo>
                      <a:lnTo>
                        <a:pt x="5215" y="5310"/>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631" name="Google Shape;2631;p300"/>
              <p:cNvGrpSpPr/>
              <p:nvPr/>
            </p:nvGrpSpPr>
            <p:grpSpPr>
              <a:xfrm>
                <a:off x="1733780" y="-3418546"/>
                <a:ext cx="3810000" cy="1676495"/>
                <a:chOff x="1733780" y="-3418546"/>
                <a:chExt cx="3810000" cy="1676495"/>
              </a:xfrm>
            </p:grpSpPr>
            <p:sp>
              <p:nvSpPr>
                <p:cNvPr id="2632" name="Google Shape;2632;p300"/>
                <p:cNvSpPr/>
                <p:nvPr/>
              </p:nvSpPr>
              <p:spPr>
                <a:xfrm>
                  <a:off x="1733780" y="-3310247"/>
                  <a:ext cx="3810000" cy="1457325"/>
                </a:xfrm>
                <a:custGeom>
                  <a:rect b="b" l="l" r="r" t="t"/>
                  <a:pathLst>
                    <a:path extrusionOk="0" h="1457325" w="3810000">
                      <a:moveTo>
                        <a:pt x="238077" y="153995"/>
                      </a:moveTo>
                      <a:cubicBezTo>
                        <a:pt x="123301" y="228862"/>
                        <a:pt x="88440" y="315349"/>
                        <a:pt x="41862" y="441746"/>
                      </a:cubicBezTo>
                      <a:cubicBezTo>
                        <a:pt x="-4715" y="568143"/>
                        <a:pt x="-4715" y="894945"/>
                        <a:pt x="41862" y="1021342"/>
                      </a:cubicBezTo>
                      <a:cubicBezTo>
                        <a:pt x="88440" y="1147739"/>
                        <a:pt x="123396" y="1234226"/>
                        <a:pt x="238077" y="1309092"/>
                      </a:cubicBezTo>
                      <a:cubicBezTo>
                        <a:pt x="352854" y="1383959"/>
                        <a:pt x="455152" y="1456254"/>
                        <a:pt x="549926" y="1456254"/>
                      </a:cubicBezTo>
                      <a:lnTo>
                        <a:pt x="3041952" y="1456254"/>
                      </a:lnTo>
                      <a:cubicBezTo>
                        <a:pt x="3172921" y="1456254"/>
                        <a:pt x="3303413" y="1440252"/>
                        <a:pt x="3430572" y="1408533"/>
                      </a:cubicBezTo>
                      <a:lnTo>
                        <a:pt x="3523060" y="1385483"/>
                      </a:lnTo>
                      <a:cubicBezTo>
                        <a:pt x="3656981" y="1354527"/>
                        <a:pt x="3757565" y="1247180"/>
                        <a:pt x="3782234" y="1115163"/>
                      </a:cubicBezTo>
                      <a:lnTo>
                        <a:pt x="3782234" y="1115354"/>
                      </a:lnTo>
                      <a:cubicBezTo>
                        <a:pt x="3782521" y="1113830"/>
                        <a:pt x="3782806" y="1112306"/>
                        <a:pt x="3783092" y="1110687"/>
                      </a:cubicBezTo>
                      <a:cubicBezTo>
                        <a:pt x="3784140" y="1104591"/>
                        <a:pt x="3785092" y="1098399"/>
                        <a:pt x="3785759" y="1092113"/>
                      </a:cubicBezTo>
                      <a:cubicBezTo>
                        <a:pt x="3800237" y="981528"/>
                        <a:pt x="3807952" y="731591"/>
                        <a:pt x="3807952" y="731591"/>
                      </a:cubicBezTo>
                      <a:cubicBezTo>
                        <a:pt x="3807952" y="731591"/>
                        <a:pt x="3800237" y="481656"/>
                        <a:pt x="3785759" y="371070"/>
                      </a:cubicBezTo>
                      <a:cubicBezTo>
                        <a:pt x="3784997" y="364879"/>
                        <a:pt x="3784140" y="358688"/>
                        <a:pt x="3783092" y="352497"/>
                      </a:cubicBezTo>
                      <a:cubicBezTo>
                        <a:pt x="3782806" y="350877"/>
                        <a:pt x="3782521" y="349353"/>
                        <a:pt x="3782330" y="347829"/>
                      </a:cubicBezTo>
                      <a:lnTo>
                        <a:pt x="3782330" y="348020"/>
                      </a:lnTo>
                      <a:cubicBezTo>
                        <a:pt x="3757660" y="216003"/>
                        <a:pt x="3656981" y="108657"/>
                        <a:pt x="3523155" y="77700"/>
                      </a:cubicBezTo>
                      <a:lnTo>
                        <a:pt x="3430667" y="54650"/>
                      </a:lnTo>
                      <a:cubicBezTo>
                        <a:pt x="3303604" y="22932"/>
                        <a:pt x="3173111" y="6929"/>
                        <a:pt x="3042047" y="6929"/>
                      </a:cubicBezTo>
                      <a:lnTo>
                        <a:pt x="549831" y="6929"/>
                      </a:lnTo>
                      <a:cubicBezTo>
                        <a:pt x="455057" y="6929"/>
                        <a:pt x="352758" y="79319"/>
                        <a:pt x="237982" y="154091"/>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33" name="Google Shape;2633;p300"/>
                <p:cNvSpPr/>
                <p:nvPr/>
              </p:nvSpPr>
              <p:spPr>
                <a:xfrm>
                  <a:off x="1775476" y="-2973538"/>
                  <a:ext cx="104775" cy="390525"/>
                </a:xfrm>
                <a:custGeom>
                  <a:rect b="b" l="l" r="r" t="t"/>
                  <a:pathLst>
                    <a:path extrusionOk="0" h="390525" w="104775">
                      <a:moveTo>
                        <a:pt x="5215" y="91130"/>
                      </a:moveTo>
                      <a:lnTo>
                        <a:pt x="101513" y="5215"/>
                      </a:lnTo>
                      <a:cubicBezTo>
                        <a:pt x="54935" y="143232"/>
                        <a:pt x="53316" y="394787"/>
                        <a:pt x="53316" y="394787"/>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34" name="Google Shape;2634;p300"/>
                <p:cNvSpPr/>
                <p:nvPr/>
              </p:nvSpPr>
              <p:spPr>
                <a:xfrm>
                  <a:off x="2923238" y="-3247847"/>
                  <a:ext cx="1714500" cy="180975"/>
                </a:xfrm>
                <a:custGeom>
                  <a:rect b="b" l="l" r="r" t="t"/>
                  <a:pathLst>
                    <a:path extrusionOk="0" h="180975" w="1714500">
                      <a:moveTo>
                        <a:pt x="5310" y="7967"/>
                      </a:moveTo>
                      <a:lnTo>
                        <a:pt x="10263" y="36637"/>
                      </a:lnTo>
                      <a:cubicBezTo>
                        <a:pt x="10263" y="36637"/>
                        <a:pt x="425648" y="156366"/>
                        <a:pt x="707493" y="173797"/>
                      </a:cubicBezTo>
                      <a:cubicBezTo>
                        <a:pt x="989433" y="191228"/>
                        <a:pt x="1351097" y="186275"/>
                        <a:pt x="1505784" y="148841"/>
                      </a:cubicBezTo>
                      <a:cubicBezTo>
                        <a:pt x="1636276" y="117314"/>
                        <a:pt x="1700379" y="88358"/>
                        <a:pt x="1714667" y="64355"/>
                      </a:cubicBezTo>
                      <a:cubicBezTo>
                        <a:pt x="1721048" y="53591"/>
                        <a:pt x="1711428" y="39875"/>
                        <a:pt x="1698855" y="39018"/>
                      </a:cubicBezTo>
                      <a:cubicBezTo>
                        <a:pt x="1616464" y="33589"/>
                        <a:pt x="1302234" y="13301"/>
                        <a:pt x="1124117" y="7967"/>
                      </a:cubicBezTo>
                      <a:cubicBezTo>
                        <a:pt x="917901" y="1775"/>
                        <a:pt x="27313" y="7967"/>
                        <a:pt x="5215" y="7967"/>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35" name="Google Shape;2635;p300"/>
                <p:cNvSpPr/>
                <p:nvPr/>
              </p:nvSpPr>
              <p:spPr>
                <a:xfrm>
                  <a:off x="3127835" y="-3221378"/>
                  <a:ext cx="704850" cy="142875"/>
                </a:xfrm>
                <a:custGeom>
                  <a:rect b="b" l="l" r="r" t="t"/>
                  <a:pathLst>
                    <a:path extrusionOk="0" h="142875" w="704850">
                      <a:moveTo>
                        <a:pt x="625483" y="5215"/>
                      </a:moveTo>
                      <a:lnTo>
                        <a:pt x="5215" y="5215"/>
                      </a:lnTo>
                      <a:lnTo>
                        <a:pt x="11406" y="50078"/>
                      </a:lnTo>
                      <a:cubicBezTo>
                        <a:pt x="11406" y="50078"/>
                        <a:pt x="146089" y="87511"/>
                        <a:pt x="381452" y="121610"/>
                      </a:cubicBezTo>
                      <a:cubicBezTo>
                        <a:pt x="473464" y="134945"/>
                        <a:pt x="580430" y="139136"/>
                        <a:pt x="703397" y="142280"/>
                      </a:cubicBezTo>
                      <a:lnTo>
                        <a:pt x="625388" y="5215"/>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36" name="Google Shape;2636;p300"/>
                <p:cNvSpPr/>
                <p:nvPr/>
              </p:nvSpPr>
              <p:spPr>
                <a:xfrm>
                  <a:off x="3857260" y="-3220426"/>
                  <a:ext cx="504825" cy="142875"/>
                </a:xfrm>
                <a:custGeom>
                  <a:rect b="b" l="l" r="r" t="t"/>
                  <a:pathLst>
                    <a:path extrusionOk="0" h="142875" w="504825">
                      <a:moveTo>
                        <a:pt x="479369" y="17312"/>
                      </a:moveTo>
                      <a:cubicBezTo>
                        <a:pt x="298585" y="9787"/>
                        <a:pt x="116467" y="6549"/>
                        <a:pt x="5215" y="5215"/>
                      </a:cubicBezTo>
                      <a:lnTo>
                        <a:pt x="37600" y="142947"/>
                      </a:lnTo>
                      <a:cubicBezTo>
                        <a:pt x="40172" y="142947"/>
                        <a:pt x="42743" y="143042"/>
                        <a:pt x="45410" y="143137"/>
                      </a:cubicBezTo>
                      <a:cubicBezTo>
                        <a:pt x="250769" y="148090"/>
                        <a:pt x="400884" y="133326"/>
                        <a:pt x="508135" y="113038"/>
                      </a:cubicBezTo>
                      <a:lnTo>
                        <a:pt x="479369" y="17312"/>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37" name="Google Shape;2637;p300"/>
                <p:cNvSpPr/>
                <p:nvPr/>
              </p:nvSpPr>
              <p:spPr>
                <a:xfrm>
                  <a:off x="4360751" y="-3206996"/>
                  <a:ext cx="228600" cy="95250"/>
                </a:xfrm>
                <a:custGeom>
                  <a:rect b="b" l="l" r="r" t="t"/>
                  <a:pathLst>
                    <a:path extrusionOk="0" h="95250" w="228600">
                      <a:moveTo>
                        <a:pt x="33314" y="93893"/>
                      </a:moveTo>
                      <a:cubicBezTo>
                        <a:pt x="146661" y="69794"/>
                        <a:pt x="205812" y="40362"/>
                        <a:pt x="228767" y="26742"/>
                      </a:cubicBezTo>
                      <a:cubicBezTo>
                        <a:pt x="232672" y="24455"/>
                        <a:pt x="231243" y="18455"/>
                        <a:pt x="226767" y="18074"/>
                      </a:cubicBezTo>
                      <a:cubicBezTo>
                        <a:pt x="157520" y="12835"/>
                        <a:pt x="81891" y="8644"/>
                        <a:pt x="5215" y="5215"/>
                      </a:cubicBezTo>
                      <a:lnTo>
                        <a:pt x="33314" y="93893"/>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38" name="Google Shape;2638;p300"/>
                <p:cNvSpPr/>
                <p:nvPr/>
              </p:nvSpPr>
              <p:spPr>
                <a:xfrm>
                  <a:off x="1863010" y="-3230478"/>
                  <a:ext cx="247650" cy="266700"/>
                </a:xfrm>
                <a:custGeom>
                  <a:rect b="b" l="l" r="r" t="t"/>
                  <a:pathLst>
                    <a:path extrusionOk="0" h="266700" w="247650">
                      <a:moveTo>
                        <a:pt x="13978" y="262155"/>
                      </a:moveTo>
                      <a:lnTo>
                        <a:pt x="244007" y="36222"/>
                      </a:lnTo>
                      <a:cubicBezTo>
                        <a:pt x="246102" y="34222"/>
                        <a:pt x="247245" y="31460"/>
                        <a:pt x="247245" y="28602"/>
                      </a:cubicBezTo>
                      <a:lnTo>
                        <a:pt x="247245" y="9171"/>
                      </a:lnTo>
                      <a:cubicBezTo>
                        <a:pt x="247245" y="6314"/>
                        <a:pt x="244292" y="4409"/>
                        <a:pt x="241721" y="5552"/>
                      </a:cubicBezTo>
                      <a:cubicBezTo>
                        <a:pt x="211050" y="19744"/>
                        <a:pt x="61412" y="96706"/>
                        <a:pt x="5215" y="269966"/>
                      </a:cubicBezTo>
                      <a:lnTo>
                        <a:pt x="13978" y="262155"/>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39" name="Google Shape;2639;p300"/>
                <p:cNvSpPr/>
                <p:nvPr/>
              </p:nvSpPr>
              <p:spPr>
                <a:xfrm>
                  <a:off x="1809765" y="-3198709"/>
                  <a:ext cx="238125" cy="228600"/>
                </a:xfrm>
                <a:custGeom>
                  <a:rect b="b" l="l" r="r" t="t"/>
                  <a:pathLst>
                    <a:path extrusionOk="0" h="228600" w="238125">
                      <a:moveTo>
                        <a:pt x="5215" y="230386"/>
                      </a:moveTo>
                      <a:cubicBezTo>
                        <a:pt x="5215" y="230386"/>
                        <a:pt x="112085" y="72842"/>
                        <a:pt x="239721"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40" name="Google Shape;2640;p300"/>
                <p:cNvSpPr/>
                <p:nvPr/>
              </p:nvSpPr>
              <p:spPr>
                <a:xfrm>
                  <a:off x="2105040" y="-3287365"/>
                  <a:ext cx="3143250" cy="95250"/>
                </a:xfrm>
                <a:custGeom>
                  <a:rect b="b" l="l" r="r" t="t"/>
                  <a:pathLst>
                    <a:path extrusionOk="0" h="95250" w="3143250">
                      <a:moveTo>
                        <a:pt x="5215" y="91204"/>
                      </a:moveTo>
                      <a:cubicBezTo>
                        <a:pt x="5215" y="91204"/>
                        <a:pt x="178570" y="33768"/>
                        <a:pt x="438031" y="23767"/>
                      </a:cubicBezTo>
                      <a:cubicBezTo>
                        <a:pt x="697492" y="13861"/>
                        <a:pt x="1372910" y="1383"/>
                        <a:pt x="1757434" y="6336"/>
                      </a:cubicBezTo>
                      <a:cubicBezTo>
                        <a:pt x="2141958" y="11289"/>
                        <a:pt x="2607826" y="8051"/>
                        <a:pt x="2859096" y="35007"/>
                      </a:cubicBezTo>
                      <a:cubicBezTo>
                        <a:pt x="2984635" y="48437"/>
                        <a:pt x="3143417" y="91776"/>
                        <a:pt x="3143417" y="91776"/>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41" name="Google Shape;2641;p300"/>
                <p:cNvSpPr/>
                <p:nvPr/>
              </p:nvSpPr>
              <p:spPr>
                <a:xfrm>
                  <a:off x="5198951" y="-3230618"/>
                  <a:ext cx="228600" cy="228600"/>
                </a:xfrm>
                <a:custGeom>
                  <a:rect b="b" l="l" r="r" t="t"/>
                  <a:pathLst>
                    <a:path extrusionOk="0" h="228600" w="228600">
                      <a:moveTo>
                        <a:pt x="191429" y="219813"/>
                      </a:moveTo>
                      <a:lnTo>
                        <a:pt x="229719" y="224766"/>
                      </a:lnTo>
                      <a:cubicBezTo>
                        <a:pt x="229719" y="224766"/>
                        <a:pt x="197335" y="109990"/>
                        <a:pt x="103322" y="30170"/>
                      </a:cubicBezTo>
                      <a:cubicBezTo>
                        <a:pt x="103322" y="30170"/>
                        <a:pt x="45125" y="13502"/>
                        <a:pt x="5215" y="5215"/>
                      </a:cubicBezTo>
                      <a:cubicBezTo>
                        <a:pt x="5215" y="5215"/>
                        <a:pt x="73414" y="42648"/>
                        <a:pt x="117515" y="101703"/>
                      </a:cubicBezTo>
                      <a:cubicBezTo>
                        <a:pt x="158853" y="157043"/>
                        <a:pt x="181523" y="186476"/>
                        <a:pt x="191524" y="219813"/>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42" name="Google Shape;2642;p300"/>
                <p:cNvSpPr/>
                <p:nvPr/>
              </p:nvSpPr>
              <p:spPr>
                <a:xfrm>
                  <a:off x="1871773" y="-3245000"/>
                  <a:ext cx="1057275" cy="276225"/>
                </a:xfrm>
                <a:custGeom>
                  <a:rect b="b" l="l" r="r" t="t"/>
                  <a:pathLst>
                    <a:path extrusionOk="0" h="276225" w="1057275">
                      <a:moveTo>
                        <a:pt x="5215" y="276677"/>
                      </a:moveTo>
                      <a:cubicBezTo>
                        <a:pt x="5215" y="276677"/>
                        <a:pt x="366974" y="58841"/>
                        <a:pt x="1056680"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43" name="Google Shape;2643;p300"/>
                <p:cNvSpPr/>
                <p:nvPr/>
              </p:nvSpPr>
              <p:spPr>
                <a:xfrm>
                  <a:off x="1889299" y="-2965823"/>
                  <a:ext cx="723900" cy="142875"/>
                </a:xfrm>
                <a:custGeom>
                  <a:rect b="b" l="l" r="r" t="t"/>
                  <a:pathLst>
                    <a:path extrusionOk="0" h="142875" w="723900">
                      <a:moveTo>
                        <a:pt x="5215" y="146280"/>
                      </a:moveTo>
                      <a:cubicBezTo>
                        <a:pt x="5215" y="146280"/>
                        <a:pt x="212288" y="16359"/>
                        <a:pt x="721209" y="5215"/>
                      </a:cubicBezTo>
                      <a:cubicBezTo>
                        <a:pt x="721209" y="5215"/>
                        <a:pt x="269629" y="43982"/>
                        <a:pt x="5215" y="146280"/>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44" name="Google Shape;2644;p300"/>
                <p:cNvSpPr/>
                <p:nvPr/>
              </p:nvSpPr>
              <p:spPr>
                <a:xfrm>
                  <a:off x="5016738" y="-3063359"/>
                  <a:ext cx="371475" cy="57150"/>
                </a:xfrm>
                <a:custGeom>
                  <a:rect b="b" l="l" r="r" t="t"/>
                  <a:pathLst>
                    <a:path extrusionOk="0" h="57150" w="371475">
                      <a:moveTo>
                        <a:pt x="5215" y="5215"/>
                      </a:moveTo>
                      <a:cubicBezTo>
                        <a:pt x="5215" y="5215"/>
                        <a:pt x="153233" y="8549"/>
                        <a:pt x="373547" y="52649"/>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45" name="Google Shape;2645;p300"/>
                <p:cNvSpPr/>
                <p:nvPr/>
              </p:nvSpPr>
              <p:spPr>
                <a:xfrm>
                  <a:off x="5434790" y="-2964108"/>
                  <a:ext cx="85725" cy="19050"/>
                </a:xfrm>
                <a:custGeom>
                  <a:rect b="b" l="l" r="r" t="t"/>
                  <a:pathLst>
                    <a:path extrusionOk="0" h="19050" w="85725">
                      <a:moveTo>
                        <a:pt x="5215" y="5215"/>
                      </a:moveTo>
                      <a:lnTo>
                        <a:pt x="83511" y="15597"/>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46" name="Google Shape;2646;p300"/>
                <p:cNvSpPr/>
                <p:nvPr/>
              </p:nvSpPr>
              <p:spPr>
                <a:xfrm>
                  <a:off x="4253119" y="-3134825"/>
                  <a:ext cx="1095375" cy="57150"/>
                </a:xfrm>
                <a:custGeom>
                  <a:rect b="b" l="l" r="r" t="t"/>
                  <a:pathLst>
                    <a:path extrusionOk="0" h="57150" w="1095375">
                      <a:moveTo>
                        <a:pt x="5215" y="59822"/>
                      </a:moveTo>
                      <a:cubicBezTo>
                        <a:pt x="5215" y="59822"/>
                        <a:pt x="311539" y="34962"/>
                        <a:pt x="467844" y="21722"/>
                      </a:cubicBezTo>
                      <a:cubicBezTo>
                        <a:pt x="624150" y="8482"/>
                        <a:pt x="632532" y="-6472"/>
                        <a:pt x="825413" y="19341"/>
                      </a:cubicBezTo>
                      <a:cubicBezTo>
                        <a:pt x="1018294" y="45154"/>
                        <a:pt x="1097066" y="51821"/>
                        <a:pt x="1097066" y="51821"/>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47" name="Google Shape;2647;p300"/>
                <p:cNvSpPr/>
                <p:nvPr/>
              </p:nvSpPr>
              <p:spPr>
                <a:xfrm>
                  <a:off x="4609353" y="-3214520"/>
                  <a:ext cx="704850" cy="85725"/>
                </a:xfrm>
                <a:custGeom>
                  <a:rect b="b" l="l" r="r" t="t"/>
                  <a:pathLst>
                    <a:path extrusionOk="0" h="85725" w="704850">
                      <a:moveTo>
                        <a:pt x="5215" y="5215"/>
                      </a:moveTo>
                      <a:cubicBezTo>
                        <a:pt x="5215" y="5215"/>
                        <a:pt x="159806" y="11406"/>
                        <a:pt x="344400" y="35600"/>
                      </a:cubicBezTo>
                      <a:cubicBezTo>
                        <a:pt x="528995" y="59793"/>
                        <a:pt x="706922" y="85606"/>
                        <a:pt x="706922" y="85606"/>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48" name="Google Shape;2648;p300"/>
                <p:cNvSpPr/>
                <p:nvPr/>
              </p:nvSpPr>
              <p:spPr>
                <a:xfrm>
                  <a:off x="1787382" y="-3216425"/>
                  <a:ext cx="1143000" cy="371475"/>
                </a:xfrm>
                <a:custGeom>
                  <a:rect b="b" l="l" r="r" t="t"/>
                  <a:pathLst>
                    <a:path extrusionOk="0" h="371475" w="1143000">
                      <a:moveTo>
                        <a:pt x="5215" y="371927"/>
                      </a:moveTo>
                      <a:cubicBezTo>
                        <a:pt x="5215" y="371927"/>
                        <a:pt x="34647" y="310967"/>
                        <a:pt x="80843" y="277249"/>
                      </a:cubicBezTo>
                      <a:cubicBezTo>
                        <a:pt x="80843" y="277249"/>
                        <a:pt x="393930" y="85130"/>
                        <a:pt x="1146119"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49" name="Google Shape;2649;p300"/>
                <p:cNvSpPr/>
                <p:nvPr/>
              </p:nvSpPr>
              <p:spPr>
                <a:xfrm>
                  <a:off x="1775476" y="-2583965"/>
                  <a:ext cx="104775" cy="390525"/>
                </a:xfrm>
                <a:custGeom>
                  <a:rect b="b" l="l" r="r" t="t"/>
                  <a:pathLst>
                    <a:path extrusionOk="0" h="390525" w="104775">
                      <a:moveTo>
                        <a:pt x="5215" y="308872"/>
                      </a:moveTo>
                      <a:lnTo>
                        <a:pt x="101513" y="394787"/>
                      </a:lnTo>
                      <a:cubicBezTo>
                        <a:pt x="54935" y="256770"/>
                        <a:pt x="53316" y="5215"/>
                        <a:pt x="53316"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50" name="Google Shape;2650;p300"/>
                <p:cNvSpPr/>
                <p:nvPr/>
              </p:nvSpPr>
              <p:spPr>
                <a:xfrm>
                  <a:off x="2923238" y="-2098412"/>
                  <a:ext cx="1714500" cy="180975"/>
                </a:xfrm>
                <a:custGeom>
                  <a:rect b="b" l="l" r="r" t="t"/>
                  <a:pathLst>
                    <a:path extrusionOk="0" h="180975" w="1714500">
                      <a:moveTo>
                        <a:pt x="5310" y="180697"/>
                      </a:moveTo>
                      <a:lnTo>
                        <a:pt x="10263" y="152026"/>
                      </a:lnTo>
                      <a:cubicBezTo>
                        <a:pt x="10263" y="152026"/>
                        <a:pt x="425648" y="32297"/>
                        <a:pt x="707493" y="14866"/>
                      </a:cubicBezTo>
                      <a:cubicBezTo>
                        <a:pt x="989433" y="-2564"/>
                        <a:pt x="1351097" y="2388"/>
                        <a:pt x="1505784" y="39822"/>
                      </a:cubicBezTo>
                      <a:cubicBezTo>
                        <a:pt x="1636276" y="71350"/>
                        <a:pt x="1700379" y="100305"/>
                        <a:pt x="1714667" y="124309"/>
                      </a:cubicBezTo>
                      <a:cubicBezTo>
                        <a:pt x="1721048" y="135072"/>
                        <a:pt x="1711428" y="148788"/>
                        <a:pt x="1698855" y="149645"/>
                      </a:cubicBezTo>
                      <a:cubicBezTo>
                        <a:pt x="1616464" y="155074"/>
                        <a:pt x="1302234" y="175363"/>
                        <a:pt x="1124117" y="180697"/>
                      </a:cubicBezTo>
                      <a:cubicBezTo>
                        <a:pt x="917901" y="186888"/>
                        <a:pt x="27313" y="180697"/>
                        <a:pt x="5215" y="180697"/>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51" name="Google Shape;2651;p300"/>
                <p:cNvSpPr/>
                <p:nvPr/>
              </p:nvSpPr>
              <p:spPr>
                <a:xfrm>
                  <a:off x="3127835" y="-2083713"/>
                  <a:ext cx="704850" cy="142875"/>
                </a:xfrm>
                <a:custGeom>
                  <a:rect b="b" l="l" r="r" t="t"/>
                  <a:pathLst>
                    <a:path extrusionOk="0" h="142875" w="704850">
                      <a:moveTo>
                        <a:pt x="625483" y="142280"/>
                      </a:moveTo>
                      <a:lnTo>
                        <a:pt x="5215" y="142280"/>
                      </a:lnTo>
                      <a:lnTo>
                        <a:pt x="11406" y="97417"/>
                      </a:lnTo>
                      <a:cubicBezTo>
                        <a:pt x="11406" y="97417"/>
                        <a:pt x="146089" y="59984"/>
                        <a:pt x="381452" y="25884"/>
                      </a:cubicBezTo>
                      <a:cubicBezTo>
                        <a:pt x="473464" y="12549"/>
                        <a:pt x="580430" y="8358"/>
                        <a:pt x="703397" y="5215"/>
                      </a:cubicBezTo>
                      <a:lnTo>
                        <a:pt x="625388" y="142375"/>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52" name="Google Shape;2652;p300"/>
                <p:cNvSpPr/>
                <p:nvPr/>
              </p:nvSpPr>
              <p:spPr>
                <a:xfrm>
                  <a:off x="3857260" y="-2086486"/>
                  <a:ext cx="504825" cy="142875"/>
                </a:xfrm>
                <a:custGeom>
                  <a:rect b="b" l="l" r="r" t="t"/>
                  <a:pathLst>
                    <a:path extrusionOk="0" h="142875" w="504825">
                      <a:moveTo>
                        <a:pt x="479369" y="132004"/>
                      </a:moveTo>
                      <a:cubicBezTo>
                        <a:pt x="298585" y="139528"/>
                        <a:pt x="116467" y="142767"/>
                        <a:pt x="5215" y="144100"/>
                      </a:cubicBezTo>
                      <a:lnTo>
                        <a:pt x="37600" y="6369"/>
                      </a:lnTo>
                      <a:cubicBezTo>
                        <a:pt x="40172" y="6369"/>
                        <a:pt x="42743" y="6274"/>
                        <a:pt x="45410" y="6178"/>
                      </a:cubicBezTo>
                      <a:cubicBezTo>
                        <a:pt x="250769" y="1225"/>
                        <a:pt x="400884" y="15989"/>
                        <a:pt x="508135" y="36277"/>
                      </a:cubicBezTo>
                      <a:lnTo>
                        <a:pt x="479369" y="132004"/>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53" name="Google Shape;2653;p300"/>
                <p:cNvSpPr/>
                <p:nvPr/>
              </p:nvSpPr>
              <p:spPr>
                <a:xfrm>
                  <a:off x="4360751" y="-2049613"/>
                  <a:ext cx="228600" cy="95250"/>
                </a:xfrm>
                <a:custGeom>
                  <a:rect b="b" l="l" r="r" t="t"/>
                  <a:pathLst>
                    <a:path extrusionOk="0" h="95250" w="228600">
                      <a:moveTo>
                        <a:pt x="33314" y="5215"/>
                      </a:moveTo>
                      <a:cubicBezTo>
                        <a:pt x="146661" y="29313"/>
                        <a:pt x="205812" y="58745"/>
                        <a:pt x="228767" y="72366"/>
                      </a:cubicBezTo>
                      <a:cubicBezTo>
                        <a:pt x="232672" y="74652"/>
                        <a:pt x="231243" y="80653"/>
                        <a:pt x="226767" y="81034"/>
                      </a:cubicBezTo>
                      <a:cubicBezTo>
                        <a:pt x="157520" y="86272"/>
                        <a:pt x="81891" y="90464"/>
                        <a:pt x="5215" y="93893"/>
                      </a:cubicBezTo>
                      <a:lnTo>
                        <a:pt x="33314" y="5215"/>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54" name="Google Shape;2654;p300"/>
                <p:cNvSpPr/>
                <p:nvPr/>
              </p:nvSpPr>
              <p:spPr>
                <a:xfrm>
                  <a:off x="1863010" y="-2202204"/>
                  <a:ext cx="247650" cy="266700"/>
                </a:xfrm>
                <a:custGeom>
                  <a:rect b="b" l="l" r="r" t="t"/>
                  <a:pathLst>
                    <a:path extrusionOk="0" h="266700" w="247650">
                      <a:moveTo>
                        <a:pt x="13978" y="13026"/>
                      </a:moveTo>
                      <a:lnTo>
                        <a:pt x="244007" y="238959"/>
                      </a:lnTo>
                      <a:cubicBezTo>
                        <a:pt x="246102" y="240959"/>
                        <a:pt x="247245" y="243721"/>
                        <a:pt x="247245" y="246579"/>
                      </a:cubicBezTo>
                      <a:lnTo>
                        <a:pt x="247245" y="266009"/>
                      </a:lnTo>
                      <a:cubicBezTo>
                        <a:pt x="247245" y="268867"/>
                        <a:pt x="244292" y="270772"/>
                        <a:pt x="241721" y="269629"/>
                      </a:cubicBezTo>
                      <a:cubicBezTo>
                        <a:pt x="211050" y="255437"/>
                        <a:pt x="61412" y="178475"/>
                        <a:pt x="5215" y="5215"/>
                      </a:cubicBezTo>
                      <a:lnTo>
                        <a:pt x="13978" y="13026"/>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55" name="Google Shape;2655;p300"/>
                <p:cNvSpPr/>
                <p:nvPr/>
              </p:nvSpPr>
              <p:spPr>
                <a:xfrm>
                  <a:off x="1809765" y="-2194393"/>
                  <a:ext cx="238125" cy="228600"/>
                </a:xfrm>
                <a:custGeom>
                  <a:rect b="b" l="l" r="r" t="t"/>
                  <a:pathLst>
                    <a:path extrusionOk="0" h="228600" w="238125">
                      <a:moveTo>
                        <a:pt x="5215" y="5215"/>
                      </a:moveTo>
                      <a:cubicBezTo>
                        <a:pt x="5215" y="5215"/>
                        <a:pt x="112085" y="162759"/>
                        <a:pt x="239721" y="230386"/>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56" name="Google Shape;2656;p300"/>
                <p:cNvSpPr/>
                <p:nvPr/>
              </p:nvSpPr>
              <p:spPr>
                <a:xfrm>
                  <a:off x="2105040" y="-1967126"/>
                  <a:ext cx="3143250" cy="95250"/>
                </a:xfrm>
                <a:custGeom>
                  <a:rect b="b" l="l" r="r" t="t"/>
                  <a:pathLst>
                    <a:path extrusionOk="0" h="95250" w="3143250">
                      <a:moveTo>
                        <a:pt x="5215" y="5786"/>
                      </a:moveTo>
                      <a:cubicBezTo>
                        <a:pt x="5215" y="5786"/>
                        <a:pt x="178570" y="63222"/>
                        <a:pt x="438031" y="73223"/>
                      </a:cubicBezTo>
                      <a:cubicBezTo>
                        <a:pt x="697492" y="83129"/>
                        <a:pt x="1372910" y="95607"/>
                        <a:pt x="1757434" y="90654"/>
                      </a:cubicBezTo>
                      <a:cubicBezTo>
                        <a:pt x="2141863" y="85701"/>
                        <a:pt x="2607826" y="88939"/>
                        <a:pt x="2859096" y="61984"/>
                      </a:cubicBezTo>
                      <a:cubicBezTo>
                        <a:pt x="2984635" y="48554"/>
                        <a:pt x="3143417" y="5215"/>
                        <a:pt x="3143417"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57" name="Google Shape;2657;p300"/>
                <p:cNvSpPr/>
                <p:nvPr/>
              </p:nvSpPr>
              <p:spPr>
                <a:xfrm>
                  <a:off x="5198951" y="-2156960"/>
                  <a:ext cx="228600" cy="228600"/>
                </a:xfrm>
                <a:custGeom>
                  <a:rect b="b" l="l" r="r" t="t"/>
                  <a:pathLst>
                    <a:path extrusionOk="0" h="228600" w="228600">
                      <a:moveTo>
                        <a:pt x="191429" y="10168"/>
                      </a:moveTo>
                      <a:lnTo>
                        <a:pt x="229719" y="5215"/>
                      </a:lnTo>
                      <a:cubicBezTo>
                        <a:pt x="229719" y="5215"/>
                        <a:pt x="197335" y="119991"/>
                        <a:pt x="103322" y="199811"/>
                      </a:cubicBezTo>
                      <a:cubicBezTo>
                        <a:pt x="103322" y="199811"/>
                        <a:pt x="45125" y="216480"/>
                        <a:pt x="5215" y="224766"/>
                      </a:cubicBezTo>
                      <a:cubicBezTo>
                        <a:pt x="5215" y="224766"/>
                        <a:pt x="73414" y="187333"/>
                        <a:pt x="117515" y="128278"/>
                      </a:cubicBezTo>
                      <a:cubicBezTo>
                        <a:pt x="158853" y="72938"/>
                        <a:pt x="181523" y="43506"/>
                        <a:pt x="191524" y="10168"/>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58" name="Google Shape;2658;p300"/>
                <p:cNvSpPr/>
                <p:nvPr/>
              </p:nvSpPr>
              <p:spPr>
                <a:xfrm>
                  <a:off x="1871773" y="-2194393"/>
                  <a:ext cx="1057275" cy="276225"/>
                </a:xfrm>
                <a:custGeom>
                  <a:rect b="b" l="l" r="r" t="t"/>
                  <a:pathLst>
                    <a:path extrusionOk="0" h="276225" w="1057275">
                      <a:moveTo>
                        <a:pt x="5215" y="5215"/>
                      </a:moveTo>
                      <a:cubicBezTo>
                        <a:pt x="5215" y="5215"/>
                        <a:pt x="366974" y="223052"/>
                        <a:pt x="1056680" y="276677"/>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59" name="Google Shape;2659;p300"/>
                <p:cNvSpPr/>
                <p:nvPr/>
              </p:nvSpPr>
              <p:spPr>
                <a:xfrm>
                  <a:off x="1889299" y="-2343269"/>
                  <a:ext cx="723900" cy="142875"/>
                </a:xfrm>
                <a:custGeom>
                  <a:rect b="b" l="l" r="r" t="t"/>
                  <a:pathLst>
                    <a:path extrusionOk="0" h="142875" w="723900">
                      <a:moveTo>
                        <a:pt x="5215" y="5215"/>
                      </a:moveTo>
                      <a:cubicBezTo>
                        <a:pt x="5215" y="5215"/>
                        <a:pt x="212288" y="135136"/>
                        <a:pt x="721209" y="146280"/>
                      </a:cubicBezTo>
                      <a:cubicBezTo>
                        <a:pt x="721209" y="146280"/>
                        <a:pt x="269629" y="107513"/>
                        <a:pt x="5215" y="5215"/>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60" name="Google Shape;2660;p300"/>
                <p:cNvSpPr/>
                <p:nvPr/>
              </p:nvSpPr>
              <p:spPr>
                <a:xfrm>
                  <a:off x="2627518" y="-3184189"/>
                  <a:ext cx="1847850" cy="1209675"/>
                </a:xfrm>
                <a:custGeom>
                  <a:rect b="b" l="l" r="r" t="t"/>
                  <a:pathLst>
                    <a:path extrusionOk="0" h="1209675" w="1847850">
                      <a:moveTo>
                        <a:pt x="1842937" y="1043684"/>
                      </a:moveTo>
                      <a:cubicBezTo>
                        <a:pt x="1508610" y="1023682"/>
                        <a:pt x="1177045" y="1031587"/>
                        <a:pt x="1010928" y="1041589"/>
                      </a:cubicBezTo>
                      <a:cubicBezTo>
                        <a:pt x="844812" y="1051590"/>
                        <a:pt x="363324" y="1180463"/>
                        <a:pt x="281028" y="1199132"/>
                      </a:cubicBezTo>
                      <a:cubicBezTo>
                        <a:pt x="198732" y="1217801"/>
                        <a:pt x="155012" y="1205324"/>
                        <a:pt x="77669" y="1020729"/>
                      </a:cubicBezTo>
                      <a:cubicBezTo>
                        <a:pt x="326" y="836134"/>
                        <a:pt x="5279" y="605344"/>
                        <a:pt x="5279" y="605344"/>
                      </a:cubicBezTo>
                      <a:cubicBezTo>
                        <a:pt x="5279" y="605344"/>
                        <a:pt x="326" y="374553"/>
                        <a:pt x="77669" y="189958"/>
                      </a:cubicBezTo>
                      <a:cubicBezTo>
                        <a:pt x="155012" y="5364"/>
                        <a:pt x="198636" y="-7114"/>
                        <a:pt x="281028" y="11555"/>
                      </a:cubicBezTo>
                      <a:cubicBezTo>
                        <a:pt x="363324" y="30224"/>
                        <a:pt x="844812" y="159193"/>
                        <a:pt x="1010928" y="169099"/>
                      </a:cubicBezTo>
                      <a:cubicBezTo>
                        <a:pt x="1177045" y="179100"/>
                        <a:pt x="1508705" y="187196"/>
                        <a:pt x="1843032" y="167194"/>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61" name="Google Shape;2661;p300"/>
                <p:cNvSpPr/>
                <p:nvPr/>
              </p:nvSpPr>
              <p:spPr>
                <a:xfrm>
                  <a:off x="4461240" y="-3067387"/>
                  <a:ext cx="676275" cy="971550"/>
                </a:xfrm>
                <a:custGeom>
                  <a:rect b="b" l="l" r="r" t="t"/>
                  <a:pathLst>
                    <a:path extrusionOk="0" h="971550" w="676275">
                      <a:moveTo>
                        <a:pt x="83415" y="488637"/>
                      </a:moveTo>
                      <a:cubicBezTo>
                        <a:pt x="83415" y="602270"/>
                        <a:pt x="71795" y="780102"/>
                        <a:pt x="5215" y="936407"/>
                      </a:cubicBezTo>
                      <a:cubicBezTo>
                        <a:pt x="5215" y="936407"/>
                        <a:pt x="357830" y="986318"/>
                        <a:pt x="560713" y="968030"/>
                      </a:cubicBezTo>
                      <a:cubicBezTo>
                        <a:pt x="560713" y="968030"/>
                        <a:pt x="675489" y="809248"/>
                        <a:pt x="675489" y="488637"/>
                      </a:cubicBezTo>
                      <a:cubicBezTo>
                        <a:pt x="675489" y="168025"/>
                        <a:pt x="560713" y="9243"/>
                        <a:pt x="560713" y="9243"/>
                      </a:cubicBezTo>
                      <a:cubicBezTo>
                        <a:pt x="357830" y="-9045"/>
                        <a:pt x="5215" y="40866"/>
                        <a:pt x="5215" y="40866"/>
                      </a:cubicBezTo>
                      <a:cubicBezTo>
                        <a:pt x="71700" y="197171"/>
                        <a:pt x="83415" y="375003"/>
                        <a:pt x="83415" y="488637"/>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62" name="Google Shape;2662;p300"/>
                <p:cNvSpPr/>
                <p:nvPr/>
              </p:nvSpPr>
              <p:spPr>
                <a:xfrm>
                  <a:off x="4496387" y="-3042465"/>
                  <a:ext cx="619125" cy="923925"/>
                </a:xfrm>
                <a:custGeom>
                  <a:rect b="b" l="l" r="r" t="t"/>
                  <a:pathLst>
                    <a:path extrusionOk="0" h="923925" w="619125">
                      <a:moveTo>
                        <a:pt x="615386" y="463714"/>
                      </a:moveTo>
                      <a:cubicBezTo>
                        <a:pt x="615386" y="728985"/>
                        <a:pt x="534234" y="881480"/>
                        <a:pt x="511278" y="919295"/>
                      </a:cubicBezTo>
                      <a:cubicBezTo>
                        <a:pt x="347924" y="931487"/>
                        <a:pt x="93702" y="902245"/>
                        <a:pt x="5215" y="891005"/>
                      </a:cubicBezTo>
                      <a:cubicBezTo>
                        <a:pt x="61031" y="742797"/>
                        <a:pt x="73223" y="578681"/>
                        <a:pt x="73223" y="463714"/>
                      </a:cubicBezTo>
                      <a:cubicBezTo>
                        <a:pt x="73223" y="348747"/>
                        <a:pt x="61031" y="184632"/>
                        <a:pt x="5215" y="36423"/>
                      </a:cubicBezTo>
                      <a:cubicBezTo>
                        <a:pt x="93702" y="25183"/>
                        <a:pt x="347924" y="-4059"/>
                        <a:pt x="511278" y="8133"/>
                      </a:cubicBezTo>
                      <a:cubicBezTo>
                        <a:pt x="534138" y="45757"/>
                        <a:pt x="615386" y="198252"/>
                        <a:pt x="615386" y="463619"/>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63" name="Google Shape;2663;p300"/>
                <p:cNvSpPr/>
                <p:nvPr/>
              </p:nvSpPr>
              <p:spPr>
                <a:xfrm>
                  <a:off x="5016738" y="-2152007"/>
                  <a:ext cx="371475" cy="57150"/>
                </a:xfrm>
                <a:custGeom>
                  <a:rect b="b" l="l" r="r" t="t"/>
                  <a:pathLst>
                    <a:path extrusionOk="0" h="57150" w="371475">
                      <a:moveTo>
                        <a:pt x="5215" y="52649"/>
                      </a:moveTo>
                      <a:cubicBezTo>
                        <a:pt x="5215" y="52649"/>
                        <a:pt x="153233" y="49316"/>
                        <a:pt x="373547"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64" name="Google Shape;2664;p300"/>
                <p:cNvSpPr/>
                <p:nvPr/>
              </p:nvSpPr>
              <p:spPr>
                <a:xfrm>
                  <a:off x="5423360" y="-3010971"/>
                  <a:ext cx="47625" cy="857250"/>
                </a:xfrm>
                <a:custGeom>
                  <a:rect b="b" l="l" r="r" t="t"/>
                  <a:pathLst>
                    <a:path extrusionOk="0" h="857250" w="47625">
                      <a:moveTo>
                        <a:pt x="5215" y="859226"/>
                      </a:moveTo>
                      <a:cubicBezTo>
                        <a:pt x="5215" y="859226"/>
                        <a:pt x="47601" y="681490"/>
                        <a:pt x="47601" y="432221"/>
                      </a:cubicBezTo>
                      <a:cubicBezTo>
                        <a:pt x="47601" y="182951"/>
                        <a:pt x="5215" y="5215"/>
                        <a:pt x="5215"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65" name="Google Shape;2665;p300"/>
                <p:cNvSpPr/>
                <p:nvPr/>
              </p:nvSpPr>
              <p:spPr>
                <a:xfrm>
                  <a:off x="5434790" y="-2214300"/>
                  <a:ext cx="85725" cy="19050"/>
                </a:xfrm>
                <a:custGeom>
                  <a:rect b="b" l="l" r="r" t="t"/>
                  <a:pathLst>
                    <a:path extrusionOk="0" h="19050" w="85725">
                      <a:moveTo>
                        <a:pt x="5215" y="15597"/>
                      </a:moveTo>
                      <a:lnTo>
                        <a:pt x="83511" y="5215"/>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66" name="Google Shape;2666;p300"/>
                <p:cNvSpPr/>
                <p:nvPr/>
              </p:nvSpPr>
              <p:spPr>
                <a:xfrm>
                  <a:off x="4253119" y="-2087713"/>
                  <a:ext cx="1095375" cy="57150"/>
                </a:xfrm>
                <a:custGeom>
                  <a:rect b="b" l="l" r="r" t="t"/>
                  <a:pathLst>
                    <a:path extrusionOk="0" h="57150" w="1095375">
                      <a:moveTo>
                        <a:pt x="5215" y="5215"/>
                      </a:moveTo>
                      <a:cubicBezTo>
                        <a:pt x="5215" y="5215"/>
                        <a:pt x="311539" y="30075"/>
                        <a:pt x="467844" y="43315"/>
                      </a:cubicBezTo>
                      <a:cubicBezTo>
                        <a:pt x="624150" y="56555"/>
                        <a:pt x="632532" y="71509"/>
                        <a:pt x="825413" y="45696"/>
                      </a:cubicBezTo>
                      <a:cubicBezTo>
                        <a:pt x="1018294" y="19884"/>
                        <a:pt x="1097066" y="13216"/>
                        <a:pt x="1097066" y="13216"/>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67" name="Google Shape;2667;p300"/>
                <p:cNvSpPr/>
                <p:nvPr/>
              </p:nvSpPr>
              <p:spPr>
                <a:xfrm>
                  <a:off x="4609353" y="-2033897"/>
                  <a:ext cx="704850" cy="85725"/>
                </a:xfrm>
                <a:custGeom>
                  <a:rect b="b" l="l" r="r" t="t"/>
                  <a:pathLst>
                    <a:path extrusionOk="0" h="85725" w="704850">
                      <a:moveTo>
                        <a:pt x="5215" y="85606"/>
                      </a:moveTo>
                      <a:cubicBezTo>
                        <a:pt x="5215" y="85606"/>
                        <a:pt x="159806" y="79415"/>
                        <a:pt x="344400" y="55221"/>
                      </a:cubicBezTo>
                      <a:cubicBezTo>
                        <a:pt x="528995" y="31028"/>
                        <a:pt x="706922" y="5215"/>
                        <a:pt x="706922"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68" name="Google Shape;2668;p300"/>
                <p:cNvSpPr/>
                <p:nvPr/>
              </p:nvSpPr>
              <p:spPr>
                <a:xfrm>
                  <a:off x="2687494" y="-3178802"/>
                  <a:ext cx="219075" cy="1190625"/>
                </a:xfrm>
                <a:custGeom>
                  <a:rect b="b" l="l" r="r" t="t"/>
                  <a:pathLst>
                    <a:path extrusionOk="0" h="1190625" w="219075">
                      <a:moveTo>
                        <a:pt x="216003" y="1194888"/>
                      </a:moveTo>
                      <a:cubicBezTo>
                        <a:pt x="216003" y="1194888"/>
                        <a:pt x="5215" y="1091541"/>
                        <a:pt x="5215" y="600051"/>
                      </a:cubicBezTo>
                      <a:cubicBezTo>
                        <a:pt x="5215" y="108561"/>
                        <a:pt x="216003" y="5215"/>
                        <a:pt x="216003"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69" name="Google Shape;2669;p300"/>
                <p:cNvSpPr/>
                <p:nvPr/>
              </p:nvSpPr>
              <p:spPr>
                <a:xfrm>
                  <a:off x="1767094" y="-2875784"/>
                  <a:ext cx="28575" cy="590550"/>
                </a:xfrm>
                <a:custGeom>
                  <a:rect b="b" l="l" r="r" t="t"/>
                  <a:pathLst>
                    <a:path extrusionOk="0" h="590550" w="28575">
                      <a:moveTo>
                        <a:pt x="5215" y="577640"/>
                      </a:moveTo>
                      <a:cubicBezTo>
                        <a:pt x="33980" y="620026"/>
                        <a:pt x="26360" y="536492"/>
                        <a:pt x="17597" y="438003"/>
                      </a:cubicBezTo>
                      <a:cubicBezTo>
                        <a:pt x="8834" y="339419"/>
                        <a:pt x="8834" y="254647"/>
                        <a:pt x="17597" y="156159"/>
                      </a:cubicBezTo>
                      <a:cubicBezTo>
                        <a:pt x="26360" y="57575"/>
                        <a:pt x="33980" y="-25864"/>
                        <a:pt x="5215" y="16522"/>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70" name="Google Shape;2670;p300"/>
                <p:cNvSpPr/>
                <p:nvPr/>
              </p:nvSpPr>
              <p:spPr>
                <a:xfrm>
                  <a:off x="1787382" y="-2318313"/>
                  <a:ext cx="1143000" cy="371475"/>
                </a:xfrm>
                <a:custGeom>
                  <a:rect b="b" l="l" r="r" t="t"/>
                  <a:pathLst>
                    <a:path extrusionOk="0" h="371475" w="1143000">
                      <a:moveTo>
                        <a:pt x="5215" y="5215"/>
                      </a:moveTo>
                      <a:cubicBezTo>
                        <a:pt x="5215" y="5215"/>
                        <a:pt x="34647" y="66175"/>
                        <a:pt x="80843" y="99893"/>
                      </a:cubicBezTo>
                      <a:cubicBezTo>
                        <a:pt x="80843" y="99893"/>
                        <a:pt x="393930" y="292013"/>
                        <a:pt x="1146119" y="371928"/>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71" name="Google Shape;2671;p300"/>
                <p:cNvSpPr/>
                <p:nvPr/>
              </p:nvSpPr>
              <p:spPr>
                <a:xfrm>
                  <a:off x="2736643" y="-3143133"/>
                  <a:ext cx="628650" cy="1123950"/>
                </a:xfrm>
                <a:custGeom>
                  <a:rect b="b" l="l" r="r" t="t"/>
                  <a:pathLst>
                    <a:path extrusionOk="0" h="1123950" w="628650">
                      <a:moveTo>
                        <a:pt x="175617" y="5551"/>
                      </a:moveTo>
                      <a:cubicBezTo>
                        <a:pt x="139422" y="14314"/>
                        <a:pt x="98274" y="98229"/>
                        <a:pt x="53411" y="216339"/>
                      </a:cubicBezTo>
                      <a:cubicBezTo>
                        <a:pt x="8549" y="334449"/>
                        <a:pt x="5215" y="476467"/>
                        <a:pt x="5215" y="564383"/>
                      </a:cubicBezTo>
                      <a:cubicBezTo>
                        <a:pt x="5215" y="652298"/>
                        <a:pt x="8549" y="794316"/>
                        <a:pt x="53411" y="912426"/>
                      </a:cubicBezTo>
                      <a:cubicBezTo>
                        <a:pt x="98274" y="1030536"/>
                        <a:pt x="139518" y="1114451"/>
                        <a:pt x="175617" y="1123215"/>
                      </a:cubicBezTo>
                      <a:cubicBezTo>
                        <a:pt x="211812" y="1131977"/>
                        <a:pt x="630912" y="1028441"/>
                        <a:pt x="630912" y="1028441"/>
                      </a:cubicBezTo>
                      <a:cubicBezTo>
                        <a:pt x="630912" y="1028441"/>
                        <a:pt x="566047" y="842608"/>
                        <a:pt x="566047" y="564478"/>
                      </a:cubicBezTo>
                      <a:cubicBezTo>
                        <a:pt x="566047" y="286348"/>
                        <a:pt x="630912" y="100515"/>
                        <a:pt x="630912" y="100515"/>
                      </a:cubicBezTo>
                      <a:cubicBezTo>
                        <a:pt x="630912" y="100515"/>
                        <a:pt x="211812" y="-3022"/>
                        <a:pt x="175617" y="5741"/>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72" name="Google Shape;2672;p300"/>
                <p:cNvSpPr/>
                <p:nvPr/>
              </p:nvSpPr>
              <p:spPr>
                <a:xfrm>
                  <a:off x="3326209" y="-3058310"/>
                  <a:ext cx="76200" cy="952500"/>
                </a:xfrm>
                <a:custGeom>
                  <a:rect b="b" l="l" r="r" t="t"/>
                  <a:pathLst>
                    <a:path extrusionOk="0" h="952500" w="76200">
                      <a:moveTo>
                        <a:pt x="75065" y="955239"/>
                      </a:moveTo>
                      <a:cubicBezTo>
                        <a:pt x="75065" y="955239"/>
                        <a:pt x="-82098" y="494228"/>
                        <a:pt x="75065"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73" name="Google Shape;2673;p300"/>
                <p:cNvSpPr/>
                <p:nvPr/>
              </p:nvSpPr>
              <p:spPr>
                <a:xfrm>
                  <a:off x="3008106" y="-3418546"/>
                  <a:ext cx="180975" cy="209550"/>
                </a:xfrm>
                <a:custGeom>
                  <a:rect b="b" l="l" r="r" t="t"/>
                  <a:pathLst>
                    <a:path extrusionOk="0" h="209550" w="180975">
                      <a:moveTo>
                        <a:pt x="5215" y="207335"/>
                      </a:moveTo>
                      <a:lnTo>
                        <a:pt x="89987" y="207335"/>
                      </a:lnTo>
                      <a:lnTo>
                        <a:pt x="99989" y="165235"/>
                      </a:lnTo>
                      <a:cubicBezTo>
                        <a:pt x="101417" y="159139"/>
                        <a:pt x="106847" y="154853"/>
                        <a:pt x="113133" y="154853"/>
                      </a:cubicBezTo>
                      <a:lnTo>
                        <a:pt x="116943" y="154853"/>
                      </a:lnTo>
                      <a:cubicBezTo>
                        <a:pt x="121706" y="154853"/>
                        <a:pt x="126087" y="151900"/>
                        <a:pt x="127706" y="147328"/>
                      </a:cubicBezTo>
                      <a:lnTo>
                        <a:pt x="178094" y="9882"/>
                      </a:lnTo>
                      <a:cubicBezTo>
                        <a:pt x="178951" y="7596"/>
                        <a:pt x="177236" y="5215"/>
                        <a:pt x="174855" y="5215"/>
                      </a:cubicBezTo>
                      <a:lnTo>
                        <a:pt x="154662" y="5215"/>
                      </a:lnTo>
                      <a:cubicBezTo>
                        <a:pt x="127230" y="5215"/>
                        <a:pt x="102084" y="20550"/>
                        <a:pt x="89416" y="44839"/>
                      </a:cubicBezTo>
                      <a:lnTo>
                        <a:pt x="5215" y="207240"/>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74" name="Google Shape;2674;p300"/>
                <p:cNvSpPr/>
                <p:nvPr/>
              </p:nvSpPr>
              <p:spPr>
                <a:xfrm>
                  <a:off x="3008106" y="-1951601"/>
                  <a:ext cx="180975" cy="209550"/>
                </a:xfrm>
                <a:custGeom>
                  <a:rect b="b" l="l" r="r" t="t"/>
                  <a:pathLst>
                    <a:path extrusionOk="0" h="209550" w="180975">
                      <a:moveTo>
                        <a:pt x="5215" y="5215"/>
                      </a:moveTo>
                      <a:lnTo>
                        <a:pt x="89987" y="5215"/>
                      </a:lnTo>
                      <a:lnTo>
                        <a:pt x="99989" y="47315"/>
                      </a:lnTo>
                      <a:cubicBezTo>
                        <a:pt x="101417" y="53411"/>
                        <a:pt x="106847" y="57697"/>
                        <a:pt x="113133" y="57697"/>
                      </a:cubicBezTo>
                      <a:lnTo>
                        <a:pt x="116943" y="57697"/>
                      </a:lnTo>
                      <a:cubicBezTo>
                        <a:pt x="121706" y="57697"/>
                        <a:pt x="126087" y="60650"/>
                        <a:pt x="127706" y="65222"/>
                      </a:cubicBezTo>
                      <a:lnTo>
                        <a:pt x="178094" y="202668"/>
                      </a:lnTo>
                      <a:cubicBezTo>
                        <a:pt x="178951" y="204954"/>
                        <a:pt x="177236" y="207335"/>
                        <a:pt x="174855" y="207335"/>
                      </a:cubicBezTo>
                      <a:lnTo>
                        <a:pt x="154662" y="207335"/>
                      </a:lnTo>
                      <a:cubicBezTo>
                        <a:pt x="127230" y="207335"/>
                        <a:pt x="102084" y="192000"/>
                        <a:pt x="89416" y="167711"/>
                      </a:cubicBezTo>
                      <a:lnTo>
                        <a:pt x="5215" y="5310"/>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2675" name="Google Shape;2675;p300"/>
            <p:cNvGrpSpPr/>
            <p:nvPr/>
          </p:nvGrpSpPr>
          <p:grpSpPr>
            <a:xfrm>
              <a:off x="7950818" y="1497520"/>
              <a:ext cx="1057232" cy="522767"/>
              <a:chOff x="5830626" y="6195815"/>
              <a:chExt cx="1476375" cy="730020"/>
            </a:xfrm>
          </p:grpSpPr>
          <p:sp>
            <p:nvSpPr>
              <p:cNvPr id="2676" name="Google Shape;2676;p300"/>
              <p:cNvSpPr/>
              <p:nvPr/>
            </p:nvSpPr>
            <p:spPr>
              <a:xfrm>
                <a:off x="5915351" y="6817488"/>
                <a:ext cx="1314450" cy="9600"/>
              </a:xfrm>
              <a:custGeom>
                <a:rect b="b" l="l" r="r" t="t"/>
                <a:pathLst>
                  <a:path extrusionOk="0" h="120000" w="1314450">
                    <a:moveTo>
                      <a:pt x="1786" y="22501"/>
                    </a:moveTo>
                    <a:lnTo>
                      <a:pt x="1313283" y="22501"/>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77" name="Google Shape;2677;p300"/>
              <p:cNvSpPr/>
              <p:nvPr/>
            </p:nvSpPr>
            <p:spPr>
              <a:xfrm>
                <a:off x="5915351" y="6760909"/>
                <a:ext cx="1314450" cy="9600"/>
              </a:xfrm>
              <a:custGeom>
                <a:rect b="b" l="l" r="r" t="t"/>
                <a:pathLst>
                  <a:path extrusionOk="0" h="120000" w="1314450">
                    <a:moveTo>
                      <a:pt x="1786" y="22501"/>
                    </a:moveTo>
                    <a:lnTo>
                      <a:pt x="1313283" y="22501"/>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2678" name="Google Shape;2678;p300"/>
              <p:cNvGrpSpPr/>
              <p:nvPr/>
            </p:nvGrpSpPr>
            <p:grpSpPr>
              <a:xfrm>
                <a:off x="5830626" y="6195814"/>
                <a:ext cx="1476375" cy="730020"/>
                <a:chOff x="5830626" y="6195815"/>
                <a:chExt cx="1476375" cy="730020"/>
              </a:xfrm>
            </p:grpSpPr>
            <p:sp>
              <p:nvSpPr>
                <p:cNvPr id="2679" name="Google Shape;2679;p300"/>
                <p:cNvSpPr/>
                <p:nvPr/>
              </p:nvSpPr>
              <p:spPr>
                <a:xfrm>
                  <a:off x="5830626" y="6268610"/>
                  <a:ext cx="1476375" cy="657225"/>
                </a:xfrm>
                <a:custGeom>
                  <a:rect b="b" l="l" r="r" t="t"/>
                  <a:pathLst>
                    <a:path extrusionOk="0" h="657225" w="1476375">
                      <a:moveTo>
                        <a:pt x="8215" y="8215"/>
                      </a:moveTo>
                      <a:lnTo>
                        <a:pt x="1476304" y="8215"/>
                      </a:lnTo>
                      <a:lnTo>
                        <a:pt x="1476304" y="650677"/>
                      </a:lnTo>
                      <a:lnTo>
                        <a:pt x="8215" y="650677"/>
                      </a:lnTo>
                      <a:close/>
                    </a:path>
                  </a:pathLst>
                </a:custGeom>
                <a:noFill/>
                <a:ln cap="flat" cmpd="sng" w="10950">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80" name="Google Shape;2680;p300"/>
                <p:cNvSpPr/>
                <p:nvPr/>
              </p:nvSpPr>
              <p:spPr>
                <a:xfrm>
                  <a:off x="5832126" y="6195815"/>
                  <a:ext cx="485775" cy="85725"/>
                </a:xfrm>
                <a:custGeom>
                  <a:rect b="b" l="l" r="r" t="t"/>
                  <a:pathLst>
                    <a:path extrusionOk="0" h="85725" w="485775">
                      <a:moveTo>
                        <a:pt x="391335" y="6715"/>
                      </a:moveTo>
                      <a:lnTo>
                        <a:pt x="6715" y="6715"/>
                      </a:lnTo>
                      <a:lnTo>
                        <a:pt x="6715" y="81010"/>
                      </a:lnTo>
                      <a:lnTo>
                        <a:pt x="480489" y="81010"/>
                      </a:lnTo>
                      <a:lnTo>
                        <a:pt x="391335" y="6715"/>
                      </a:lnTo>
                      <a:close/>
                    </a:path>
                  </a:pathLst>
                </a:custGeom>
                <a:solidFill>
                  <a:schemeClr val="lt1"/>
                </a:solid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81" name="Google Shape;2681;p300"/>
                <p:cNvSpPr/>
                <p:nvPr/>
              </p:nvSpPr>
              <p:spPr>
                <a:xfrm>
                  <a:off x="5915351" y="6704236"/>
                  <a:ext cx="1314450" cy="9600"/>
                </a:xfrm>
                <a:custGeom>
                  <a:rect b="b" l="l" r="r" t="t"/>
                  <a:pathLst>
                    <a:path extrusionOk="0" h="120000" w="1314450">
                      <a:moveTo>
                        <a:pt x="1786" y="22501"/>
                      </a:moveTo>
                      <a:lnTo>
                        <a:pt x="1313283" y="22501"/>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82" name="Google Shape;2682;p300"/>
                <p:cNvSpPr/>
                <p:nvPr/>
              </p:nvSpPr>
              <p:spPr>
                <a:xfrm>
                  <a:off x="5915351" y="6647657"/>
                  <a:ext cx="1314450" cy="9600"/>
                </a:xfrm>
                <a:custGeom>
                  <a:rect b="b" l="l" r="r" t="t"/>
                  <a:pathLst>
                    <a:path extrusionOk="0" h="120000" w="1314450">
                      <a:moveTo>
                        <a:pt x="1786" y="22501"/>
                      </a:moveTo>
                      <a:lnTo>
                        <a:pt x="1313283" y="22501"/>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83" name="Google Shape;2683;p300"/>
                <p:cNvSpPr/>
                <p:nvPr/>
              </p:nvSpPr>
              <p:spPr>
                <a:xfrm>
                  <a:off x="5915351" y="6591079"/>
                  <a:ext cx="1314450" cy="9600"/>
                </a:xfrm>
                <a:custGeom>
                  <a:rect b="b" l="l" r="r" t="t"/>
                  <a:pathLst>
                    <a:path extrusionOk="0" h="120000" w="1314450">
                      <a:moveTo>
                        <a:pt x="1786" y="22501"/>
                      </a:moveTo>
                      <a:lnTo>
                        <a:pt x="1313283" y="22501"/>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84" name="Google Shape;2684;p300"/>
                <p:cNvSpPr/>
                <p:nvPr/>
              </p:nvSpPr>
              <p:spPr>
                <a:xfrm>
                  <a:off x="5915351" y="6534500"/>
                  <a:ext cx="1314450" cy="9600"/>
                </a:xfrm>
                <a:custGeom>
                  <a:rect b="b" l="l" r="r" t="t"/>
                  <a:pathLst>
                    <a:path extrusionOk="0" h="120000" w="1314450">
                      <a:moveTo>
                        <a:pt x="1786" y="22501"/>
                      </a:moveTo>
                      <a:lnTo>
                        <a:pt x="1313283" y="22501"/>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85" name="Google Shape;2685;p300"/>
                <p:cNvSpPr/>
                <p:nvPr/>
              </p:nvSpPr>
              <p:spPr>
                <a:xfrm>
                  <a:off x="5915351" y="6477826"/>
                  <a:ext cx="1314450" cy="9600"/>
                </a:xfrm>
                <a:custGeom>
                  <a:rect b="b" l="l" r="r" t="t"/>
                  <a:pathLst>
                    <a:path extrusionOk="0" h="120000" w="1314450">
                      <a:moveTo>
                        <a:pt x="1786" y="22501"/>
                      </a:moveTo>
                      <a:lnTo>
                        <a:pt x="1313283" y="22501"/>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86" name="Google Shape;2686;p300"/>
                <p:cNvSpPr/>
                <p:nvPr/>
              </p:nvSpPr>
              <p:spPr>
                <a:xfrm>
                  <a:off x="5915351" y="6421248"/>
                  <a:ext cx="1314450" cy="9600"/>
                </a:xfrm>
                <a:custGeom>
                  <a:rect b="b" l="l" r="r" t="t"/>
                  <a:pathLst>
                    <a:path extrusionOk="0" h="120000" w="1314450">
                      <a:moveTo>
                        <a:pt x="1786" y="22501"/>
                      </a:moveTo>
                      <a:lnTo>
                        <a:pt x="1313283" y="22501"/>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87" name="Google Shape;2687;p300"/>
                <p:cNvSpPr/>
                <p:nvPr/>
              </p:nvSpPr>
              <p:spPr>
                <a:xfrm>
                  <a:off x="5915351" y="6364669"/>
                  <a:ext cx="1314450" cy="9600"/>
                </a:xfrm>
                <a:custGeom>
                  <a:rect b="b" l="l" r="r" t="t"/>
                  <a:pathLst>
                    <a:path extrusionOk="0" h="120000" w="1314450">
                      <a:moveTo>
                        <a:pt x="1786" y="22501"/>
                      </a:moveTo>
                      <a:lnTo>
                        <a:pt x="1313283" y="22501"/>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88" name="Google Shape;2688;p300"/>
                <p:cNvSpPr/>
                <p:nvPr/>
              </p:nvSpPr>
              <p:spPr>
                <a:xfrm>
                  <a:off x="5926566" y="6413318"/>
                  <a:ext cx="1266825" cy="400050"/>
                </a:xfrm>
                <a:custGeom>
                  <a:rect b="b" l="l" r="r" t="t"/>
                  <a:pathLst>
                    <a:path extrusionOk="0" h="400050" w="1266825">
                      <a:moveTo>
                        <a:pt x="0" y="405956"/>
                      </a:moveTo>
                      <a:cubicBezTo>
                        <a:pt x="63722" y="405956"/>
                        <a:pt x="63722" y="233077"/>
                        <a:pt x="127445" y="233077"/>
                      </a:cubicBezTo>
                      <a:cubicBezTo>
                        <a:pt x="191167" y="233077"/>
                        <a:pt x="191167" y="296133"/>
                        <a:pt x="254984" y="296133"/>
                      </a:cubicBezTo>
                      <a:cubicBezTo>
                        <a:pt x="318802" y="296133"/>
                        <a:pt x="318707" y="96298"/>
                        <a:pt x="382429" y="96298"/>
                      </a:cubicBezTo>
                      <a:cubicBezTo>
                        <a:pt x="446151" y="96298"/>
                        <a:pt x="446151" y="279940"/>
                        <a:pt x="509873" y="279940"/>
                      </a:cubicBezTo>
                      <a:cubicBezTo>
                        <a:pt x="573596" y="279940"/>
                        <a:pt x="573596" y="0"/>
                        <a:pt x="637318" y="0"/>
                      </a:cubicBezTo>
                      <a:cubicBezTo>
                        <a:pt x="701040" y="0"/>
                        <a:pt x="701040" y="221075"/>
                        <a:pt x="764762" y="221075"/>
                      </a:cubicBezTo>
                      <a:cubicBezTo>
                        <a:pt x="828485" y="221075"/>
                        <a:pt x="828485" y="82010"/>
                        <a:pt x="892207" y="82010"/>
                      </a:cubicBezTo>
                      <a:cubicBezTo>
                        <a:pt x="955929" y="82010"/>
                        <a:pt x="955929" y="236029"/>
                        <a:pt x="1019746" y="236029"/>
                      </a:cubicBezTo>
                      <a:cubicBezTo>
                        <a:pt x="1083564" y="236029"/>
                        <a:pt x="1083469" y="128302"/>
                        <a:pt x="1147191" y="128302"/>
                      </a:cubicBezTo>
                      <a:cubicBezTo>
                        <a:pt x="1210913" y="128302"/>
                        <a:pt x="1211009" y="405765"/>
                        <a:pt x="1274731" y="405765"/>
                      </a:cubicBezTo>
                      <a:lnTo>
                        <a:pt x="0" y="405765"/>
                      </a:ln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689" name="Google Shape;2689;p300"/>
              <p:cNvGrpSpPr/>
              <p:nvPr/>
            </p:nvGrpSpPr>
            <p:grpSpPr>
              <a:xfrm>
                <a:off x="5830626" y="6195814"/>
                <a:ext cx="1476375" cy="730020"/>
                <a:chOff x="5830626" y="6195815"/>
                <a:chExt cx="1476375" cy="730020"/>
              </a:xfrm>
            </p:grpSpPr>
            <p:sp>
              <p:nvSpPr>
                <p:cNvPr id="2690" name="Google Shape;2690;p300"/>
                <p:cNvSpPr/>
                <p:nvPr/>
              </p:nvSpPr>
              <p:spPr>
                <a:xfrm>
                  <a:off x="5830626" y="6268610"/>
                  <a:ext cx="1476375" cy="657225"/>
                </a:xfrm>
                <a:custGeom>
                  <a:rect b="b" l="l" r="r" t="t"/>
                  <a:pathLst>
                    <a:path extrusionOk="0" h="657225" w="1476375">
                      <a:moveTo>
                        <a:pt x="8215" y="8215"/>
                      </a:moveTo>
                      <a:lnTo>
                        <a:pt x="1476304" y="8215"/>
                      </a:lnTo>
                      <a:lnTo>
                        <a:pt x="1476304" y="650677"/>
                      </a:lnTo>
                      <a:lnTo>
                        <a:pt x="8215" y="650677"/>
                      </a:lnTo>
                      <a:close/>
                    </a:path>
                  </a:pathLst>
                </a:custGeom>
                <a:noFill/>
                <a:ln cap="flat" cmpd="sng" w="10950">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91" name="Google Shape;2691;p300"/>
                <p:cNvSpPr/>
                <p:nvPr/>
              </p:nvSpPr>
              <p:spPr>
                <a:xfrm>
                  <a:off x="5832126" y="6195815"/>
                  <a:ext cx="485775" cy="85725"/>
                </a:xfrm>
                <a:custGeom>
                  <a:rect b="b" l="l" r="r" t="t"/>
                  <a:pathLst>
                    <a:path extrusionOk="0" h="85725" w="485775">
                      <a:moveTo>
                        <a:pt x="391335" y="6715"/>
                      </a:moveTo>
                      <a:lnTo>
                        <a:pt x="6715" y="6715"/>
                      </a:lnTo>
                      <a:lnTo>
                        <a:pt x="6715" y="81010"/>
                      </a:lnTo>
                      <a:lnTo>
                        <a:pt x="480489" y="81010"/>
                      </a:lnTo>
                      <a:lnTo>
                        <a:pt x="391335" y="6715"/>
                      </a:lnTo>
                      <a:close/>
                    </a:path>
                  </a:pathLst>
                </a:custGeom>
                <a:solidFill>
                  <a:schemeClr val="lt1"/>
                </a:solid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92" name="Google Shape;2692;p300"/>
                <p:cNvSpPr/>
                <p:nvPr/>
              </p:nvSpPr>
              <p:spPr>
                <a:xfrm>
                  <a:off x="5915351" y="6704236"/>
                  <a:ext cx="1314450" cy="9600"/>
                </a:xfrm>
                <a:custGeom>
                  <a:rect b="b" l="l" r="r" t="t"/>
                  <a:pathLst>
                    <a:path extrusionOk="0" h="120000" w="1314450">
                      <a:moveTo>
                        <a:pt x="1786" y="22501"/>
                      </a:moveTo>
                      <a:lnTo>
                        <a:pt x="1313283" y="22501"/>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93" name="Google Shape;2693;p300"/>
                <p:cNvSpPr/>
                <p:nvPr/>
              </p:nvSpPr>
              <p:spPr>
                <a:xfrm>
                  <a:off x="5915351" y="6647657"/>
                  <a:ext cx="1314450" cy="9600"/>
                </a:xfrm>
                <a:custGeom>
                  <a:rect b="b" l="l" r="r" t="t"/>
                  <a:pathLst>
                    <a:path extrusionOk="0" h="120000" w="1314450">
                      <a:moveTo>
                        <a:pt x="1786" y="22501"/>
                      </a:moveTo>
                      <a:lnTo>
                        <a:pt x="1313283" y="22501"/>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94" name="Google Shape;2694;p300"/>
                <p:cNvSpPr/>
                <p:nvPr/>
              </p:nvSpPr>
              <p:spPr>
                <a:xfrm>
                  <a:off x="5915351" y="6591079"/>
                  <a:ext cx="1314450" cy="9600"/>
                </a:xfrm>
                <a:custGeom>
                  <a:rect b="b" l="l" r="r" t="t"/>
                  <a:pathLst>
                    <a:path extrusionOk="0" h="120000" w="1314450">
                      <a:moveTo>
                        <a:pt x="1786" y="22501"/>
                      </a:moveTo>
                      <a:lnTo>
                        <a:pt x="1313283" y="22501"/>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95" name="Google Shape;2695;p300"/>
                <p:cNvSpPr/>
                <p:nvPr/>
              </p:nvSpPr>
              <p:spPr>
                <a:xfrm>
                  <a:off x="5915351" y="6534500"/>
                  <a:ext cx="1314450" cy="9600"/>
                </a:xfrm>
                <a:custGeom>
                  <a:rect b="b" l="l" r="r" t="t"/>
                  <a:pathLst>
                    <a:path extrusionOk="0" h="120000" w="1314450">
                      <a:moveTo>
                        <a:pt x="1786" y="22501"/>
                      </a:moveTo>
                      <a:lnTo>
                        <a:pt x="1313283" y="22501"/>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96" name="Google Shape;2696;p300"/>
                <p:cNvSpPr/>
                <p:nvPr/>
              </p:nvSpPr>
              <p:spPr>
                <a:xfrm>
                  <a:off x="5915351" y="6477826"/>
                  <a:ext cx="1314450" cy="9600"/>
                </a:xfrm>
                <a:custGeom>
                  <a:rect b="b" l="l" r="r" t="t"/>
                  <a:pathLst>
                    <a:path extrusionOk="0" h="120000" w="1314450">
                      <a:moveTo>
                        <a:pt x="1786" y="22501"/>
                      </a:moveTo>
                      <a:lnTo>
                        <a:pt x="1313283" y="22501"/>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97" name="Google Shape;2697;p300"/>
                <p:cNvSpPr/>
                <p:nvPr/>
              </p:nvSpPr>
              <p:spPr>
                <a:xfrm>
                  <a:off x="5915351" y="6421248"/>
                  <a:ext cx="1314450" cy="9600"/>
                </a:xfrm>
                <a:custGeom>
                  <a:rect b="b" l="l" r="r" t="t"/>
                  <a:pathLst>
                    <a:path extrusionOk="0" h="120000" w="1314450">
                      <a:moveTo>
                        <a:pt x="1786" y="22501"/>
                      </a:moveTo>
                      <a:lnTo>
                        <a:pt x="1313283" y="22501"/>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98" name="Google Shape;2698;p300"/>
                <p:cNvSpPr/>
                <p:nvPr/>
              </p:nvSpPr>
              <p:spPr>
                <a:xfrm>
                  <a:off x="5915351" y="6364669"/>
                  <a:ext cx="1314450" cy="9600"/>
                </a:xfrm>
                <a:custGeom>
                  <a:rect b="b" l="l" r="r" t="t"/>
                  <a:pathLst>
                    <a:path extrusionOk="0" h="120000" w="1314450">
                      <a:moveTo>
                        <a:pt x="1786" y="22501"/>
                      </a:moveTo>
                      <a:lnTo>
                        <a:pt x="1313283" y="22501"/>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99" name="Google Shape;2699;p300"/>
                <p:cNvSpPr/>
                <p:nvPr/>
              </p:nvSpPr>
              <p:spPr>
                <a:xfrm>
                  <a:off x="5926566" y="6413318"/>
                  <a:ext cx="1266825" cy="400050"/>
                </a:xfrm>
                <a:custGeom>
                  <a:rect b="b" l="l" r="r" t="t"/>
                  <a:pathLst>
                    <a:path extrusionOk="0" h="400050" w="1266825">
                      <a:moveTo>
                        <a:pt x="0" y="405956"/>
                      </a:moveTo>
                      <a:cubicBezTo>
                        <a:pt x="63722" y="405956"/>
                        <a:pt x="63722" y="233077"/>
                        <a:pt x="127445" y="233077"/>
                      </a:cubicBezTo>
                      <a:cubicBezTo>
                        <a:pt x="191167" y="233077"/>
                        <a:pt x="191167" y="296133"/>
                        <a:pt x="254984" y="296133"/>
                      </a:cubicBezTo>
                      <a:cubicBezTo>
                        <a:pt x="318802" y="296133"/>
                        <a:pt x="318707" y="96298"/>
                        <a:pt x="382429" y="96298"/>
                      </a:cubicBezTo>
                      <a:cubicBezTo>
                        <a:pt x="446151" y="96298"/>
                        <a:pt x="446151" y="279940"/>
                        <a:pt x="509873" y="279940"/>
                      </a:cubicBezTo>
                      <a:cubicBezTo>
                        <a:pt x="573596" y="279940"/>
                        <a:pt x="573596" y="0"/>
                        <a:pt x="637318" y="0"/>
                      </a:cubicBezTo>
                      <a:cubicBezTo>
                        <a:pt x="701040" y="0"/>
                        <a:pt x="701040" y="221075"/>
                        <a:pt x="764762" y="221075"/>
                      </a:cubicBezTo>
                      <a:cubicBezTo>
                        <a:pt x="828485" y="221075"/>
                        <a:pt x="828485" y="82010"/>
                        <a:pt x="892207" y="82010"/>
                      </a:cubicBezTo>
                      <a:cubicBezTo>
                        <a:pt x="955929" y="82010"/>
                        <a:pt x="955929" y="236029"/>
                        <a:pt x="1019746" y="236029"/>
                      </a:cubicBezTo>
                      <a:cubicBezTo>
                        <a:pt x="1083564" y="236029"/>
                        <a:pt x="1083469" y="128302"/>
                        <a:pt x="1147191" y="128302"/>
                      </a:cubicBezTo>
                      <a:cubicBezTo>
                        <a:pt x="1210913" y="128302"/>
                        <a:pt x="1211009" y="405765"/>
                        <a:pt x="1274731" y="405765"/>
                      </a:cubicBezTo>
                      <a:lnTo>
                        <a:pt x="0" y="405765"/>
                      </a:ln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2700" name="Google Shape;2700;p300"/>
            <p:cNvGrpSpPr/>
            <p:nvPr/>
          </p:nvGrpSpPr>
          <p:grpSpPr>
            <a:xfrm>
              <a:off x="5348780" y="1526102"/>
              <a:ext cx="783861" cy="69189"/>
              <a:chOff x="3311739" y="-1135630"/>
              <a:chExt cx="647605" cy="57163"/>
            </a:xfrm>
          </p:grpSpPr>
          <p:grpSp>
            <p:nvGrpSpPr>
              <p:cNvPr id="2701" name="Google Shape;2701;p300"/>
              <p:cNvGrpSpPr/>
              <p:nvPr/>
            </p:nvGrpSpPr>
            <p:grpSpPr>
              <a:xfrm>
                <a:off x="3311739" y="-1135618"/>
                <a:ext cx="647605" cy="57150"/>
                <a:chOff x="3311739" y="-1135618"/>
                <a:chExt cx="647605" cy="57150"/>
              </a:xfrm>
            </p:grpSpPr>
            <p:sp>
              <p:nvSpPr>
                <p:cNvPr id="2702" name="Google Shape;2702;p300"/>
                <p:cNvSpPr/>
                <p:nvPr/>
              </p:nvSpPr>
              <p:spPr>
                <a:xfrm>
                  <a:off x="3321169" y="-1113329"/>
                  <a:ext cx="638175" cy="9525"/>
                </a:xfrm>
                <a:custGeom>
                  <a:rect b="b" l="l" r="r" t="t"/>
                  <a:pathLst>
                    <a:path extrusionOk="0" h="9525" w="638175">
                      <a:moveTo>
                        <a:pt x="635127" y="9525"/>
                      </a:moveTo>
                      <a:lnTo>
                        <a:pt x="4763" y="9525"/>
                      </a:lnTo>
                      <a:cubicBezTo>
                        <a:pt x="2096" y="9525"/>
                        <a:pt x="0" y="7429"/>
                        <a:pt x="0" y="4763"/>
                      </a:cubicBezTo>
                      <a:cubicBezTo>
                        <a:pt x="0" y="2096"/>
                        <a:pt x="2096" y="0"/>
                        <a:pt x="4763" y="0"/>
                      </a:cubicBezTo>
                      <a:lnTo>
                        <a:pt x="635127" y="0"/>
                      </a:lnTo>
                      <a:cubicBezTo>
                        <a:pt x="637794" y="0"/>
                        <a:pt x="639889" y="2096"/>
                        <a:pt x="639889" y="4763"/>
                      </a:cubicBezTo>
                      <a:cubicBezTo>
                        <a:pt x="639889" y="7429"/>
                        <a:pt x="637794" y="9525"/>
                        <a:pt x="635127" y="952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03" name="Google Shape;2703;p300"/>
                <p:cNvSpPr/>
                <p:nvPr/>
              </p:nvSpPr>
              <p:spPr>
                <a:xfrm>
                  <a:off x="3311739" y="-1122854"/>
                  <a:ext cx="447675" cy="28575"/>
                </a:xfrm>
                <a:custGeom>
                  <a:rect b="b" l="l" r="r" t="t"/>
                  <a:pathLst>
                    <a:path extrusionOk="0" h="28575" w="447675">
                      <a:moveTo>
                        <a:pt x="436817" y="28575"/>
                      </a:moveTo>
                      <a:lnTo>
                        <a:pt x="14288" y="28575"/>
                      </a:lnTo>
                      <a:cubicBezTo>
                        <a:pt x="6382" y="28575"/>
                        <a:pt x="0" y="22193"/>
                        <a:pt x="0" y="14288"/>
                      </a:cubicBezTo>
                      <a:cubicBezTo>
                        <a:pt x="0" y="6382"/>
                        <a:pt x="6382" y="0"/>
                        <a:pt x="14288" y="0"/>
                      </a:cubicBezTo>
                      <a:lnTo>
                        <a:pt x="436817" y="0"/>
                      </a:lnTo>
                      <a:cubicBezTo>
                        <a:pt x="444722" y="0"/>
                        <a:pt x="451104" y="6382"/>
                        <a:pt x="451104" y="14288"/>
                      </a:cubicBezTo>
                      <a:cubicBezTo>
                        <a:pt x="451104" y="22193"/>
                        <a:pt x="444722" y="28575"/>
                        <a:pt x="436817" y="2857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04" name="Google Shape;2704;p300"/>
                <p:cNvSpPr/>
                <p:nvPr/>
              </p:nvSpPr>
              <p:spPr>
                <a:xfrm>
                  <a:off x="3719981" y="-1135618"/>
                  <a:ext cx="57150" cy="57150"/>
                </a:xfrm>
                <a:custGeom>
                  <a:rect b="b" l="l" r="r" t="t"/>
                  <a:pathLst>
                    <a:path extrusionOk="0" h="57150" w="57150">
                      <a:moveTo>
                        <a:pt x="57150" y="28575"/>
                      </a:moveTo>
                      <a:cubicBezTo>
                        <a:pt x="57150" y="44357"/>
                        <a:pt x="44357" y="57150"/>
                        <a:pt x="28575" y="57150"/>
                      </a:cubicBezTo>
                      <a:cubicBezTo>
                        <a:pt x="12793" y="57150"/>
                        <a:pt x="0" y="44357"/>
                        <a:pt x="0" y="28575"/>
                      </a:cubicBezTo>
                      <a:cubicBezTo>
                        <a:pt x="0" y="12793"/>
                        <a:pt x="12793" y="0"/>
                        <a:pt x="28575" y="0"/>
                      </a:cubicBezTo>
                      <a:cubicBezTo>
                        <a:pt x="44357" y="0"/>
                        <a:pt x="57150" y="12793"/>
                        <a:pt x="57150" y="2857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705" name="Google Shape;2705;p300"/>
              <p:cNvGrpSpPr/>
              <p:nvPr/>
            </p:nvGrpSpPr>
            <p:grpSpPr>
              <a:xfrm>
                <a:off x="3311739" y="-1135630"/>
                <a:ext cx="647605" cy="57150"/>
                <a:chOff x="3311739" y="-1135618"/>
                <a:chExt cx="647605" cy="57150"/>
              </a:xfrm>
            </p:grpSpPr>
            <p:sp>
              <p:nvSpPr>
                <p:cNvPr id="2706" name="Google Shape;2706;p300"/>
                <p:cNvSpPr/>
                <p:nvPr/>
              </p:nvSpPr>
              <p:spPr>
                <a:xfrm>
                  <a:off x="3321169" y="-1113329"/>
                  <a:ext cx="638175" cy="9525"/>
                </a:xfrm>
                <a:custGeom>
                  <a:rect b="b" l="l" r="r" t="t"/>
                  <a:pathLst>
                    <a:path extrusionOk="0" h="9525" w="638175">
                      <a:moveTo>
                        <a:pt x="635127" y="9525"/>
                      </a:moveTo>
                      <a:lnTo>
                        <a:pt x="4763" y="9525"/>
                      </a:lnTo>
                      <a:cubicBezTo>
                        <a:pt x="2096" y="9525"/>
                        <a:pt x="0" y="7429"/>
                        <a:pt x="0" y="4763"/>
                      </a:cubicBezTo>
                      <a:cubicBezTo>
                        <a:pt x="0" y="2096"/>
                        <a:pt x="2096" y="0"/>
                        <a:pt x="4763" y="0"/>
                      </a:cubicBezTo>
                      <a:lnTo>
                        <a:pt x="635127" y="0"/>
                      </a:lnTo>
                      <a:cubicBezTo>
                        <a:pt x="637794" y="0"/>
                        <a:pt x="639889" y="2096"/>
                        <a:pt x="639889" y="4763"/>
                      </a:cubicBezTo>
                      <a:cubicBezTo>
                        <a:pt x="639889" y="7429"/>
                        <a:pt x="637794" y="9525"/>
                        <a:pt x="635127" y="952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07" name="Google Shape;2707;p300"/>
                <p:cNvSpPr/>
                <p:nvPr/>
              </p:nvSpPr>
              <p:spPr>
                <a:xfrm>
                  <a:off x="3311739" y="-1122854"/>
                  <a:ext cx="447675" cy="28575"/>
                </a:xfrm>
                <a:custGeom>
                  <a:rect b="b" l="l" r="r" t="t"/>
                  <a:pathLst>
                    <a:path extrusionOk="0" h="28575" w="447675">
                      <a:moveTo>
                        <a:pt x="436817" y="28575"/>
                      </a:moveTo>
                      <a:lnTo>
                        <a:pt x="14288" y="28575"/>
                      </a:lnTo>
                      <a:cubicBezTo>
                        <a:pt x="6382" y="28575"/>
                        <a:pt x="0" y="22193"/>
                        <a:pt x="0" y="14288"/>
                      </a:cubicBezTo>
                      <a:cubicBezTo>
                        <a:pt x="0" y="6382"/>
                        <a:pt x="6382" y="0"/>
                        <a:pt x="14288" y="0"/>
                      </a:cubicBezTo>
                      <a:lnTo>
                        <a:pt x="436817" y="0"/>
                      </a:lnTo>
                      <a:cubicBezTo>
                        <a:pt x="444722" y="0"/>
                        <a:pt x="451104" y="6382"/>
                        <a:pt x="451104" y="14288"/>
                      </a:cubicBezTo>
                      <a:cubicBezTo>
                        <a:pt x="451104" y="22193"/>
                        <a:pt x="444722" y="28575"/>
                        <a:pt x="436817" y="2857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08" name="Google Shape;2708;p300"/>
                <p:cNvSpPr/>
                <p:nvPr/>
              </p:nvSpPr>
              <p:spPr>
                <a:xfrm>
                  <a:off x="3719981" y="-1135618"/>
                  <a:ext cx="57150" cy="57150"/>
                </a:xfrm>
                <a:custGeom>
                  <a:rect b="b" l="l" r="r" t="t"/>
                  <a:pathLst>
                    <a:path extrusionOk="0" h="57150" w="57150">
                      <a:moveTo>
                        <a:pt x="57150" y="28575"/>
                      </a:moveTo>
                      <a:cubicBezTo>
                        <a:pt x="57150" y="44357"/>
                        <a:pt x="44357" y="57150"/>
                        <a:pt x="28575" y="57150"/>
                      </a:cubicBezTo>
                      <a:cubicBezTo>
                        <a:pt x="12793" y="57150"/>
                        <a:pt x="0" y="44357"/>
                        <a:pt x="0" y="28575"/>
                      </a:cubicBezTo>
                      <a:cubicBezTo>
                        <a:pt x="0" y="12793"/>
                        <a:pt x="12793" y="0"/>
                        <a:pt x="28575" y="0"/>
                      </a:cubicBezTo>
                      <a:cubicBezTo>
                        <a:pt x="44357" y="0"/>
                        <a:pt x="57150" y="12793"/>
                        <a:pt x="57150" y="2857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2709" name="Google Shape;2709;p300"/>
            <p:cNvGrpSpPr/>
            <p:nvPr/>
          </p:nvGrpSpPr>
          <p:grpSpPr>
            <a:xfrm>
              <a:off x="5348690" y="1883518"/>
              <a:ext cx="783976" cy="69174"/>
              <a:chOff x="2501066" y="-840343"/>
              <a:chExt cx="647700" cy="57150"/>
            </a:xfrm>
          </p:grpSpPr>
          <p:grpSp>
            <p:nvGrpSpPr>
              <p:cNvPr id="2710" name="Google Shape;2710;p300"/>
              <p:cNvGrpSpPr/>
              <p:nvPr/>
            </p:nvGrpSpPr>
            <p:grpSpPr>
              <a:xfrm>
                <a:off x="2501066" y="-840343"/>
                <a:ext cx="647700" cy="57150"/>
                <a:chOff x="2501066" y="-840343"/>
                <a:chExt cx="647700" cy="57150"/>
              </a:xfrm>
            </p:grpSpPr>
            <p:sp>
              <p:nvSpPr>
                <p:cNvPr id="2711" name="Google Shape;2711;p300"/>
                <p:cNvSpPr/>
                <p:nvPr/>
              </p:nvSpPr>
              <p:spPr>
                <a:xfrm>
                  <a:off x="2510591" y="-818054"/>
                  <a:ext cx="638175" cy="9525"/>
                </a:xfrm>
                <a:custGeom>
                  <a:rect b="b" l="l" r="r" t="t"/>
                  <a:pathLst>
                    <a:path extrusionOk="0" h="9525" w="638175">
                      <a:moveTo>
                        <a:pt x="635127" y="9525"/>
                      </a:moveTo>
                      <a:lnTo>
                        <a:pt x="4763" y="9525"/>
                      </a:lnTo>
                      <a:cubicBezTo>
                        <a:pt x="2095" y="9525"/>
                        <a:pt x="0" y="7429"/>
                        <a:pt x="0" y="4763"/>
                      </a:cubicBezTo>
                      <a:cubicBezTo>
                        <a:pt x="0" y="2096"/>
                        <a:pt x="2095" y="0"/>
                        <a:pt x="4763" y="0"/>
                      </a:cubicBezTo>
                      <a:lnTo>
                        <a:pt x="635127" y="0"/>
                      </a:lnTo>
                      <a:cubicBezTo>
                        <a:pt x="637794" y="0"/>
                        <a:pt x="639889" y="2096"/>
                        <a:pt x="639889" y="4763"/>
                      </a:cubicBezTo>
                      <a:cubicBezTo>
                        <a:pt x="639889" y="7429"/>
                        <a:pt x="637794" y="9525"/>
                        <a:pt x="635127" y="952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12" name="Google Shape;2712;p300"/>
                <p:cNvSpPr/>
                <p:nvPr/>
              </p:nvSpPr>
              <p:spPr>
                <a:xfrm>
                  <a:off x="2501066" y="-827579"/>
                  <a:ext cx="276225" cy="28575"/>
                </a:xfrm>
                <a:custGeom>
                  <a:rect b="b" l="l" r="r" t="t"/>
                  <a:pathLst>
                    <a:path extrusionOk="0" h="28575" w="276225">
                      <a:moveTo>
                        <a:pt x="266605" y="28575"/>
                      </a:moveTo>
                      <a:lnTo>
                        <a:pt x="14288" y="28575"/>
                      </a:lnTo>
                      <a:cubicBezTo>
                        <a:pt x="6382" y="28575"/>
                        <a:pt x="0" y="22193"/>
                        <a:pt x="0" y="14288"/>
                      </a:cubicBezTo>
                      <a:cubicBezTo>
                        <a:pt x="0" y="6382"/>
                        <a:pt x="6382" y="0"/>
                        <a:pt x="14288" y="0"/>
                      </a:cubicBezTo>
                      <a:lnTo>
                        <a:pt x="266605" y="0"/>
                      </a:lnTo>
                      <a:cubicBezTo>
                        <a:pt x="274510" y="0"/>
                        <a:pt x="280892" y="6382"/>
                        <a:pt x="280892" y="14288"/>
                      </a:cubicBezTo>
                      <a:cubicBezTo>
                        <a:pt x="280892" y="22193"/>
                        <a:pt x="274510" y="28575"/>
                        <a:pt x="266605" y="2857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13" name="Google Shape;2713;p300"/>
                <p:cNvSpPr/>
                <p:nvPr/>
              </p:nvSpPr>
              <p:spPr>
                <a:xfrm>
                  <a:off x="2739096" y="-840343"/>
                  <a:ext cx="57150" cy="57150"/>
                </a:xfrm>
                <a:custGeom>
                  <a:rect b="b" l="l" r="r" t="t"/>
                  <a:pathLst>
                    <a:path extrusionOk="0" h="57150" w="57150">
                      <a:moveTo>
                        <a:pt x="57150" y="28575"/>
                      </a:moveTo>
                      <a:cubicBezTo>
                        <a:pt x="57150" y="44357"/>
                        <a:pt x="44357" y="57150"/>
                        <a:pt x="28575" y="57150"/>
                      </a:cubicBezTo>
                      <a:cubicBezTo>
                        <a:pt x="12793" y="57150"/>
                        <a:pt x="0" y="44357"/>
                        <a:pt x="0" y="28575"/>
                      </a:cubicBezTo>
                      <a:cubicBezTo>
                        <a:pt x="0" y="12793"/>
                        <a:pt x="12793" y="0"/>
                        <a:pt x="28575" y="0"/>
                      </a:cubicBezTo>
                      <a:cubicBezTo>
                        <a:pt x="44357" y="0"/>
                        <a:pt x="57150" y="12793"/>
                        <a:pt x="57150" y="2857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714" name="Google Shape;2714;p300"/>
              <p:cNvGrpSpPr/>
              <p:nvPr/>
            </p:nvGrpSpPr>
            <p:grpSpPr>
              <a:xfrm>
                <a:off x="2501066" y="-840343"/>
                <a:ext cx="647700" cy="57150"/>
                <a:chOff x="2501066" y="-840343"/>
                <a:chExt cx="647700" cy="57150"/>
              </a:xfrm>
            </p:grpSpPr>
            <p:sp>
              <p:nvSpPr>
                <p:cNvPr id="2715" name="Google Shape;2715;p300"/>
                <p:cNvSpPr/>
                <p:nvPr/>
              </p:nvSpPr>
              <p:spPr>
                <a:xfrm>
                  <a:off x="2510591" y="-818054"/>
                  <a:ext cx="638175" cy="9525"/>
                </a:xfrm>
                <a:custGeom>
                  <a:rect b="b" l="l" r="r" t="t"/>
                  <a:pathLst>
                    <a:path extrusionOk="0" h="9525" w="638175">
                      <a:moveTo>
                        <a:pt x="635127" y="9525"/>
                      </a:moveTo>
                      <a:lnTo>
                        <a:pt x="4763" y="9525"/>
                      </a:lnTo>
                      <a:cubicBezTo>
                        <a:pt x="2095" y="9525"/>
                        <a:pt x="0" y="7429"/>
                        <a:pt x="0" y="4763"/>
                      </a:cubicBezTo>
                      <a:cubicBezTo>
                        <a:pt x="0" y="2096"/>
                        <a:pt x="2095" y="0"/>
                        <a:pt x="4763" y="0"/>
                      </a:cubicBezTo>
                      <a:lnTo>
                        <a:pt x="635127" y="0"/>
                      </a:lnTo>
                      <a:cubicBezTo>
                        <a:pt x="637794" y="0"/>
                        <a:pt x="639889" y="2096"/>
                        <a:pt x="639889" y="4763"/>
                      </a:cubicBezTo>
                      <a:cubicBezTo>
                        <a:pt x="639889" y="7429"/>
                        <a:pt x="637794" y="9525"/>
                        <a:pt x="635127" y="952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16" name="Google Shape;2716;p300"/>
                <p:cNvSpPr/>
                <p:nvPr/>
              </p:nvSpPr>
              <p:spPr>
                <a:xfrm>
                  <a:off x="2501066" y="-827579"/>
                  <a:ext cx="276225" cy="28575"/>
                </a:xfrm>
                <a:custGeom>
                  <a:rect b="b" l="l" r="r" t="t"/>
                  <a:pathLst>
                    <a:path extrusionOk="0" h="28575" w="276225">
                      <a:moveTo>
                        <a:pt x="266605" y="28575"/>
                      </a:moveTo>
                      <a:lnTo>
                        <a:pt x="14288" y="28575"/>
                      </a:lnTo>
                      <a:cubicBezTo>
                        <a:pt x="6382" y="28575"/>
                        <a:pt x="0" y="22193"/>
                        <a:pt x="0" y="14288"/>
                      </a:cubicBezTo>
                      <a:cubicBezTo>
                        <a:pt x="0" y="6382"/>
                        <a:pt x="6382" y="0"/>
                        <a:pt x="14288" y="0"/>
                      </a:cubicBezTo>
                      <a:lnTo>
                        <a:pt x="266605" y="0"/>
                      </a:lnTo>
                      <a:cubicBezTo>
                        <a:pt x="274510" y="0"/>
                        <a:pt x="280892" y="6382"/>
                        <a:pt x="280892" y="14288"/>
                      </a:cubicBezTo>
                      <a:cubicBezTo>
                        <a:pt x="280892" y="22193"/>
                        <a:pt x="274510" y="28575"/>
                        <a:pt x="266605" y="2857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17" name="Google Shape;2717;p300"/>
                <p:cNvSpPr/>
                <p:nvPr/>
              </p:nvSpPr>
              <p:spPr>
                <a:xfrm>
                  <a:off x="2739096" y="-840343"/>
                  <a:ext cx="57150" cy="57150"/>
                </a:xfrm>
                <a:custGeom>
                  <a:rect b="b" l="l" r="r" t="t"/>
                  <a:pathLst>
                    <a:path extrusionOk="0" h="57150" w="57150">
                      <a:moveTo>
                        <a:pt x="57150" y="28575"/>
                      </a:moveTo>
                      <a:cubicBezTo>
                        <a:pt x="57150" y="44357"/>
                        <a:pt x="44357" y="57150"/>
                        <a:pt x="28575" y="57150"/>
                      </a:cubicBezTo>
                      <a:cubicBezTo>
                        <a:pt x="12793" y="57150"/>
                        <a:pt x="0" y="44357"/>
                        <a:pt x="0" y="28575"/>
                      </a:cubicBezTo>
                      <a:cubicBezTo>
                        <a:pt x="0" y="12793"/>
                        <a:pt x="12793" y="0"/>
                        <a:pt x="28575" y="0"/>
                      </a:cubicBezTo>
                      <a:cubicBezTo>
                        <a:pt x="44357" y="0"/>
                        <a:pt x="57150" y="12793"/>
                        <a:pt x="57150" y="2857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2718" name="Google Shape;2718;p300"/>
            <p:cNvGrpSpPr/>
            <p:nvPr/>
          </p:nvGrpSpPr>
          <p:grpSpPr>
            <a:xfrm>
              <a:off x="5348755" y="1704818"/>
              <a:ext cx="783976" cy="69174"/>
              <a:chOff x="4122316" y="-840343"/>
              <a:chExt cx="647700" cy="57150"/>
            </a:xfrm>
          </p:grpSpPr>
          <p:grpSp>
            <p:nvGrpSpPr>
              <p:cNvPr id="2719" name="Google Shape;2719;p300"/>
              <p:cNvGrpSpPr/>
              <p:nvPr/>
            </p:nvGrpSpPr>
            <p:grpSpPr>
              <a:xfrm>
                <a:off x="4122316" y="-840343"/>
                <a:ext cx="647700" cy="57150"/>
                <a:chOff x="4122316" y="-840343"/>
                <a:chExt cx="647700" cy="57150"/>
              </a:xfrm>
            </p:grpSpPr>
            <p:sp>
              <p:nvSpPr>
                <p:cNvPr id="2720" name="Google Shape;2720;p300"/>
                <p:cNvSpPr/>
                <p:nvPr/>
              </p:nvSpPr>
              <p:spPr>
                <a:xfrm>
                  <a:off x="4131841" y="-818054"/>
                  <a:ext cx="638175" cy="9525"/>
                </a:xfrm>
                <a:custGeom>
                  <a:rect b="b" l="l" r="r" t="t"/>
                  <a:pathLst>
                    <a:path extrusionOk="0" h="9525" w="638175">
                      <a:moveTo>
                        <a:pt x="635127" y="9525"/>
                      </a:moveTo>
                      <a:lnTo>
                        <a:pt x="4763" y="9525"/>
                      </a:lnTo>
                      <a:cubicBezTo>
                        <a:pt x="2096" y="9525"/>
                        <a:pt x="0" y="7429"/>
                        <a:pt x="0" y="4763"/>
                      </a:cubicBezTo>
                      <a:cubicBezTo>
                        <a:pt x="0" y="2096"/>
                        <a:pt x="2096" y="0"/>
                        <a:pt x="4763" y="0"/>
                      </a:cubicBezTo>
                      <a:lnTo>
                        <a:pt x="635127" y="0"/>
                      </a:lnTo>
                      <a:cubicBezTo>
                        <a:pt x="637794" y="0"/>
                        <a:pt x="639889" y="2096"/>
                        <a:pt x="639889" y="4763"/>
                      </a:cubicBezTo>
                      <a:cubicBezTo>
                        <a:pt x="639889" y="7429"/>
                        <a:pt x="637794" y="9525"/>
                        <a:pt x="635127" y="952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21" name="Google Shape;2721;p300"/>
                <p:cNvSpPr/>
                <p:nvPr/>
              </p:nvSpPr>
              <p:spPr>
                <a:xfrm>
                  <a:off x="4122316" y="-827579"/>
                  <a:ext cx="390525" cy="28575"/>
                </a:xfrm>
                <a:custGeom>
                  <a:rect b="b" l="l" r="r" t="t"/>
                  <a:pathLst>
                    <a:path extrusionOk="0" h="28575" w="390525">
                      <a:moveTo>
                        <a:pt x="377571" y="28575"/>
                      </a:moveTo>
                      <a:lnTo>
                        <a:pt x="14288" y="28575"/>
                      </a:lnTo>
                      <a:cubicBezTo>
                        <a:pt x="6382" y="28575"/>
                        <a:pt x="0" y="22193"/>
                        <a:pt x="0" y="14288"/>
                      </a:cubicBezTo>
                      <a:cubicBezTo>
                        <a:pt x="0" y="6382"/>
                        <a:pt x="6382" y="0"/>
                        <a:pt x="14288" y="0"/>
                      </a:cubicBezTo>
                      <a:lnTo>
                        <a:pt x="377571" y="0"/>
                      </a:lnTo>
                      <a:cubicBezTo>
                        <a:pt x="385477" y="0"/>
                        <a:pt x="391859" y="6382"/>
                        <a:pt x="391859" y="14288"/>
                      </a:cubicBezTo>
                      <a:cubicBezTo>
                        <a:pt x="391859" y="22193"/>
                        <a:pt x="385477" y="28575"/>
                        <a:pt x="377571" y="2857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22" name="Google Shape;2722;p300"/>
                <p:cNvSpPr/>
                <p:nvPr/>
              </p:nvSpPr>
              <p:spPr>
                <a:xfrm>
                  <a:off x="4473408" y="-840343"/>
                  <a:ext cx="57150" cy="57150"/>
                </a:xfrm>
                <a:custGeom>
                  <a:rect b="b" l="l" r="r" t="t"/>
                  <a:pathLst>
                    <a:path extrusionOk="0" h="57150" w="57150">
                      <a:moveTo>
                        <a:pt x="57150" y="28575"/>
                      </a:moveTo>
                      <a:cubicBezTo>
                        <a:pt x="57150" y="44357"/>
                        <a:pt x="44357" y="57150"/>
                        <a:pt x="28575" y="57150"/>
                      </a:cubicBezTo>
                      <a:cubicBezTo>
                        <a:pt x="12794" y="57150"/>
                        <a:pt x="0" y="44357"/>
                        <a:pt x="0" y="28575"/>
                      </a:cubicBezTo>
                      <a:cubicBezTo>
                        <a:pt x="0" y="12793"/>
                        <a:pt x="12794" y="0"/>
                        <a:pt x="28575" y="0"/>
                      </a:cubicBezTo>
                      <a:cubicBezTo>
                        <a:pt x="44357" y="0"/>
                        <a:pt x="57150" y="12793"/>
                        <a:pt x="57150" y="2857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723" name="Google Shape;2723;p300"/>
              <p:cNvGrpSpPr/>
              <p:nvPr/>
            </p:nvGrpSpPr>
            <p:grpSpPr>
              <a:xfrm>
                <a:off x="4122316" y="-840343"/>
                <a:ext cx="647700" cy="57150"/>
                <a:chOff x="4122316" y="-840343"/>
                <a:chExt cx="647700" cy="57150"/>
              </a:xfrm>
            </p:grpSpPr>
            <p:sp>
              <p:nvSpPr>
                <p:cNvPr id="2724" name="Google Shape;2724;p300"/>
                <p:cNvSpPr/>
                <p:nvPr/>
              </p:nvSpPr>
              <p:spPr>
                <a:xfrm>
                  <a:off x="4131841" y="-818054"/>
                  <a:ext cx="638175" cy="9525"/>
                </a:xfrm>
                <a:custGeom>
                  <a:rect b="b" l="l" r="r" t="t"/>
                  <a:pathLst>
                    <a:path extrusionOk="0" h="9525" w="638175">
                      <a:moveTo>
                        <a:pt x="635127" y="9525"/>
                      </a:moveTo>
                      <a:lnTo>
                        <a:pt x="4763" y="9525"/>
                      </a:lnTo>
                      <a:cubicBezTo>
                        <a:pt x="2096" y="9525"/>
                        <a:pt x="0" y="7429"/>
                        <a:pt x="0" y="4763"/>
                      </a:cubicBezTo>
                      <a:cubicBezTo>
                        <a:pt x="0" y="2096"/>
                        <a:pt x="2096" y="0"/>
                        <a:pt x="4763" y="0"/>
                      </a:cubicBezTo>
                      <a:lnTo>
                        <a:pt x="635127" y="0"/>
                      </a:lnTo>
                      <a:cubicBezTo>
                        <a:pt x="637794" y="0"/>
                        <a:pt x="639889" y="2096"/>
                        <a:pt x="639889" y="4763"/>
                      </a:cubicBezTo>
                      <a:cubicBezTo>
                        <a:pt x="639889" y="7429"/>
                        <a:pt x="637794" y="9525"/>
                        <a:pt x="635127" y="952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25" name="Google Shape;2725;p300"/>
                <p:cNvSpPr/>
                <p:nvPr/>
              </p:nvSpPr>
              <p:spPr>
                <a:xfrm>
                  <a:off x="4122316" y="-827579"/>
                  <a:ext cx="390525" cy="28575"/>
                </a:xfrm>
                <a:custGeom>
                  <a:rect b="b" l="l" r="r" t="t"/>
                  <a:pathLst>
                    <a:path extrusionOk="0" h="28575" w="390525">
                      <a:moveTo>
                        <a:pt x="377571" y="28575"/>
                      </a:moveTo>
                      <a:lnTo>
                        <a:pt x="14288" y="28575"/>
                      </a:lnTo>
                      <a:cubicBezTo>
                        <a:pt x="6382" y="28575"/>
                        <a:pt x="0" y="22193"/>
                        <a:pt x="0" y="14288"/>
                      </a:cubicBezTo>
                      <a:cubicBezTo>
                        <a:pt x="0" y="6382"/>
                        <a:pt x="6382" y="0"/>
                        <a:pt x="14288" y="0"/>
                      </a:cubicBezTo>
                      <a:lnTo>
                        <a:pt x="377571" y="0"/>
                      </a:lnTo>
                      <a:cubicBezTo>
                        <a:pt x="385477" y="0"/>
                        <a:pt x="391859" y="6382"/>
                        <a:pt x="391859" y="14288"/>
                      </a:cubicBezTo>
                      <a:cubicBezTo>
                        <a:pt x="391859" y="22193"/>
                        <a:pt x="385477" y="28575"/>
                        <a:pt x="377571" y="2857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26" name="Google Shape;2726;p300"/>
                <p:cNvSpPr/>
                <p:nvPr/>
              </p:nvSpPr>
              <p:spPr>
                <a:xfrm>
                  <a:off x="4473408" y="-840343"/>
                  <a:ext cx="57150" cy="57150"/>
                </a:xfrm>
                <a:custGeom>
                  <a:rect b="b" l="l" r="r" t="t"/>
                  <a:pathLst>
                    <a:path extrusionOk="0" h="57150" w="57150">
                      <a:moveTo>
                        <a:pt x="57150" y="28575"/>
                      </a:moveTo>
                      <a:cubicBezTo>
                        <a:pt x="57150" y="44357"/>
                        <a:pt x="44357" y="57150"/>
                        <a:pt x="28575" y="57150"/>
                      </a:cubicBezTo>
                      <a:cubicBezTo>
                        <a:pt x="12794" y="57150"/>
                        <a:pt x="0" y="44357"/>
                        <a:pt x="0" y="28575"/>
                      </a:cubicBezTo>
                      <a:cubicBezTo>
                        <a:pt x="0" y="12793"/>
                        <a:pt x="12794" y="0"/>
                        <a:pt x="28575" y="0"/>
                      </a:cubicBezTo>
                      <a:cubicBezTo>
                        <a:pt x="44357" y="0"/>
                        <a:pt x="57150" y="12793"/>
                        <a:pt x="57150" y="2857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2727" name="Google Shape;2727;p300"/>
            <p:cNvGrpSpPr/>
            <p:nvPr/>
          </p:nvGrpSpPr>
          <p:grpSpPr>
            <a:xfrm>
              <a:off x="6844488" y="714128"/>
              <a:ext cx="502936" cy="559921"/>
              <a:chOff x="546822" y="-3050905"/>
              <a:chExt cx="753237" cy="838581"/>
            </a:xfrm>
          </p:grpSpPr>
          <p:grpSp>
            <p:nvGrpSpPr>
              <p:cNvPr id="2728" name="Google Shape;2728;p300"/>
              <p:cNvGrpSpPr/>
              <p:nvPr/>
            </p:nvGrpSpPr>
            <p:grpSpPr>
              <a:xfrm>
                <a:off x="546822" y="-2736866"/>
                <a:ext cx="95250" cy="524161"/>
                <a:chOff x="546822" y="-2736866"/>
                <a:chExt cx="95250" cy="524161"/>
              </a:xfrm>
            </p:grpSpPr>
            <p:sp>
              <p:nvSpPr>
                <p:cNvPr id="2729" name="Google Shape;2729;p300"/>
                <p:cNvSpPr/>
                <p:nvPr/>
              </p:nvSpPr>
              <p:spPr>
                <a:xfrm>
                  <a:off x="546822" y="-2736866"/>
                  <a:ext cx="95250" cy="523875"/>
                </a:xfrm>
                <a:custGeom>
                  <a:rect b="b" l="l" r="r" t="t"/>
                  <a:pathLst>
                    <a:path extrusionOk="0" h="523875" w="95250">
                      <a:moveTo>
                        <a:pt x="104108" y="525304"/>
                      </a:moveTo>
                      <a:lnTo>
                        <a:pt x="0" y="525304"/>
                      </a:lnTo>
                      <a:lnTo>
                        <a:pt x="0" y="512445"/>
                      </a:lnTo>
                      <a:lnTo>
                        <a:pt x="104108" y="512445"/>
                      </a:lnTo>
                      <a:lnTo>
                        <a:pt x="104108" y="525304"/>
                      </a:lnTo>
                      <a:close/>
                      <a:moveTo>
                        <a:pt x="104108" y="499682"/>
                      </a:moveTo>
                      <a:lnTo>
                        <a:pt x="0" y="499682"/>
                      </a:lnTo>
                      <a:lnTo>
                        <a:pt x="0" y="486823"/>
                      </a:lnTo>
                      <a:lnTo>
                        <a:pt x="104108" y="486823"/>
                      </a:lnTo>
                      <a:lnTo>
                        <a:pt x="104108" y="499682"/>
                      </a:lnTo>
                      <a:close/>
                      <a:moveTo>
                        <a:pt x="104108" y="474059"/>
                      </a:moveTo>
                      <a:lnTo>
                        <a:pt x="0" y="474059"/>
                      </a:lnTo>
                      <a:lnTo>
                        <a:pt x="0" y="461201"/>
                      </a:lnTo>
                      <a:lnTo>
                        <a:pt x="104108" y="461201"/>
                      </a:lnTo>
                      <a:lnTo>
                        <a:pt x="104108" y="474059"/>
                      </a:lnTo>
                      <a:close/>
                      <a:moveTo>
                        <a:pt x="104108" y="448437"/>
                      </a:moveTo>
                      <a:lnTo>
                        <a:pt x="0" y="448437"/>
                      </a:lnTo>
                      <a:lnTo>
                        <a:pt x="0" y="435578"/>
                      </a:lnTo>
                      <a:lnTo>
                        <a:pt x="104108" y="435578"/>
                      </a:lnTo>
                      <a:lnTo>
                        <a:pt x="104108" y="448437"/>
                      </a:lnTo>
                      <a:close/>
                      <a:moveTo>
                        <a:pt x="104108" y="422815"/>
                      </a:moveTo>
                      <a:lnTo>
                        <a:pt x="0" y="422815"/>
                      </a:lnTo>
                      <a:lnTo>
                        <a:pt x="0" y="409956"/>
                      </a:lnTo>
                      <a:lnTo>
                        <a:pt x="104108" y="409956"/>
                      </a:lnTo>
                      <a:lnTo>
                        <a:pt x="104108" y="422815"/>
                      </a:lnTo>
                      <a:close/>
                      <a:moveTo>
                        <a:pt x="104108" y="397193"/>
                      </a:moveTo>
                      <a:lnTo>
                        <a:pt x="0" y="397193"/>
                      </a:lnTo>
                      <a:lnTo>
                        <a:pt x="0" y="384334"/>
                      </a:lnTo>
                      <a:lnTo>
                        <a:pt x="104108" y="384334"/>
                      </a:lnTo>
                      <a:lnTo>
                        <a:pt x="104108" y="397193"/>
                      </a:lnTo>
                      <a:close/>
                      <a:moveTo>
                        <a:pt x="104108" y="371570"/>
                      </a:moveTo>
                      <a:lnTo>
                        <a:pt x="0" y="371570"/>
                      </a:lnTo>
                      <a:lnTo>
                        <a:pt x="0" y="358712"/>
                      </a:lnTo>
                      <a:lnTo>
                        <a:pt x="104108" y="358712"/>
                      </a:lnTo>
                      <a:lnTo>
                        <a:pt x="104108" y="371570"/>
                      </a:lnTo>
                      <a:close/>
                      <a:moveTo>
                        <a:pt x="104108" y="345948"/>
                      </a:moveTo>
                      <a:lnTo>
                        <a:pt x="0" y="345948"/>
                      </a:lnTo>
                      <a:lnTo>
                        <a:pt x="0" y="333089"/>
                      </a:lnTo>
                      <a:lnTo>
                        <a:pt x="104108" y="333089"/>
                      </a:lnTo>
                      <a:lnTo>
                        <a:pt x="104108" y="345948"/>
                      </a:lnTo>
                      <a:close/>
                      <a:moveTo>
                        <a:pt x="104108" y="320326"/>
                      </a:moveTo>
                      <a:lnTo>
                        <a:pt x="0" y="320326"/>
                      </a:lnTo>
                      <a:lnTo>
                        <a:pt x="0" y="307467"/>
                      </a:lnTo>
                      <a:lnTo>
                        <a:pt x="104108" y="307467"/>
                      </a:lnTo>
                      <a:lnTo>
                        <a:pt x="104108" y="320326"/>
                      </a:lnTo>
                      <a:close/>
                      <a:moveTo>
                        <a:pt x="104108" y="294704"/>
                      </a:moveTo>
                      <a:lnTo>
                        <a:pt x="0" y="294704"/>
                      </a:lnTo>
                      <a:lnTo>
                        <a:pt x="0" y="281845"/>
                      </a:lnTo>
                      <a:lnTo>
                        <a:pt x="104108" y="281845"/>
                      </a:lnTo>
                      <a:lnTo>
                        <a:pt x="104108" y="294704"/>
                      </a:lnTo>
                      <a:close/>
                      <a:moveTo>
                        <a:pt x="104108" y="269081"/>
                      </a:moveTo>
                      <a:lnTo>
                        <a:pt x="0" y="269081"/>
                      </a:lnTo>
                      <a:lnTo>
                        <a:pt x="0" y="256223"/>
                      </a:lnTo>
                      <a:lnTo>
                        <a:pt x="104108" y="256223"/>
                      </a:lnTo>
                      <a:lnTo>
                        <a:pt x="104108" y="269081"/>
                      </a:lnTo>
                      <a:close/>
                      <a:moveTo>
                        <a:pt x="104108" y="243459"/>
                      </a:moveTo>
                      <a:lnTo>
                        <a:pt x="0" y="243459"/>
                      </a:lnTo>
                      <a:lnTo>
                        <a:pt x="0" y="230600"/>
                      </a:lnTo>
                      <a:lnTo>
                        <a:pt x="104108" y="230600"/>
                      </a:lnTo>
                      <a:lnTo>
                        <a:pt x="104108" y="243459"/>
                      </a:lnTo>
                      <a:close/>
                      <a:moveTo>
                        <a:pt x="104108" y="217837"/>
                      </a:moveTo>
                      <a:lnTo>
                        <a:pt x="0" y="217837"/>
                      </a:lnTo>
                      <a:lnTo>
                        <a:pt x="0" y="204978"/>
                      </a:lnTo>
                      <a:lnTo>
                        <a:pt x="104108" y="204978"/>
                      </a:lnTo>
                      <a:lnTo>
                        <a:pt x="104108" y="217837"/>
                      </a:lnTo>
                      <a:close/>
                      <a:moveTo>
                        <a:pt x="104108" y="192215"/>
                      </a:moveTo>
                      <a:lnTo>
                        <a:pt x="0" y="192215"/>
                      </a:lnTo>
                      <a:lnTo>
                        <a:pt x="0" y="179356"/>
                      </a:lnTo>
                      <a:lnTo>
                        <a:pt x="104108" y="179356"/>
                      </a:lnTo>
                      <a:lnTo>
                        <a:pt x="104108" y="192215"/>
                      </a:lnTo>
                      <a:close/>
                      <a:moveTo>
                        <a:pt x="104108" y="166592"/>
                      </a:moveTo>
                      <a:lnTo>
                        <a:pt x="0" y="166592"/>
                      </a:lnTo>
                      <a:lnTo>
                        <a:pt x="0" y="153734"/>
                      </a:lnTo>
                      <a:lnTo>
                        <a:pt x="104108" y="153734"/>
                      </a:lnTo>
                      <a:lnTo>
                        <a:pt x="104108" y="166592"/>
                      </a:lnTo>
                      <a:close/>
                      <a:moveTo>
                        <a:pt x="104108" y="140970"/>
                      </a:moveTo>
                      <a:lnTo>
                        <a:pt x="0" y="140970"/>
                      </a:lnTo>
                      <a:lnTo>
                        <a:pt x="0" y="128111"/>
                      </a:lnTo>
                      <a:lnTo>
                        <a:pt x="104108" y="128111"/>
                      </a:lnTo>
                      <a:lnTo>
                        <a:pt x="104108" y="140970"/>
                      </a:lnTo>
                      <a:close/>
                      <a:moveTo>
                        <a:pt x="104108" y="115348"/>
                      </a:moveTo>
                      <a:lnTo>
                        <a:pt x="0" y="115348"/>
                      </a:lnTo>
                      <a:lnTo>
                        <a:pt x="0" y="102489"/>
                      </a:lnTo>
                      <a:lnTo>
                        <a:pt x="104108" y="102489"/>
                      </a:lnTo>
                      <a:lnTo>
                        <a:pt x="104108" y="115348"/>
                      </a:lnTo>
                      <a:close/>
                      <a:moveTo>
                        <a:pt x="104108" y="89726"/>
                      </a:moveTo>
                      <a:lnTo>
                        <a:pt x="0" y="89726"/>
                      </a:lnTo>
                      <a:lnTo>
                        <a:pt x="0" y="76867"/>
                      </a:lnTo>
                      <a:lnTo>
                        <a:pt x="104108" y="76867"/>
                      </a:lnTo>
                      <a:lnTo>
                        <a:pt x="104108" y="89726"/>
                      </a:lnTo>
                      <a:close/>
                      <a:moveTo>
                        <a:pt x="104108" y="64103"/>
                      </a:moveTo>
                      <a:lnTo>
                        <a:pt x="0" y="64103"/>
                      </a:lnTo>
                      <a:lnTo>
                        <a:pt x="0" y="51245"/>
                      </a:lnTo>
                      <a:lnTo>
                        <a:pt x="104108" y="51245"/>
                      </a:lnTo>
                      <a:lnTo>
                        <a:pt x="104108" y="64103"/>
                      </a:lnTo>
                      <a:close/>
                      <a:moveTo>
                        <a:pt x="104108" y="38481"/>
                      </a:moveTo>
                      <a:lnTo>
                        <a:pt x="0" y="38481"/>
                      </a:lnTo>
                      <a:lnTo>
                        <a:pt x="0" y="25622"/>
                      </a:lnTo>
                      <a:lnTo>
                        <a:pt x="104108" y="25622"/>
                      </a:lnTo>
                      <a:lnTo>
                        <a:pt x="104108" y="38481"/>
                      </a:lnTo>
                      <a:close/>
                      <a:moveTo>
                        <a:pt x="104108" y="12859"/>
                      </a:moveTo>
                      <a:lnTo>
                        <a:pt x="0" y="12859"/>
                      </a:lnTo>
                      <a:lnTo>
                        <a:pt x="0" y="0"/>
                      </a:lnTo>
                      <a:lnTo>
                        <a:pt x="104108" y="0"/>
                      </a:lnTo>
                      <a:lnTo>
                        <a:pt x="104108" y="12859"/>
                      </a:ln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30" name="Google Shape;2730;p300"/>
                <p:cNvSpPr/>
                <p:nvPr/>
              </p:nvSpPr>
              <p:spPr>
                <a:xfrm>
                  <a:off x="546822" y="-2736580"/>
                  <a:ext cx="95250" cy="523875"/>
                </a:xfrm>
                <a:custGeom>
                  <a:rect b="b" l="l" r="r" t="t"/>
                  <a:pathLst>
                    <a:path extrusionOk="0" h="523875" w="95250">
                      <a:moveTo>
                        <a:pt x="104108" y="525304"/>
                      </a:moveTo>
                      <a:lnTo>
                        <a:pt x="0" y="525304"/>
                      </a:lnTo>
                      <a:lnTo>
                        <a:pt x="0" y="512445"/>
                      </a:lnTo>
                      <a:lnTo>
                        <a:pt x="104108" y="512445"/>
                      </a:lnTo>
                      <a:lnTo>
                        <a:pt x="104108" y="525304"/>
                      </a:lnTo>
                      <a:close/>
                      <a:moveTo>
                        <a:pt x="104108" y="499682"/>
                      </a:moveTo>
                      <a:lnTo>
                        <a:pt x="0" y="499682"/>
                      </a:lnTo>
                      <a:lnTo>
                        <a:pt x="0" y="486823"/>
                      </a:lnTo>
                      <a:lnTo>
                        <a:pt x="104108" y="486823"/>
                      </a:lnTo>
                      <a:lnTo>
                        <a:pt x="104108" y="499682"/>
                      </a:lnTo>
                      <a:close/>
                      <a:moveTo>
                        <a:pt x="104108" y="474059"/>
                      </a:moveTo>
                      <a:lnTo>
                        <a:pt x="0" y="474059"/>
                      </a:lnTo>
                      <a:lnTo>
                        <a:pt x="0" y="461201"/>
                      </a:lnTo>
                      <a:lnTo>
                        <a:pt x="104108" y="461201"/>
                      </a:lnTo>
                      <a:lnTo>
                        <a:pt x="104108" y="474059"/>
                      </a:lnTo>
                      <a:close/>
                      <a:moveTo>
                        <a:pt x="104108" y="448437"/>
                      </a:moveTo>
                      <a:lnTo>
                        <a:pt x="0" y="448437"/>
                      </a:lnTo>
                      <a:lnTo>
                        <a:pt x="0" y="435578"/>
                      </a:lnTo>
                      <a:lnTo>
                        <a:pt x="104108" y="435578"/>
                      </a:lnTo>
                      <a:lnTo>
                        <a:pt x="104108" y="448437"/>
                      </a:lnTo>
                      <a:close/>
                      <a:moveTo>
                        <a:pt x="104108" y="422815"/>
                      </a:moveTo>
                      <a:lnTo>
                        <a:pt x="0" y="422815"/>
                      </a:lnTo>
                      <a:lnTo>
                        <a:pt x="0" y="409956"/>
                      </a:lnTo>
                      <a:lnTo>
                        <a:pt x="104108" y="409956"/>
                      </a:lnTo>
                      <a:lnTo>
                        <a:pt x="104108" y="422815"/>
                      </a:lnTo>
                      <a:close/>
                      <a:moveTo>
                        <a:pt x="104108" y="397193"/>
                      </a:moveTo>
                      <a:lnTo>
                        <a:pt x="0" y="397193"/>
                      </a:lnTo>
                      <a:lnTo>
                        <a:pt x="0" y="384334"/>
                      </a:lnTo>
                      <a:lnTo>
                        <a:pt x="104108" y="384334"/>
                      </a:lnTo>
                      <a:lnTo>
                        <a:pt x="104108" y="397193"/>
                      </a:lnTo>
                      <a:close/>
                      <a:moveTo>
                        <a:pt x="104108" y="371570"/>
                      </a:moveTo>
                      <a:lnTo>
                        <a:pt x="0" y="371570"/>
                      </a:lnTo>
                      <a:lnTo>
                        <a:pt x="0" y="358712"/>
                      </a:lnTo>
                      <a:lnTo>
                        <a:pt x="104108" y="358712"/>
                      </a:lnTo>
                      <a:lnTo>
                        <a:pt x="104108" y="371570"/>
                      </a:lnTo>
                      <a:close/>
                      <a:moveTo>
                        <a:pt x="104108" y="345948"/>
                      </a:moveTo>
                      <a:lnTo>
                        <a:pt x="0" y="345948"/>
                      </a:lnTo>
                      <a:lnTo>
                        <a:pt x="0" y="333089"/>
                      </a:lnTo>
                      <a:lnTo>
                        <a:pt x="104108" y="333089"/>
                      </a:lnTo>
                      <a:lnTo>
                        <a:pt x="104108" y="345948"/>
                      </a:lnTo>
                      <a:close/>
                      <a:moveTo>
                        <a:pt x="104108" y="320326"/>
                      </a:moveTo>
                      <a:lnTo>
                        <a:pt x="0" y="320326"/>
                      </a:lnTo>
                      <a:lnTo>
                        <a:pt x="0" y="307467"/>
                      </a:lnTo>
                      <a:lnTo>
                        <a:pt x="104108" y="307467"/>
                      </a:lnTo>
                      <a:lnTo>
                        <a:pt x="104108" y="320326"/>
                      </a:lnTo>
                      <a:close/>
                      <a:moveTo>
                        <a:pt x="104108" y="294704"/>
                      </a:moveTo>
                      <a:lnTo>
                        <a:pt x="0" y="294704"/>
                      </a:lnTo>
                      <a:lnTo>
                        <a:pt x="0" y="281845"/>
                      </a:lnTo>
                      <a:lnTo>
                        <a:pt x="104108" y="281845"/>
                      </a:lnTo>
                      <a:lnTo>
                        <a:pt x="104108" y="294704"/>
                      </a:lnTo>
                      <a:close/>
                      <a:moveTo>
                        <a:pt x="104108" y="269081"/>
                      </a:moveTo>
                      <a:lnTo>
                        <a:pt x="0" y="269081"/>
                      </a:lnTo>
                      <a:lnTo>
                        <a:pt x="0" y="256223"/>
                      </a:lnTo>
                      <a:lnTo>
                        <a:pt x="104108" y="256223"/>
                      </a:lnTo>
                      <a:lnTo>
                        <a:pt x="104108" y="269081"/>
                      </a:lnTo>
                      <a:close/>
                      <a:moveTo>
                        <a:pt x="104108" y="243459"/>
                      </a:moveTo>
                      <a:lnTo>
                        <a:pt x="0" y="243459"/>
                      </a:lnTo>
                      <a:lnTo>
                        <a:pt x="0" y="230600"/>
                      </a:lnTo>
                      <a:lnTo>
                        <a:pt x="104108" y="230600"/>
                      </a:lnTo>
                      <a:lnTo>
                        <a:pt x="104108" y="243459"/>
                      </a:lnTo>
                      <a:close/>
                      <a:moveTo>
                        <a:pt x="104108" y="217837"/>
                      </a:moveTo>
                      <a:lnTo>
                        <a:pt x="0" y="217837"/>
                      </a:lnTo>
                      <a:lnTo>
                        <a:pt x="0" y="204978"/>
                      </a:lnTo>
                      <a:lnTo>
                        <a:pt x="104108" y="204978"/>
                      </a:lnTo>
                      <a:lnTo>
                        <a:pt x="104108" y="217837"/>
                      </a:lnTo>
                      <a:close/>
                      <a:moveTo>
                        <a:pt x="104108" y="192215"/>
                      </a:moveTo>
                      <a:lnTo>
                        <a:pt x="0" y="192215"/>
                      </a:lnTo>
                      <a:lnTo>
                        <a:pt x="0" y="179356"/>
                      </a:lnTo>
                      <a:lnTo>
                        <a:pt x="104108" y="179356"/>
                      </a:lnTo>
                      <a:lnTo>
                        <a:pt x="104108" y="192215"/>
                      </a:lnTo>
                      <a:close/>
                      <a:moveTo>
                        <a:pt x="104108" y="166592"/>
                      </a:moveTo>
                      <a:lnTo>
                        <a:pt x="0" y="166592"/>
                      </a:lnTo>
                      <a:lnTo>
                        <a:pt x="0" y="153734"/>
                      </a:lnTo>
                      <a:lnTo>
                        <a:pt x="104108" y="153734"/>
                      </a:lnTo>
                      <a:lnTo>
                        <a:pt x="104108" y="166592"/>
                      </a:lnTo>
                      <a:close/>
                      <a:moveTo>
                        <a:pt x="104108" y="140970"/>
                      </a:moveTo>
                      <a:lnTo>
                        <a:pt x="0" y="140970"/>
                      </a:lnTo>
                      <a:lnTo>
                        <a:pt x="0" y="128111"/>
                      </a:lnTo>
                      <a:lnTo>
                        <a:pt x="104108" y="128111"/>
                      </a:lnTo>
                      <a:lnTo>
                        <a:pt x="104108" y="140970"/>
                      </a:lnTo>
                      <a:close/>
                      <a:moveTo>
                        <a:pt x="104108" y="115348"/>
                      </a:moveTo>
                      <a:lnTo>
                        <a:pt x="0" y="115348"/>
                      </a:lnTo>
                      <a:lnTo>
                        <a:pt x="0" y="102489"/>
                      </a:lnTo>
                      <a:lnTo>
                        <a:pt x="104108" y="102489"/>
                      </a:lnTo>
                      <a:lnTo>
                        <a:pt x="104108" y="115348"/>
                      </a:lnTo>
                      <a:close/>
                      <a:moveTo>
                        <a:pt x="104108" y="89726"/>
                      </a:moveTo>
                      <a:lnTo>
                        <a:pt x="0" y="89726"/>
                      </a:lnTo>
                      <a:lnTo>
                        <a:pt x="0" y="76867"/>
                      </a:lnTo>
                      <a:lnTo>
                        <a:pt x="104108" y="76867"/>
                      </a:lnTo>
                      <a:lnTo>
                        <a:pt x="104108" y="89726"/>
                      </a:lnTo>
                      <a:close/>
                      <a:moveTo>
                        <a:pt x="104108" y="64103"/>
                      </a:moveTo>
                      <a:lnTo>
                        <a:pt x="0" y="64103"/>
                      </a:lnTo>
                      <a:lnTo>
                        <a:pt x="0" y="51245"/>
                      </a:lnTo>
                      <a:lnTo>
                        <a:pt x="104108" y="51245"/>
                      </a:lnTo>
                      <a:lnTo>
                        <a:pt x="104108" y="64103"/>
                      </a:lnTo>
                      <a:close/>
                      <a:moveTo>
                        <a:pt x="104108" y="38481"/>
                      </a:moveTo>
                      <a:lnTo>
                        <a:pt x="0" y="38481"/>
                      </a:lnTo>
                      <a:lnTo>
                        <a:pt x="0" y="25622"/>
                      </a:lnTo>
                      <a:lnTo>
                        <a:pt x="104108" y="25622"/>
                      </a:lnTo>
                      <a:lnTo>
                        <a:pt x="104108" y="38481"/>
                      </a:lnTo>
                      <a:close/>
                      <a:moveTo>
                        <a:pt x="104108" y="12859"/>
                      </a:moveTo>
                      <a:lnTo>
                        <a:pt x="0" y="12859"/>
                      </a:lnTo>
                      <a:lnTo>
                        <a:pt x="0" y="0"/>
                      </a:lnTo>
                      <a:lnTo>
                        <a:pt x="104108" y="0"/>
                      </a:lnTo>
                      <a:lnTo>
                        <a:pt x="104108" y="12859"/>
                      </a:ln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731" name="Google Shape;2731;p300"/>
              <p:cNvGrpSpPr/>
              <p:nvPr/>
            </p:nvGrpSpPr>
            <p:grpSpPr>
              <a:xfrm>
                <a:off x="766183" y="-2869930"/>
                <a:ext cx="95250" cy="657225"/>
                <a:chOff x="766183" y="-2869930"/>
                <a:chExt cx="95250" cy="657225"/>
              </a:xfrm>
            </p:grpSpPr>
            <p:sp>
              <p:nvSpPr>
                <p:cNvPr id="2732" name="Google Shape;2732;p300"/>
                <p:cNvSpPr/>
                <p:nvPr/>
              </p:nvSpPr>
              <p:spPr>
                <a:xfrm>
                  <a:off x="766183" y="-2869930"/>
                  <a:ext cx="95250" cy="657225"/>
                </a:xfrm>
                <a:custGeom>
                  <a:rect b="b" l="l" r="r" t="t"/>
                  <a:pathLst>
                    <a:path extrusionOk="0" h="657225" w="95250">
                      <a:moveTo>
                        <a:pt x="104108" y="658273"/>
                      </a:moveTo>
                      <a:lnTo>
                        <a:pt x="0" y="658273"/>
                      </a:lnTo>
                      <a:lnTo>
                        <a:pt x="0" y="645319"/>
                      </a:lnTo>
                      <a:lnTo>
                        <a:pt x="104108" y="645319"/>
                      </a:lnTo>
                      <a:lnTo>
                        <a:pt x="104108" y="658273"/>
                      </a:lnTo>
                      <a:close/>
                      <a:moveTo>
                        <a:pt x="104108" y="632460"/>
                      </a:moveTo>
                      <a:lnTo>
                        <a:pt x="0" y="632460"/>
                      </a:lnTo>
                      <a:lnTo>
                        <a:pt x="0" y="619506"/>
                      </a:lnTo>
                      <a:lnTo>
                        <a:pt x="104108" y="619506"/>
                      </a:lnTo>
                      <a:lnTo>
                        <a:pt x="104108" y="632460"/>
                      </a:lnTo>
                      <a:close/>
                      <a:moveTo>
                        <a:pt x="104108" y="606647"/>
                      </a:moveTo>
                      <a:lnTo>
                        <a:pt x="0" y="606647"/>
                      </a:lnTo>
                      <a:lnTo>
                        <a:pt x="0" y="593693"/>
                      </a:lnTo>
                      <a:lnTo>
                        <a:pt x="104108" y="593693"/>
                      </a:lnTo>
                      <a:lnTo>
                        <a:pt x="104108" y="606647"/>
                      </a:lnTo>
                      <a:close/>
                      <a:moveTo>
                        <a:pt x="104108" y="580835"/>
                      </a:moveTo>
                      <a:lnTo>
                        <a:pt x="0" y="580835"/>
                      </a:lnTo>
                      <a:lnTo>
                        <a:pt x="0" y="567881"/>
                      </a:lnTo>
                      <a:lnTo>
                        <a:pt x="104108" y="567881"/>
                      </a:lnTo>
                      <a:lnTo>
                        <a:pt x="104108" y="580835"/>
                      </a:lnTo>
                      <a:close/>
                      <a:moveTo>
                        <a:pt x="104108" y="555022"/>
                      </a:moveTo>
                      <a:lnTo>
                        <a:pt x="0" y="555022"/>
                      </a:lnTo>
                      <a:lnTo>
                        <a:pt x="0" y="542068"/>
                      </a:lnTo>
                      <a:lnTo>
                        <a:pt x="104108" y="542068"/>
                      </a:lnTo>
                      <a:lnTo>
                        <a:pt x="104108" y="555022"/>
                      </a:lnTo>
                      <a:close/>
                      <a:moveTo>
                        <a:pt x="104108" y="529209"/>
                      </a:moveTo>
                      <a:lnTo>
                        <a:pt x="0" y="529209"/>
                      </a:lnTo>
                      <a:lnTo>
                        <a:pt x="0" y="516255"/>
                      </a:lnTo>
                      <a:lnTo>
                        <a:pt x="104108" y="516255"/>
                      </a:lnTo>
                      <a:lnTo>
                        <a:pt x="104108" y="529209"/>
                      </a:lnTo>
                      <a:close/>
                      <a:moveTo>
                        <a:pt x="104108" y="503396"/>
                      </a:moveTo>
                      <a:lnTo>
                        <a:pt x="0" y="503396"/>
                      </a:lnTo>
                      <a:lnTo>
                        <a:pt x="0" y="490442"/>
                      </a:lnTo>
                      <a:lnTo>
                        <a:pt x="104108" y="490442"/>
                      </a:lnTo>
                      <a:lnTo>
                        <a:pt x="104108" y="503396"/>
                      </a:lnTo>
                      <a:close/>
                      <a:moveTo>
                        <a:pt x="104108" y="477584"/>
                      </a:moveTo>
                      <a:lnTo>
                        <a:pt x="0" y="477584"/>
                      </a:lnTo>
                      <a:lnTo>
                        <a:pt x="0" y="464630"/>
                      </a:lnTo>
                      <a:lnTo>
                        <a:pt x="104108" y="464630"/>
                      </a:lnTo>
                      <a:lnTo>
                        <a:pt x="104108" y="477584"/>
                      </a:lnTo>
                      <a:close/>
                      <a:moveTo>
                        <a:pt x="104108" y="451771"/>
                      </a:moveTo>
                      <a:lnTo>
                        <a:pt x="0" y="451771"/>
                      </a:lnTo>
                      <a:lnTo>
                        <a:pt x="0" y="438817"/>
                      </a:lnTo>
                      <a:lnTo>
                        <a:pt x="104108" y="438817"/>
                      </a:lnTo>
                      <a:lnTo>
                        <a:pt x="104108" y="451771"/>
                      </a:lnTo>
                      <a:close/>
                      <a:moveTo>
                        <a:pt x="104108" y="425958"/>
                      </a:moveTo>
                      <a:lnTo>
                        <a:pt x="0" y="425958"/>
                      </a:lnTo>
                      <a:lnTo>
                        <a:pt x="0" y="413004"/>
                      </a:lnTo>
                      <a:lnTo>
                        <a:pt x="104108" y="413004"/>
                      </a:lnTo>
                      <a:lnTo>
                        <a:pt x="104108" y="425958"/>
                      </a:lnTo>
                      <a:close/>
                      <a:moveTo>
                        <a:pt x="104108" y="400145"/>
                      </a:moveTo>
                      <a:lnTo>
                        <a:pt x="0" y="400145"/>
                      </a:lnTo>
                      <a:lnTo>
                        <a:pt x="0" y="387191"/>
                      </a:lnTo>
                      <a:lnTo>
                        <a:pt x="104108" y="387191"/>
                      </a:lnTo>
                      <a:lnTo>
                        <a:pt x="104108" y="400145"/>
                      </a:lnTo>
                      <a:close/>
                      <a:moveTo>
                        <a:pt x="104108" y="374333"/>
                      </a:moveTo>
                      <a:lnTo>
                        <a:pt x="0" y="374333"/>
                      </a:lnTo>
                      <a:lnTo>
                        <a:pt x="0" y="361379"/>
                      </a:lnTo>
                      <a:lnTo>
                        <a:pt x="104108" y="361379"/>
                      </a:lnTo>
                      <a:lnTo>
                        <a:pt x="104108" y="374333"/>
                      </a:lnTo>
                      <a:close/>
                      <a:moveTo>
                        <a:pt x="104108" y="348520"/>
                      </a:moveTo>
                      <a:lnTo>
                        <a:pt x="0" y="348520"/>
                      </a:lnTo>
                      <a:lnTo>
                        <a:pt x="0" y="335566"/>
                      </a:lnTo>
                      <a:lnTo>
                        <a:pt x="104108" y="335566"/>
                      </a:lnTo>
                      <a:lnTo>
                        <a:pt x="104108" y="348520"/>
                      </a:lnTo>
                      <a:close/>
                      <a:moveTo>
                        <a:pt x="104108" y="322707"/>
                      </a:moveTo>
                      <a:lnTo>
                        <a:pt x="0" y="322707"/>
                      </a:lnTo>
                      <a:lnTo>
                        <a:pt x="0" y="309753"/>
                      </a:lnTo>
                      <a:lnTo>
                        <a:pt x="104108" y="309753"/>
                      </a:lnTo>
                      <a:lnTo>
                        <a:pt x="104108" y="322707"/>
                      </a:lnTo>
                      <a:close/>
                      <a:moveTo>
                        <a:pt x="104108" y="296894"/>
                      </a:moveTo>
                      <a:lnTo>
                        <a:pt x="0" y="296894"/>
                      </a:lnTo>
                      <a:lnTo>
                        <a:pt x="0" y="283940"/>
                      </a:lnTo>
                      <a:lnTo>
                        <a:pt x="104108" y="283940"/>
                      </a:lnTo>
                      <a:lnTo>
                        <a:pt x="104108" y="296894"/>
                      </a:lnTo>
                      <a:close/>
                      <a:moveTo>
                        <a:pt x="104108" y="271082"/>
                      </a:moveTo>
                      <a:lnTo>
                        <a:pt x="0" y="271082"/>
                      </a:lnTo>
                      <a:lnTo>
                        <a:pt x="0" y="258128"/>
                      </a:lnTo>
                      <a:lnTo>
                        <a:pt x="104108" y="258128"/>
                      </a:lnTo>
                      <a:lnTo>
                        <a:pt x="104108" y="271082"/>
                      </a:lnTo>
                      <a:close/>
                      <a:moveTo>
                        <a:pt x="104108" y="245269"/>
                      </a:moveTo>
                      <a:lnTo>
                        <a:pt x="0" y="245269"/>
                      </a:lnTo>
                      <a:lnTo>
                        <a:pt x="0" y="232315"/>
                      </a:lnTo>
                      <a:lnTo>
                        <a:pt x="104108" y="232315"/>
                      </a:lnTo>
                      <a:lnTo>
                        <a:pt x="104108" y="245269"/>
                      </a:lnTo>
                      <a:close/>
                      <a:moveTo>
                        <a:pt x="104108" y="219456"/>
                      </a:moveTo>
                      <a:lnTo>
                        <a:pt x="0" y="219456"/>
                      </a:lnTo>
                      <a:lnTo>
                        <a:pt x="0" y="206502"/>
                      </a:lnTo>
                      <a:lnTo>
                        <a:pt x="104108" y="206502"/>
                      </a:lnTo>
                      <a:lnTo>
                        <a:pt x="104108" y="219456"/>
                      </a:lnTo>
                      <a:close/>
                      <a:moveTo>
                        <a:pt x="104108" y="193643"/>
                      </a:moveTo>
                      <a:lnTo>
                        <a:pt x="0" y="193643"/>
                      </a:lnTo>
                      <a:lnTo>
                        <a:pt x="0" y="180689"/>
                      </a:lnTo>
                      <a:lnTo>
                        <a:pt x="104108" y="180689"/>
                      </a:lnTo>
                      <a:lnTo>
                        <a:pt x="104108" y="193643"/>
                      </a:lnTo>
                      <a:close/>
                      <a:moveTo>
                        <a:pt x="104108" y="167831"/>
                      </a:moveTo>
                      <a:lnTo>
                        <a:pt x="0" y="167831"/>
                      </a:lnTo>
                      <a:lnTo>
                        <a:pt x="0" y="154877"/>
                      </a:lnTo>
                      <a:lnTo>
                        <a:pt x="104108" y="154877"/>
                      </a:lnTo>
                      <a:lnTo>
                        <a:pt x="104108" y="167831"/>
                      </a:lnTo>
                      <a:close/>
                      <a:moveTo>
                        <a:pt x="104108" y="142018"/>
                      </a:moveTo>
                      <a:lnTo>
                        <a:pt x="0" y="142018"/>
                      </a:lnTo>
                      <a:lnTo>
                        <a:pt x="0" y="129064"/>
                      </a:lnTo>
                      <a:lnTo>
                        <a:pt x="104108" y="129064"/>
                      </a:lnTo>
                      <a:lnTo>
                        <a:pt x="104108" y="142018"/>
                      </a:lnTo>
                      <a:close/>
                      <a:moveTo>
                        <a:pt x="104108" y="116205"/>
                      </a:moveTo>
                      <a:lnTo>
                        <a:pt x="0" y="116205"/>
                      </a:lnTo>
                      <a:lnTo>
                        <a:pt x="0" y="103251"/>
                      </a:lnTo>
                      <a:lnTo>
                        <a:pt x="104108" y="103251"/>
                      </a:lnTo>
                      <a:lnTo>
                        <a:pt x="104108" y="116205"/>
                      </a:lnTo>
                      <a:close/>
                      <a:moveTo>
                        <a:pt x="104108" y="90392"/>
                      </a:moveTo>
                      <a:lnTo>
                        <a:pt x="0" y="90392"/>
                      </a:lnTo>
                      <a:lnTo>
                        <a:pt x="0" y="77438"/>
                      </a:lnTo>
                      <a:lnTo>
                        <a:pt x="104108" y="77438"/>
                      </a:lnTo>
                      <a:lnTo>
                        <a:pt x="104108" y="90392"/>
                      </a:lnTo>
                      <a:close/>
                      <a:moveTo>
                        <a:pt x="104108" y="64580"/>
                      </a:moveTo>
                      <a:lnTo>
                        <a:pt x="0" y="64580"/>
                      </a:lnTo>
                      <a:lnTo>
                        <a:pt x="0" y="51626"/>
                      </a:lnTo>
                      <a:lnTo>
                        <a:pt x="104108" y="51626"/>
                      </a:lnTo>
                      <a:lnTo>
                        <a:pt x="104108" y="64580"/>
                      </a:lnTo>
                      <a:close/>
                      <a:moveTo>
                        <a:pt x="104108" y="38767"/>
                      </a:moveTo>
                      <a:lnTo>
                        <a:pt x="0" y="38767"/>
                      </a:lnTo>
                      <a:lnTo>
                        <a:pt x="0" y="25813"/>
                      </a:lnTo>
                      <a:lnTo>
                        <a:pt x="104108" y="25813"/>
                      </a:lnTo>
                      <a:lnTo>
                        <a:pt x="104108" y="38767"/>
                      </a:lnTo>
                      <a:close/>
                      <a:moveTo>
                        <a:pt x="104108" y="12954"/>
                      </a:moveTo>
                      <a:lnTo>
                        <a:pt x="0" y="12954"/>
                      </a:lnTo>
                      <a:lnTo>
                        <a:pt x="0" y="0"/>
                      </a:lnTo>
                      <a:lnTo>
                        <a:pt x="104108" y="0"/>
                      </a:lnTo>
                      <a:lnTo>
                        <a:pt x="104108" y="12954"/>
                      </a:ln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33" name="Google Shape;2733;p300"/>
                <p:cNvSpPr/>
                <p:nvPr/>
              </p:nvSpPr>
              <p:spPr>
                <a:xfrm>
                  <a:off x="766183" y="-2869930"/>
                  <a:ext cx="95250" cy="657225"/>
                </a:xfrm>
                <a:custGeom>
                  <a:rect b="b" l="l" r="r" t="t"/>
                  <a:pathLst>
                    <a:path extrusionOk="0" h="657225" w="95250">
                      <a:moveTo>
                        <a:pt x="104108" y="658273"/>
                      </a:moveTo>
                      <a:lnTo>
                        <a:pt x="0" y="658273"/>
                      </a:lnTo>
                      <a:lnTo>
                        <a:pt x="0" y="645319"/>
                      </a:lnTo>
                      <a:lnTo>
                        <a:pt x="104108" y="645319"/>
                      </a:lnTo>
                      <a:lnTo>
                        <a:pt x="104108" y="658273"/>
                      </a:lnTo>
                      <a:close/>
                      <a:moveTo>
                        <a:pt x="104108" y="632460"/>
                      </a:moveTo>
                      <a:lnTo>
                        <a:pt x="0" y="632460"/>
                      </a:lnTo>
                      <a:lnTo>
                        <a:pt x="0" y="619506"/>
                      </a:lnTo>
                      <a:lnTo>
                        <a:pt x="104108" y="619506"/>
                      </a:lnTo>
                      <a:lnTo>
                        <a:pt x="104108" y="632460"/>
                      </a:lnTo>
                      <a:close/>
                      <a:moveTo>
                        <a:pt x="104108" y="606647"/>
                      </a:moveTo>
                      <a:lnTo>
                        <a:pt x="0" y="606647"/>
                      </a:lnTo>
                      <a:lnTo>
                        <a:pt x="0" y="593693"/>
                      </a:lnTo>
                      <a:lnTo>
                        <a:pt x="104108" y="593693"/>
                      </a:lnTo>
                      <a:lnTo>
                        <a:pt x="104108" y="606647"/>
                      </a:lnTo>
                      <a:close/>
                      <a:moveTo>
                        <a:pt x="104108" y="580835"/>
                      </a:moveTo>
                      <a:lnTo>
                        <a:pt x="0" y="580835"/>
                      </a:lnTo>
                      <a:lnTo>
                        <a:pt x="0" y="567881"/>
                      </a:lnTo>
                      <a:lnTo>
                        <a:pt x="104108" y="567881"/>
                      </a:lnTo>
                      <a:lnTo>
                        <a:pt x="104108" y="580835"/>
                      </a:lnTo>
                      <a:close/>
                      <a:moveTo>
                        <a:pt x="104108" y="555022"/>
                      </a:moveTo>
                      <a:lnTo>
                        <a:pt x="0" y="555022"/>
                      </a:lnTo>
                      <a:lnTo>
                        <a:pt x="0" y="542068"/>
                      </a:lnTo>
                      <a:lnTo>
                        <a:pt x="104108" y="542068"/>
                      </a:lnTo>
                      <a:lnTo>
                        <a:pt x="104108" y="555022"/>
                      </a:lnTo>
                      <a:close/>
                      <a:moveTo>
                        <a:pt x="104108" y="529209"/>
                      </a:moveTo>
                      <a:lnTo>
                        <a:pt x="0" y="529209"/>
                      </a:lnTo>
                      <a:lnTo>
                        <a:pt x="0" y="516255"/>
                      </a:lnTo>
                      <a:lnTo>
                        <a:pt x="104108" y="516255"/>
                      </a:lnTo>
                      <a:lnTo>
                        <a:pt x="104108" y="529209"/>
                      </a:lnTo>
                      <a:close/>
                      <a:moveTo>
                        <a:pt x="104108" y="503396"/>
                      </a:moveTo>
                      <a:lnTo>
                        <a:pt x="0" y="503396"/>
                      </a:lnTo>
                      <a:lnTo>
                        <a:pt x="0" y="490442"/>
                      </a:lnTo>
                      <a:lnTo>
                        <a:pt x="104108" y="490442"/>
                      </a:lnTo>
                      <a:lnTo>
                        <a:pt x="104108" y="503396"/>
                      </a:lnTo>
                      <a:close/>
                      <a:moveTo>
                        <a:pt x="104108" y="477584"/>
                      </a:moveTo>
                      <a:lnTo>
                        <a:pt x="0" y="477584"/>
                      </a:lnTo>
                      <a:lnTo>
                        <a:pt x="0" y="464630"/>
                      </a:lnTo>
                      <a:lnTo>
                        <a:pt x="104108" y="464630"/>
                      </a:lnTo>
                      <a:lnTo>
                        <a:pt x="104108" y="477584"/>
                      </a:lnTo>
                      <a:close/>
                      <a:moveTo>
                        <a:pt x="104108" y="451771"/>
                      </a:moveTo>
                      <a:lnTo>
                        <a:pt x="0" y="451771"/>
                      </a:lnTo>
                      <a:lnTo>
                        <a:pt x="0" y="438817"/>
                      </a:lnTo>
                      <a:lnTo>
                        <a:pt x="104108" y="438817"/>
                      </a:lnTo>
                      <a:lnTo>
                        <a:pt x="104108" y="451771"/>
                      </a:lnTo>
                      <a:close/>
                      <a:moveTo>
                        <a:pt x="104108" y="425958"/>
                      </a:moveTo>
                      <a:lnTo>
                        <a:pt x="0" y="425958"/>
                      </a:lnTo>
                      <a:lnTo>
                        <a:pt x="0" y="413004"/>
                      </a:lnTo>
                      <a:lnTo>
                        <a:pt x="104108" y="413004"/>
                      </a:lnTo>
                      <a:lnTo>
                        <a:pt x="104108" y="425958"/>
                      </a:lnTo>
                      <a:close/>
                      <a:moveTo>
                        <a:pt x="104108" y="400145"/>
                      </a:moveTo>
                      <a:lnTo>
                        <a:pt x="0" y="400145"/>
                      </a:lnTo>
                      <a:lnTo>
                        <a:pt x="0" y="387191"/>
                      </a:lnTo>
                      <a:lnTo>
                        <a:pt x="104108" y="387191"/>
                      </a:lnTo>
                      <a:lnTo>
                        <a:pt x="104108" y="400145"/>
                      </a:lnTo>
                      <a:close/>
                      <a:moveTo>
                        <a:pt x="104108" y="374333"/>
                      </a:moveTo>
                      <a:lnTo>
                        <a:pt x="0" y="374333"/>
                      </a:lnTo>
                      <a:lnTo>
                        <a:pt x="0" y="361379"/>
                      </a:lnTo>
                      <a:lnTo>
                        <a:pt x="104108" y="361379"/>
                      </a:lnTo>
                      <a:lnTo>
                        <a:pt x="104108" y="374333"/>
                      </a:lnTo>
                      <a:close/>
                      <a:moveTo>
                        <a:pt x="104108" y="348520"/>
                      </a:moveTo>
                      <a:lnTo>
                        <a:pt x="0" y="348520"/>
                      </a:lnTo>
                      <a:lnTo>
                        <a:pt x="0" y="335566"/>
                      </a:lnTo>
                      <a:lnTo>
                        <a:pt x="104108" y="335566"/>
                      </a:lnTo>
                      <a:lnTo>
                        <a:pt x="104108" y="348520"/>
                      </a:lnTo>
                      <a:close/>
                      <a:moveTo>
                        <a:pt x="104108" y="322707"/>
                      </a:moveTo>
                      <a:lnTo>
                        <a:pt x="0" y="322707"/>
                      </a:lnTo>
                      <a:lnTo>
                        <a:pt x="0" y="309753"/>
                      </a:lnTo>
                      <a:lnTo>
                        <a:pt x="104108" y="309753"/>
                      </a:lnTo>
                      <a:lnTo>
                        <a:pt x="104108" y="322707"/>
                      </a:lnTo>
                      <a:close/>
                      <a:moveTo>
                        <a:pt x="104108" y="296894"/>
                      </a:moveTo>
                      <a:lnTo>
                        <a:pt x="0" y="296894"/>
                      </a:lnTo>
                      <a:lnTo>
                        <a:pt x="0" y="283940"/>
                      </a:lnTo>
                      <a:lnTo>
                        <a:pt x="104108" y="283940"/>
                      </a:lnTo>
                      <a:lnTo>
                        <a:pt x="104108" y="296894"/>
                      </a:lnTo>
                      <a:close/>
                      <a:moveTo>
                        <a:pt x="104108" y="271082"/>
                      </a:moveTo>
                      <a:lnTo>
                        <a:pt x="0" y="271082"/>
                      </a:lnTo>
                      <a:lnTo>
                        <a:pt x="0" y="258128"/>
                      </a:lnTo>
                      <a:lnTo>
                        <a:pt x="104108" y="258128"/>
                      </a:lnTo>
                      <a:lnTo>
                        <a:pt x="104108" y="271082"/>
                      </a:lnTo>
                      <a:close/>
                      <a:moveTo>
                        <a:pt x="104108" y="245269"/>
                      </a:moveTo>
                      <a:lnTo>
                        <a:pt x="0" y="245269"/>
                      </a:lnTo>
                      <a:lnTo>
                        <a:pt x="0" y="232315"/>
                      </a:lnTo>
                      <a:lnTo>
                        <a:pt x="104108" y="232315"/>
                      </a:lnTo>
                      <a:lnTo>
                        <a:pt x="104108" y="245269"/>
                      </a:lnTo>
                      <a:close/>
                      <a:moveTo>
                        <a:pt x="104108" y="219456"/>
                      </a:moveTo>
                      <a:lnTo>
                        <a:pt x="0" y="219456"/>
                      </a:lnTo>
                      <a:lnTo>
                        <a:pt x="0" y="206502"/>
                      </a:lnTo>
                      <a:lnTo>
                        <a:pt x="104108" y="206502"/>
                      </a:lnTo>
                      <a:lnTo>
                        <a:pt x="104108" y="219456"/>
                      </a:lnTo>
                      <a:close/>
                      <a:moveTo>
                        <a:pt x="104108" y="193643"/>
                      </a:moveTo>
                      <a:lnTo>
                        <a:pt x="0" y="193643"/>
                      </a:lnTo>
                      <a:lnTo>
                        <a:pt x="0" y="180689"/>
                      </a:lnTo>
                      <a:lnTo>
                        <a:pt x="104108" y="180689"/>
                      </a:lnTo>
                      <a:lnTo>
                        <a:pt x="104108" y="193643"/>
                      </a:lnTo>
                      <a:close/>
                      <a:moveTo>
                        <a:pt x="104108" y="167831"/>
                      </a:moveTo>
                      <a:lnTo>
                        <a:pt x="0" y="167831"/>
                      </a:lnTo>
                      <a:lnTo>
                        <a:pt x="0" y="154877"/>
                      </a:lnTo>
                      <a:lnTo>
                        <a:pt x="104108" y="154877"/>
                      </a:lnTo>
                      <a:lnTo>
                        <a:pt x="104108" y="167831"/>
                      </a:lnTo>
                      <a:close/>
                      <a:moveTo>
                        <a:pt x="104108" y="142018"/>
                      </a:moveTo>
                      <a:lnTo>
                        <a:pt x="0" y="142018"/>
                      </a:lnTo>
                      <a:lnTo>
                        <a:pt x="0" y="129064"/>
                      </a:lnTo>
                      <a:lnTo>
                        <a:pt x="104108" y="129064"/>
                      </a:lnTo>
                      <a:lnTo>
                        <a:pt x="104108" y="142018"/>
                      </a:lnTo>
                      <a:close/>
                      <a:moveTo>
                        <a:pt x="104108" y="116205"/>
                      </a:moveTo>
                      <a:lnTo>
                        <a:pt x="0" y="116205"/>
                      </a:lnTo>
                      <a:lnTo>
                        <a:pt x="0" y="103251"/>
                      </a:lnTo>
                      <a:lnTo>
                        <a:pt x="104108" y="103251"/>
                      </a:lnTo>
                      <a:lnTo>
                        <a:pt x="104108" y="116205"/>
                      </a:lnTo>
                      <a:close/>
                      <a:moveTo>
                        <a:pt x="104108" y="90392"/>
                      </a:moveTo>
                      <a:lnTo>
                        <a:pt x="0" y="90392"/>
                      </a:lnTo>
                      <a:lnTo>
                        <a:pt x="0" y="77438"/>
                      </a:lnTo>
                      <a:lnTo>
                        <a:pt x="104108" y="77438"/>
                      </a:lnTo>
                      <a:lnTo>
                        <a:pt x="104108" y="90392"/>
                      </a:lnTo>
                      <a:close/>
                      <a:moveTo>
                        <a:pt x="104108" y="64580"/>
                      </a:moveTo>
                      <a:lnTo>
                        <a:pt x="0" y="64580"/>
                      </a:lnTo>
                      <a:lnTo>
                        <a:pt x="0" y="51626"/>
                      </a:lnTo>
                      <a:lnTo>
                        <a:pt x="104108" y="51626"/>
                      </a:lnTo>
                      <a:lnTo>
                        <a:pt x="104108" y="64580"/>
                      </a:lnTo>
                      <a:close/>
                      <a:moveTo>
                        <a:pt x="104108" y="38767"/>
                      </a:moveTo>
                      <a:lnTo>
                        <a:pt x="0" y="38767"/>
                      </a:lnTo>
                      <a:lnTo>
                        <a:pt x="0" y="25813"/>
                      </a:lnTo>
                      <a:lnTo>
                        <a:pt x="104108" y="25813"/>
                      </a:lnTo>
                      <a:lnTo>
                        <a:pt x="104108" y="38767"/>
                      </a:lnTo>
                      <a:close/>
                      <a:moveTo>
                        <a:pt x="104108" y="12954"/>
                      </a:moveTo>
                      <a:lnTo>
                        <a:pt x="0" y="12954"/>
                      </a:lnTo>
                      <a:lnTo>
                        <a:pt x="0" y="0"/>
                      </a:lnTo>
                      <a:lnTo>
                        <a:pt x="104108" y="0"/>
                      </a:lnTo>
                      <a:lnTo>
                        <a:pt x="104108" y="12954"/>
                      </a:ln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734" name="Google Shape;2734;p300"/>
              <p:cNvGrpSpPr/>
              <p:nvPr/>
            </p:nvGrpSpPr>
            <p:grpSpPr>
              <a:xfrm>
                <a:off x="985543" y="-3050905"/>
                <a:ext cx="95250" cy="838581"/>
                <a:chOff x="985543" y="-3050905"/>
                <a:chExt cx="95250" cy="838581"/>
              </a:xfrm>
            </p:grpSpPr>
            <p:sp>
              <p:nvSpPr>
                <p:cNvPr id="2735" name="Google Shape;2735;p300"/>
                <p:cNvSpPr/>
                <p:nvPr/>
              </p:nvSpPr>
              <p:spPr>
                <a:xfrm>
                  <a:off x="985543" y="-3050524"/>
                  <a:ext cx="95250" cy="838200"/>
                </a:xfrm>
                <a:custGeom>
                  <a:rect b="b" l="l" r="r" t="t"/>
                  <a:pathLst>
                    <a:path extrusionOk="0" h="838200" w="95250">
                      <a:moveTo>
                        <a:pt x="104108" y="838867"/>
                      </a:moveTo>
                      <a:lnTo>
                        <a:pt x="0" y="838867"/>
                      </a:lnTo>
                      <a:lnTo>
                        <a:pt x="0" y="826008"/>
                      </a:lnTo>
                      <a:lnTo>
                        <a:pt x="104108" y="826008"/>
                      </a:lnTo>
                      <a:lnTo>
                        <a:pt x="104108" y="838867"/>
                      </a:lnTo>
                      <a:close/>
                      <a:moveTo>
                        <a:pt x="104108" y="813054"/>
                      </a:moveTo>
                      <a:lnTo>
                        <a:pt x="0" y="813054"/>
                      </a:lnTo>
                      <a:lnTo>
                        <a:pt x="0" y="800195"/>
                      </a:lnTo>
                      <a:lnTo>
                        <a:pt x="104108" y="800195"/>
                      </a:lnTo>
                      <a:lnTo>
                        <a:pt x="104108" y="813054"/>
                      </a:lnTo>
                      <a:close/>
                      <a:moveTo>
                        <a:pt x="104108" y="787241"/>
                      </a:moveTo>
                      <a:lnTo>
                        <a:pt x="0" y="787241"/>
                      </a:lnTo>
                      <a:lnTo>
                        <a:pt x="0" y="774383"/>
                      </a:lnTo>
                      <a:lnTo>
                        <a:pt x="104108" y="774383"/>
                      </a:lnTo>
                      <a:lnTo>
                        <a:pt x="104108" y="787241"/>
                      </a:lnTo>
                      <a:close/>
                      <a:moveTo>
                        <a:pt x="104108" y="761429"/>
                      </a:moveTo>
                      <a:lnTo>
                        <a:pt x="0" y="761429"/>
                      </a:lnTo>
                      <a:lnTo>
                        <a:pt x="0" y="748570"/>
                      </a:lnTo>
                      <a:lnTo>
                        <a:pt x="104108" y="748570"/>
                      </a:lnTo>
                      <a:lnTo>
                        <a:pt x="104108" y="761429"/>
                      </a:lnTo>
                      <a:close/>
                      <a:moveTo>
                        <a:pt x="104108" y="735616"/>
                      </a:moveTo>
                      <a:lnTo>
                        <a:pt x="0" y="735616"/>
                      </a:lnTo>
                      <a:lnTo>
                        <a:pt x="0" y="722757"/>
                      </a:lnTo>
                      <a:lnTo>
                        <a:pt x="104108" y="722757"/>
                      </a:lnTo>
                      <a:lnTo>
                        <a:pt x="104108" y="735616"/>
                      </a:lnTo>
                      <a:close/>
                      <a:moveTo>
                        <a:pt x="104108" y="709803"/>
                      </a:moveTo>
                      <a:lnTo>
                        <a:pt x="0" y="709803"/>
                      </a:lnTo>
                      <a:lnTo>
                        <a:pt x="0" y="696944"/>
                      </a:lnTo>
                      <a:lnTo>
                        <a:pt x="104108" y="696944"/>
                      </a:lnTo>
                      <a:lnTo>
                        <a:pt x="104108" y="709803"/>
                      </a:lnTo>
                      <a:close/>
                      <a:moveTo>
                        <a:pt x="104108" y="683990"/>
                      </a:moveTo>
                      <a:lnTo>
                        <a:pt x="0" y="683990"/>
                      </a:lnTo>
                      <a:lnTo>
                        <a:pt x="0" y="671131"/>
                      </a:lnTo>
                      <a:lnTo>
                        <a:pt x="104108" y="671131"/>
                      </a:lnTo>
                      <a:lnTo>
                        <a:pt x="104108" y="683990"/>
                      </a:lnTo>
                      <a:close/>
                      <a:moveTo>
                        <a:pt x="104108" y="658178"/>
                      </a:moveTo>
                      <a:lnTo>
                        <a:pt x="0" y="658178"/>
                      </a:lnTo>
                      <a:lnTo>
                        <a:pt x="0" y="645319"/>
                      </a:lnTo>
                      <a:lnTo>
                        <a:pt x="104108" y="645319"/>
                      </a:lnTo>
                      <a:lnTo>
                        <a:pt x="104108" y="658178"/>
                      </a:lnTo>
                      <a:close/>
                      <a:moveTo>
                        <a:pt x="104108" y="632365"/>
                      </a:moveTo>
                      <a:lnTo>
                        <a:pt x="0" y="632365"/>
                      </a:lnTo>
                      <a:lnTo>
                        <a:pt x="0" y="619506"/>
                      </a:lnTo>
                      <a:lnTo>
                        <a:pt x="104108" y="619506"/>
                      </a:lnTo>
                      <a:lnTo>
                        <a:pt x="104108" y="632365"/>
                      </a:lnTo>
                      <a:close/>
                      <a:moveTo>
                        <a:pt x="104108" y="606552"/>
                      </a:moveTo>
                      <a:lnTo>
                        <a:pt x="0" y="606552"/>
                      </a:lnTo>
                      <a:lnTo>
                        <a:pt x="0" y="593693"/>
                      </a:lnTo>
                      <a:lnTo>
                        <a:pt x="104108" y="593693"/>
                      </a:lnTo>
                      <a:lnTo>
                        <a:pt x="104108" y="606552"/>
                      </a:lnTo>
                      <a:close/>
                      <a:moveTo>
                        <a:pt x="104108" y="580739"/>
                      </a:moveTo>
                      <a:lnTo>
                        <a:pt x="0" y="580739"/>
                      </a:lnTo>
                      <a:lnTo>
                        <a:pt x="0" y="567880"/>
                      </a:lnTo>
                      <a:lnTo>
                        <a:pt x="104108" y="567880"/>
                      </a:lnTo>
                      <a:lnTo>
                        <a:pt x="104108" y="580739"/>
                      </a:lnTo>
                      <a:close/>
                      <a:moveTo>
                        <a:pt x="104108" y="554926"/>
                      </a:moveTo>
                      <a:lnTo>
                        <a:pt x="0" y="554926"/>
                      </a:lnTo>
                      <a:lnTo>
                        <a:pt x="0" y="542068"/>
                      </a:lnTo>
                      <a:lnTo>
                        <a:pt x="104108" y="542068"/>
                      </a:lnTo>
                      <a:lnTo>
                        <a:pt x="104108" y="554926"/>
                      </a:lnTo>
                      <a:close/>
                      <a:moveTo>
                        <a:pt x="104108" y="529114"/>
                      </a:moveTo>
                      <a:lnTo>
                        <a:pt x="0" y="529114"/>
                      </a:lnTo>
                      <a:lnTo>
                        <a:pt x="0" y="516255"/>
                      </a:lnTo>
                      <a:lnTo>
                        <a:pt x="104108" y="516255"/>
                      </a:lnTo>
                      <a:lnTo>
                        <a:pt x="104108" y="529114"/>
                      </a:lnTo>
                      <a:close/>
                      <a:moveTo>
                        <a:pt x="104108" y="503301"/>
                      </a:moveTo>
                      <a:lnTo>
                        <a:pt x="0" y="503301"/>
                      </a:lnTo>
                      <a:lnTo>
                        <a:pt x="0" y="490442"/>
                      </a:lnTo>
                      <a:lnTo>
                        <a:pt x="104108" y="490442"/>
                      </a:lnTo>
                      <a:lnTo>
                        <a:pt x="104108" y="503301"/>
                      </a:lnTo>
                      <a:close/>
                      <a:moveTo>
                        <a:pt x="104108" y="477488"/>
                      </a:moveTo>
                      <a:lnTo>
                        <a:pt x="0" y="477488"/>
                      </a:lnTo>
                      <a:lnTo>
                        <a:pt x="0" y="464630"/>
                      </a:lnTo>
                      <a:lnTo>
                        <a:pt x="104108" y="464630"/>
                      </a:lnTo>
                      <a:lnTo>
                        <a:pt x="104108" y="477488"/>
                      </a:lnTo>
                      <a:close/>
                      <a:moveTo>
                        <a:pt x="104108" y="451675"/>
                      </a:moveTo>
                      <a:lnTo>
                        <a:pt x="0" y="451675"/>
                      </a:lnTo>
                      <a:lnTo>
                        <a:pt x="0" y="438817"/>
                      </a:lnTo>
                      <a:lnTo>
                        <a:pt x="104108" y="438817"/>
                      </a:lnTo>
                      <a:lnTo>
                        <a:pt x="104108" y="451675"/>
                      </a:lnTo>
                      <a:close/>
                      <a:moveTo>
                        <a:pt x="104108" y="425863"/>
                      </a:moveTo>
                      <a:lnTo>
                        <a:pt x="0" y="425863"/>
                      </a:lnTo>
                      <a:lnTo>
                        <a:pt x="0" y="413004"/>
                      </a:lnTo>
                      <a:lnTo>
                        <a:pt x="104108" y="413004"/>
                      </a:lnTo>
                      <a:lnTo>
                        <a:pt x="104108" y="425863"/>
                      </a:lnTo>
                      <a:close/>
                      <a:moveTo>
                        <a:pt x="104108" y="400050"/>
                      </a:moveTo>
                      <a:lnTo>
                        <a:pt x="0" y="400050"/>
                      </a:lnTo>
                      <a:lnTo>
                        <a:pt x="0" y="387191"/>
                      </a:lnTo>
                      <a:lnTo>
                        <a:pt x="104108" y="387191"/>
                      </a:lnTo>
                      <a:lnTo>
                        <a:pt x="104108" y="400050"/>
                      </a:lnTo>
                      <a:close/>
                      <a:moveTo>
                        <a:pt x="104108" y="374237"/>
                      </a:moveTo>
                      <a:lnTo>
                        <a:pt x="0" y="374237"/>
                      </a:lnTo>
                      <a:lnTo>
                        <a:pt x="0" y="361379"/>
                      </a:lnTo>
                      <a:lnTo>
                        <a:pt x="104108" y="361379"/>
                      </a:lnTo>
                      <a:lnTo>
                        <a:pt x="104108" y="374237"/>
                      </a:lnTo>
                      <a:close/>
                      <a:moveTo>
                        <a:pt x="104108" y="348425"/>
                      </a:moveTo>
                      <a:lnTo>
                        <a:pt x="0" y="348425"/>
                      </a:lnTo>
                      <a:lnTo>
                        <a:pt x="0" y="335566"/>
                      </a:lnTo>
                      <a:lnTo>
                        <a:pt x="104108" y="335566"/>
                      </a:lnTo>
                      <a:lnTo>
                        <a:pt x="104108" y="348425"/>
                      </a:lnTo>
                      <a:close/>
                      <a:moveTo>
                        <a:pt x="104108" y="322612"/>
                      </a:moveTo>
                      <a:lnTo>
                        <a:pt x="0" y="322612"/>
                      </a:lnTo>
                      <a:lnTo>
                        <a:pt x="0" y="309753"/>
                      </a:lnTo>
                      <a:lnTo>
                        <a:pt x="104108" y="309753"/>
                      </a:lnTo>
                      <a:lnTo>
                        <a:pt x="104108" y="322612"/>
                      </a:lnTo>
                      <a:close/>
                      <a:moveTo>
                        <a:pt x="104108" y="296799"/>
                      </a:moveTo>
                      <a:lnTo>
                        <a:pt x="0" y="296799"/>
                      </a:lnTo>
                      <a:lnTo>
                        <a:pt x="0" y="283940"/>
                      </a:lnTo>
                      <a:lnTo>
                        <a:pt x="104108" y="283940"/>
                      </a:lnTo>
                      <a:lnTo>
                        <a:pt x="104108" y="296799"/>
                      </a:lnTo>
                      <a:close/>
                      <a:moveTo>
                        <a:pt x="104108" y="270986"/>
                      </a:moveTo>
                      <a:lnTo>
                        <a:pt x="0" y="270986"/>
                      </a:lnTo>
                      <a:lnTo>
                        <a:pt x="0" y="258128"/>
                      </a:lnTo>
                      <a:lnTo>
                        <a:pt x="104108" y="258128"/>
                      </a:lnTo>
                      <a:lnTo>
                        <a:pt x="104108" y="270986"/>
                      </a:lnTo>
                      <a:close/>
                      <a:moveTo>
                        <a:pt x="104108" y="245174"/>
                      </a:moveTo>
                      <a:lnTo>
                        <a:pt x="0" y="245174"/>
                      </a:lnTo>
                      <a:lnTo>
                        <a:pt x="0" y="232315"/>
                      </a:lnTo>
                      <a:lnTo>
                        <a:pt x="104108" y="232315"/>
                      </a:lnTo>
                      <a:lnTo>
                        <a:pt x="104108" y="245174"/>
                      </a:lnTo>
                      <a:close/>
                      <a:moveTo>
                        <a:pt x="104108" y="219361"/>
                      </a:moveTo>
                      <a:lnTo>
                        <a:pt x="0" y="219361"/>
                      </a:lnTo>
                      <a:lnTo>
                        <a:pt x="0" y="206502"/>
                      </a:lnTo>
                      <a:lnTo>
                        <a:pt x="104108" y="206502"/>
                      </a:lnTo>
                      <a:lnTo>
                        <a:pt x="104108" y="219361"/>
                      </a:lnTo>
                      <a:close/>
                      <a:moveTo>
                        <a:pt x="104108" y="193548"/>
                      </a:moveTo>
                      <a:lnTo>
                        <a:pt x="0" y="193548"/>
                      </a:lnTo>
                      <a:lnTo>
                        <a:pt x="0" y="180689"/>
                      </a:lnTo>
                      <a:lnTo>
                        <a:pt x="104108" y="180689"/>
                      </a:lnTo>
                      <a:lnTo>
                        <a:pt x="104108" y="193548"/>
                      </a:lnTo>
                      <a:close/>
                      <a:moveTo>
                        <a:pt x="104108" y="167735"/>
                      </a:moveTo>
                      <a:lnTo>
                        <a:pt x="0" y="167735"/>
                      </a:lnTo>
                      <a:lnTo>
                        <a:pt x="0" y="154876"/>
                      </a:lnTo>
                      <a:lnTo>
                        <a:pt x="104108" y="154876"/>
                      </a:lnTo>
                      <a:lnTo>
                        <a:pt x="104108" y="167735"/>
                      </a:lnTo>
                      <a:close/>
                      <a:moveTo>
                        <a:pt x="104108" y="141922"/>
                      </a:moveTo>
                      <a:lnTo>
                        <a:pt x="0" y="141922"/>
                      </a:lnTo>
                      <a:lnTo>
                        <a:pt x="0" y="129064"/>
                      </a:lnTo>
                      <a:lnTo>
                        <a:pt x="104108" y="129064"/>
                      </a:lnTo>
                      <a:lnTo>
                        <a:pt x="104108" y="141922"/>
                      </a:lnTo>
                      <a:close/>
                      <a:moveTo>
                        <a:pt x="104108" y="116110"/>
                      </a:moveTo>
                      <a:lnTo>
                        <a:pt x="0" y="116110"/>
                      </a:lnTo>
                      <a:lnTo>
                        <a:pt x="0" y="103251"/>
                      </a:lnTo>
                      <a:lnTo>
                        <a:pt x="104108" y="103251"/>
                      </a:lnTo>
                      <a:lnTo>
                        <a:pt x="104108" y="116110"/>
                      </a:lnTo>
                      <a:close/>
                      <a:moveTo>
                        <a:pt x="104108" y="90297"/>
                      </a:moveTo>
                      <a:lnTo>
                        <a:pt x="0" y="90297"/>
                      </a:lnTo>
                      <a:lnTo>
                        <a:pt x="0" y="77438"/>
                      </a:lnTo>
                      <a:lnTo>
                        <a:pt x="104108" y="77438"/>
                      </a:lnTo>
                      <a:lnTo>
                        <a:pt x="104108" y="90297"/>
                      </a:lnTo>
                      <a:close/>
                      <a:moveTo>
                        <a:pt x="104108" y="64484"/>
                      </a:moveTo>
                      <a:lnTo>
                        <a:pt x="0" y="64484"/>
                      </a:lnTo>
                      <a:lnTo>
                        <a:pt x="0" y="51625"/>
                      </a:lnTo>
                      <a:lnTo>
                        <a:pt x="104108" y="51625"/>
                      </a:lnTo>
                      <a:lnTo>
                        <a:pt x="104108" y="64484"/>
                      </a:lnTo>
                      <a:close/>
                      <a:moveTo>
                        <a:pt x="104108" y="38671"/>
                      </a:moveTo>
                      <a:lnTo>
                        <a:pt x="0" y="38671"/>
                      </a:lnTo>
                      <a:lnTo>
                        <a:pt x="0" y="25813"/>
                      </a:lnTo>
                      <a:lnTo>
                        <a:pt x="104108" y="25813"/>
                      </a:lnTo>
                      <a:lnTo>
                        <a:pt x="104108" y="38671"/>
                      </a:lnTo>
                      <a:close/>
                      <a:moveTo>
                        <a:pt x="104108" y="12859"/>
                      </a:moveTo>
                      <a:lnTo>
                        <a:pt x="0" y="12859"/>
                      </a:lnTo>
                      <a:lnTo>
                        <a:pt x="0" y="0"/>
                      </a:lnTo>
                      <a:lnTo>
                        <a:pt x="104108" y="0"/>
                      </a:lnTo>
                      <a:lnTo>
                        <a:pt x="104108" y="12859"/>
                      </a:ln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36" name="Google Shape;2736;p300"/>
                <p:cNvSpPr/>
                <p:nvPr/>
              </p:nvSpPr>
              <p:spPr>
                <a:xfrm>
                  <a:off x="985543" y="-3050905"/>
                  <a:ext cx="95250" cy="838200"/>
                </a:xfrm>
                <a:custGeom>
                  <a:rect b="b" l="l" r="r" t="t"/>
                  <a:pathLst>
                    <a:path extrusionOk="0" h="838200" w="95250">
                      <a:moveTo>
                        <a:pt x="104108" y="838867"/>
                      </a:moveTo>
                      <a:lnTo>
                        <a:pt x="0" y="838867"/>
                      </a:lnTo>
                      <a:lnTo>
                        <a:pt x="0" y="826008"/>
                      </a:lnTo>
                      <a:lnTo>
                        <a:pt x="104108" y="826008"/>
                      </a:lnTo>
                      <a:lnTo>
                        <a:pt x="104108" y="838867"/>
                      </a:lnTo>
                      <a:close/>
                      <a:moveTo>
                        <a:pt x="104108" y="813054"/>
                      </a:moveTo>
                      <a:lnTo>
                        <a:pt x="0" y="813054"/>
                      </a:lnTo>
                      <a:lnTo>
                        <a:pt x="0" y="800195"/>
                      </a:lnTo>
                      <a:lnTo>
                        <a:pt x="104108" y="800195"/>
                      </a:lnTo>
                      <a:lnTo>
                        <a:pt x="104108" y="813054"/>
                      </a:lnTo>
                      <a:close/>
                      <a:moveTo>
                        <a:pt x="104108" y="787241"/>
                      </a:moveTo>
                      <a:lnTo>
                        <a:pt x="0" y="787241"/>
                      </a:lnTo>
                      <a:lnTo>
                        <a:pt x="0" y="774383"/>
                      </a:lnTo>
                      <a:lnTo>
                        <a:pt x="104108" y="774383"/>
                      </a:lnTo>
                      <a:lnTo>
                        <a:pt x="104108" y="787241"/>
                      </a:lnTo>
                      <a:close/>
                      <a:moveTo>
                        <a:pt x="104108" y="761429"/>
                      </a:moveTo>
                      <a:lnTo>
                        <a:pt x="0" y="761429"/>
                      </a:lnTo>
                      <a:lnTo>
                        <a:pt x="0" y="748570"/>
                      </a:lnTo>
                      <a:lnTo>
                        <a:pt x="104108" y="748570"/>
                      </a:lnTo>
                      <a:lnTo>
                        <a:pt x="104108" y="761429"/>
                      </a:lnTo>
                      <a:close/>
                      <a:moveTo>
                        <a:pt x="104108" y="735616"/>
                      </a:moveTo>
                      <a:lnTo>
                        <a:pt x="0" y="735616"/>
                      </a:lnTo>
                      <a:lnTo>
                        <a:pt x="0" y="722757"/>
                      </a:lnTo>
                      <a:lnTo>
                        <a:pt x="104108" y="722757"/>
                      </a:lnTo>
                      <a:lnTo>
                        <a:pt x="104108" y="735616"/>
                      </a:lnTo>
                      <a:close/>
                      <a:moveTo>
                        <a:pt x="104108" y="709803"/>
                      </a:moveTo>
                      <a:lnTo>
                        <a:pt x="0" y="709803"/>
                      </a:lnTo>
                      <a:lnTo>
                        <a:pt x="0" y="696944"/>
                      </a:lnTo>
                      <a:lnTo>
                        <a:pt x="104108" y="696944"/>
                      </a:lnTo>
                      <a:lnTo>
                        <a:pt x="104108" y="709803"/>
                      </a:lnTo>
                      <a:close/>
                      <a:moveTo>
                        <a:pt x="104108" y="683990"/>
                      </a:moveTo>
                      <a:lnTo>
                        <a:pt x="0" y="683990"/>
                      </a:lnTo>
                      <a:lnTo>
                        <a:pt x="0" y="671131"/>
                      </a:lnTo>
                      <a:lnTo>
                        <a:pt x="104108" y="671131"/>
                      </a:lnTo>
                      <a:lnTo>
                        <a:pt x="104108" y="683990"/>
                      </a:lnTo>
                      <a:close/>
                      <a:moveTo>
                        <a:pt x="104108" y="658178"/>
                      </a:moveTo>
                      <a:lnTo>
                        <a:pt x="0" y="658178"/>
                      </a:lnTo>
                      <a:lnTo>
                        <a:pt x="0" y="645319"/>
                      </a:lnTo>
                      <a:lnTo>
                        <a:pt x="104108" y="645319"/>
                      </a:lnTo>
                      <a:lnTo>
                        <a:pt x="104108" y="658178"/>
                      </a:lnTo>
                      <a:close/>
                      <a:moveTo>
                        <a:pt x="104108" y="632365"/>
                      </a:moveTo>
                      <a:lnTo>
                        <a:pt x="0" y="632365"/>
                      </a:lnTo>
                      <a:lnTo>
                        <a:pt x="0" y="619506"/>
                      </a:lnTo>
                      <a:lnTo>
                        <a:pt x="104108" y="619506"/>
                      </a:lnTo>
                      <a:lnTo>
                        <a:pt x="104108" y="632365"/>
                      </a:lnTo>
                      <a:close/>
                      <a:moveTo>
                        <a:pt x="104108" y="606552"/>
                      </a:moveTo>
                      <a:lnTo>
                        <a:pt x="0" y="606552"/>
                      </a:lnTo>
                      <a:lnTo>
                        <a:pt x="0" y="593693"/>
                      </a:lnTo>
                      <a:lnTo>
                        <a:pt x="104108" y="593693"/>
                      </a:lnTo>
                      <a:lnTo>
                        <a:pt x="104108" y="606552"/>
                      </a:lnTo>
                      <a:close/>
                      <a:moveTo>
                        <a:pt x="104108" y="580739"/>
                      </a:moveTo>
                      <a:lnTo>
                        <a:pt x="0" y="580739"/>
                      </a:lnTo>
                      <a:lnTo>
                        <a:pt x="0" y="567880"/>
                      </a:lnTo>
                      <a:lnTo>
                        <a:pt x="104108" y="567880"/>
                      </a:lnTo>
                      <a:lnTo>
                        <a:pt x="104108" y="580739"/>
                      </a:lnTo>
                      <a:close/>
                      <a:moveTo>
                        <a:pt x="104108" y="554926"/>
                      </a:moveTo>
                      <a:lnTo>
                        <a:pt x="0" y="554926"/>
                      </a:lnTo>
                      <a:lnTo>
                        <a:pt x="0" y="542068"/>
                      </a:lnTo>
                      <a:lnTo>
                        <a:pt x="104108" y="542068"/>
                      </a:lnTo>
                      <a:lnTo>
                        <a:pt x="104108" y="554926"/>
                      </a:lnTo>
                      <a:close/>
                      <a:moveTo>
                        <a:pt x="104108" y="529114"/>
                      </a:moveTo>
                      <a:lnTo>
                        <a:pt x="0" y="529114"/>
                      </a:lnTo>
                      <a:lnTo>
                        <a:pt x="0" y="516255"/>
                      </a:lnTo>
                      <a:lnTo>
                        <a:pt x="104108" y="516255"/>
                      </a:lnTo>
                      <a:lnTo>
                        <a:pt x="104108" y="529114"/>
                      </a:lnTo>
                      <a:close/>
                      <a:moveTo>
                        <a:pt x="104108" y="503301"/>
                      </a:moveTo>
                      <a:lnTo>
                        <a:pt x="0" y="503301"/>
                      </a:lnTo>
                      <a:lnTo>
                        <a:pt x="0" y="490442"/>
                      </a:lnTo>
                      <a:lnTo>
                        <a:pt x="104108" y="490442"/>
                      </a:lnTo>
                      <a:lnTo>
                        <a:pt x="104108" y="503301"/>
                      </a:lnTo>
                      <a:close/>
                      <a:moveTo>
                        <a:pt x="104108" y="477488"/>
                      </a:moveTo>
                      <a:lnTo>
                        <a:pt x="0" y="477488"/>
                      </a:lnTo>
                      <a:lnTo>
                        <a:pt x="0" y="464630"/>
                      </a:lnTo>
                      <a:lnTo>
                        <a:pt x="104108" y="464630"/>
                      </a:lnTo>
                      <a:lnTo>
                        <a:pt x="104108" y="477488"/>
                      </a:lnTo>
                      <a:close/>
                      <a:moveTo>
                        <a:pt x="104108" y="451675"/>
                      </a:moveTo>
                      <a:lnTo>
                        <a:pt x="0" y="451675"/>
                      </a:lnTo>
                      <a:lnTo>
                        <a:pt x="0" y="438817"/>
                      </a:lnTo>
                      <a:lnTo>
                        <a:pt x="104108" y="438817"/>
                      </a:lnTo>
                      <a:lnTo>
                        <a:pt x="104108" y="451675"/>
                      </a:lnTo>
                      <a:close/>
                      <a:moveTo>
                        <a:pt x="104108" y="425863"/>
                      </a:moveTo>
                      <a:lnTo>
                        <a:pt x="0" y="425863"/>
                      </a:lnTo>
                      <a:lnTo>
                        <a:pt x="0" y="413004"/>
                      </a:lnTo>
                      <a:lnTo>
                        <a:pt x="104108" y="413004"/>
                      </a:lnTo>
                      <a:lnTo>
                        <a:pt x="104108" y="425863"/>
                      </a:lnTo>
                      <a:close/>
                      <a:moveTo>
                        <a:pt x="104108" y="400050"/>
                      </a:moveTo>
                      <a:lnTo>
                        <a:pt x="0" y="400050"/>
                      </a:lnTo>
                      <a:lnTo>
                        <a:pt x="0" y="387191"/>
                      </a:lnTo>
                      <a:lnTo>
                        <a:pt x="104108" y="387191"/>
                      </a:lnTo>
                      <a:lnTo>
                        <a:pt x="104108" y="400050"/>
                      </a:lnTo>
                      <a:close/>
                      <a:moveTo>
                        <a:pt x="104108" y="374237"/>
                      </a:moveTo>
                      <a:lnTo>
                        <a:pt x="0" y="374237"/>
                      </a:lnTo>
                      <a:lnTo>
                        <a:pt x="0" y="361379"/>
                      </a:lnTo>
                      <a:lnTo>
                        <a:pt x="104108" y="361379"/>
                      </a:lnTo>
                      <a:lnTo>
                        <a:pt x="104108" y="374237"/>
                      </a:lnTo>
                      <a:close/>
                      <a:moveTo>
                        <a:pt x="104108" y="348425"/>
                      </a:moveTo>
                      <a:lnTo>
                        <a:pt x="0" y="348425"/>
                      </a:lnTo>
                      <a:lnTo>
                        <a:pt x="0" y="335566"/>
                      </a:lnTo>
                      <a:lnTo>
                        <a:pt x="104108" y="335566"/>
                      </a:lnTo>
                      <a:lnTo>
                        <a:pt x="104108" y="348425"/>
                      </a:lnTo>
                      <a:close/>
                      <a:moveTo>
                        <a:pt x="104108" y="322612"/>
                      </a:moveTo>
                      <a:lnTo>
                        <a:pt x="0" y="322612"/>
                      </a:lnTo>
                      <a:lnTo>
                        <a:pt x="0" y="309753"/>
                      </a:lnTo>
                      <a:lnTo>
                        <a:pt x="104108" y="309753"/>
                      </a:lnTo>
                      <a:lnTo>
                        <a:pt x="104108" y="322612"/>
                      </a:lnTo>
                      <a:close/>
                      <a:moveTo>
                        <a:pt x="104108" y="296799"/>
                      </a:moveTo>
                      <a:lnTo>
                        <a:pt x="0" y="296799"/>
                      </a:lnTo>
                      <a:lnTo>
                        <a:pt x="0" y="283940"/>
                      </a:lnTo>
                      <a:lnTo>
                        <a:pt x="104108" y="283940"/>
                      </a:lnTo>
                      <a:lnTo>
                        <a:pt x="104108" y="296799"/>
                      </a:lnTo>
                      <a:close/>
                      <a:moveTo>
                        <a:pt x="104108" y="270986"/>
                      </a:moveTo>
                      <a:lnTo>
                        <a:pt x="0" y="270986"/>
                      </a:lnTo>
                      <a:lnTo>
                        <a:pt x="0" y="258128"/>
                      </a:lnTo>
                      <a:lnTo>
                        <a:pt x="104108" y="258128"/>
                      </a:lnTo>
                      <a:lnTo>
                        <a:pt x="104108" y="270986"/>
                      </a:lnTo>
                      <a:close/>
                      <a:moveTo>
                        <a:pt x="104108" y="245174"/>
                      </a:moveTo>
                      <a:lnTo>
                        <a:pt x="0" y="245174"/>
                      </a:lnTo>
                      <a:lnTo>
                        <a:pt x="0" y="232315"/>
                      </a:lnTo>
                      <a:lnTo>
                        <a:pt x="104108" y="232315"/>
                      </a:lnTo>
                      <a:lnTo>
                        <a:pt x="104108" y="245174"/>
                      </a:lnTo>
                      <a:close/>
                      <a:moveTo>
                        <a:pt x="104108" y="219361"/>
                      </a:moveTo>
                      <a:lnTo>
                        <a:pt x="0" y="219361"/>
                      </a:lnTo>
                      <a:lnTo>
                        <a:pt x="0" y="206502"/>
                      </a:lnTo>
                      <a:lnTo>
                        <a:pt x="104108" y="206502"/>
                      </a:lnTo>
                      <a:lnTo>
                        <a:pt x="104108" y="219361"/>
                      </a:lnTo>
                      <a:close/>
                      <a:moveTo>
                        <a:pt x="104108" y="193548"/>
                      </a:moveTo>
                      <a:lnTo>
                        <a:pt x="0" y="193548"/>
                      </a:lnTo>
                      <a:lnTo>
                        <a:pt x="0" y="180689"/>
                      </a:lnTo>
                      <a:lnTo>
                        <a:pt x="104108" y="180689"/>
                      </a:lnTo>
                      <a:lnTo>
                        <a:pt x="104108" y="193548"/>
                      </a:lnTo>
                      <a:close/>
                      <a:moveTo>
                        <a:pt x="104108" y="167735"/>
                      </a:moveTo>
                      <a:lnTo>
                        <a:pt x="0" y="167735"/>
                      </a:lnTo>
                      <a:lnTo>
                        <a:pt x="0" y="154876"/>
                      </a:lnTo>
                      <a:lnTo>
                        <a:pt x="104108" y="154876"/>
                      </a:lnTo>
                      <a:lnTo>
                        <a:pt x="104108" y="167735"/>
                      </a:lnTo>
                      <a:close/>
                      <a:moveTo>
                        <a:pt x="104108" y="141922"/>
                      </a:moveTo>
                      <a:lnTo>
                        <a:pt x="0" y="141922"/>
                      </a:lnTo>
                      <a:lnTo>
                        <a:pt x="0" y="129064"/>
                      </a:lnTo>
                      <a:lnTo>
                        <a:pt x="104108" y="129064"/>
                      </a:lnTo>
                      <a:lnTo>
                        <a:pt x="104108" y="141922"/>
                      </a:lnTo>
                      <a:close/>
                      <a:moveTo>
                        <a:pt x="104108" y="116110"/>
                      </a:moveTo>
                      <a:lnTo>
                        <a:pt x="0" y="116110"/>
                      </a:lnTo>
                      <a:lnTo>
                        <a:pt x="0" y="103251"/>
                      </a:lnTo>
                      <a:lnTo>
                        <a:pt x="104108" y="103251"/>
                      </a:lnTo>
                      <a:lnTo>
                        <a:pt x="104108" y="116110"/>
                      </a:lnTo>
                      <a:close/>
                      <a:moveTo>
                        <a:pt x="104108" y="90297"/>
                      </a:moveTo>
                      <a:lnTo>
                        <a:pt x="0" y="90297"/>
                      </a:lnTo>
                      <a:lnTo>
                        <a:pt x="0" y="77438"/>
                      </a:lnTo>
                      <a:lnTo>
                        <a:pt x="104108" y="77438"/>
                      </a:lnTo>
                      <a:lnTo>
                        <a:pt x="104108" y="90297"/>
                      </a:lnTo>
                      <a:close/>
                      <a:moveTo>
                        <a:pt x="104108" y="64484"/>
                      </a:moveTo>
                      <a:lnTo>
                        <a:pt x="0" y="64484"/>
                      </a:lnTo>
                      <a:lnTo>
                        <a:pt x="0" y="51625"/>
                      </a:lnTo>
                      <a:lnTo>
                        <a:pt x="104108" y="51625"/>
                      </a:lnTo>
                      <a:lnTo>
                        <a:pt x="104108" y="64484"/>
                      </a:lnTo>
                      <a:close/>
                      <a:moveTo>
                        <a:pt x="104108" y="38671"/>
                      </a:moveTo>
                      <a:lnTo>
                        <a:pt x="0" y="38671"/>
                      </a:lnTo>
                      <a:lnTo>
                        <a:pt x="0" y="25813"/>
                      </a:lnTo>
                      <a:lnTo>
                        <a:pt x="104108" y="25813"/>
                      </a:lnTo>
                      <a:lnTo>
                        <a:pt x="104108" y="38671"/>
                      </a:lnTo>
                      <a:close/>
                      <a:moveTo>
                        <a:pt x="104108" y="12859"/>
                      </a:moveTo>
                      <a:lnTo>
                        <a:pt x="0" y="12859"/>
                      </a:lnTo>
                      <a:lnTo>
                        <a:pt x="0" y="0"/>
                      </a:lnTo>
                      <a:lnTo>
                        <a:pt x="104108" y="0"/>
                      </a:lnTo>
                      <a:lnTo>
                        <a:pt x="104108" y="12859"/>
                      </a:ln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737" name="Google Shape;2737;p300"/>
              <p:cNvGrpSpPr/>
              <p:nvPr/>
            </p:nvGrpSpPr>
            <p:grpSpPr>
              <a:xfrm>
                <a:off x="1204809" y="-2703528"/>
                <a:ext cx="95250" cy="490823"/>
                <a:chOff x="1204809" y="-2703528"/>
                <a:chExt cx="95250" cy="490823"/>
              </a:xfrm>
            </p:grpSpPr>
            <p:sp>
              <p:nvSpPr>
                <p:cNvPr id="2738" name="Google Shape;2738;p300"/>
                <p:cNvSpPr/>
                <p:nvPr/>
              </p:nvSpPr>
              <p:spPr>
                <a:xfrm>
                  <a:off x="1204809" y="-2703528"/>
                  <a:ext cx="95250" cy="485775"/>
                </a:xfrm>
                <a:custGeom>
                  <a:rect b="b" l="l" r="r" t="t"/>
                  <a:pathLst>
                    <a:path extrusionOk="0" h="485775" w="95250">
                      <a:moveTo>
                        <a:pt x="104108" y="492157"/>
                      </a:moveTo>
                      <a:lnTo>
                        <a:pt x="0" y="492157"/>
                      </a:lnTo>
                      <a:lnTo>
                        <a:pt x="0" y="479584"/>
                      </a:lnTo>
                      <a:lnTo>
                        <a:pt x="104108" y="479584"/>
                      </a:lnTo>
                      <a:lnTo>
                        <a:pt x="104108" y="492157"/>
                      </a:lnTo>
                      <a:close/>
                      <a:moveTo>
                        <a:pt x="104108" y="466916"/>
                      </a:moveTo>
                      <a:lnTo>
                        <a:pt x="0" y="466916"/>
                      </a:lnTo>
                      <a:lnTo>
                        <a:pt x="0" y="454343"/>
                      </a:lnTo>
                      <a:lnTo>
                        <a:pt x="104108" y="454343"/>
                      </a:lnTo>
                      <a:lnTo>
                        <a:pt x="104108" y="466916"/>
                      </a:lnTo>
                      <a:close/>
                      <a:moveTo>
                        <a:pt x="104108" y="441674"/>
                      </a:moveTo>
                      <a:lnTo>
                        <a:pt x="0" y="441674"/>
                      </a:lnTo>
                      <a:lnTo>
                        <a:pt x="0" y="429101"/>
                      </a:lnTo>
                      <a:lnTo>
                        <a:pt x="104108" y="429101"/>
                      </a:lnTo>
                      <a:lnTo>
                        <a:pt x="104108" y="441674"/>
                      </a:lnTo>
                      <a:close/>
                      <a:moveTo>
                        <a:pt x="104108" y="416433"/>
                      </a:moveTo>
                      <a:lnTo>
                        <a:pt x="0" y="416433"/>
                      </a:lnTo>
                      <a:lnTo>
                        <a:pt x="0" y="403860"/>
                      </a:lnTo>
                      <a:lnTo>
                        <a:pt x="104108" y="403860"/>
                      </a:lnTo>
                      <a:lnTo>
                        <a:pt x="104108" y="416433"/>
                      </a:lnTo>
                      <a:close/>
                      <a:moveTo>
                        <a:pt x="104108" y="391192"/>
                      </a:moveTo>
                      <a:lnTo>
                        <a:pt x="0" y="391192"/>
                      </a:lnTo>
                      <a:lnTo>
                        <a:pt x="0" y="378619"/>
                      </a:lnTo>
                      <a:lnTo>
                        <a:pt x="104108" y="378619"/>
                      </a:lnTo>
                      <a:lnTo>
                        <a:pt x="104108" y="391192"/>
                      </a:lnTo>
                      <a:close/>
                      <a:moveTo>
                        <a:pt x="104108" y="365951"/>
                      </a:moveTo>
                      <a:lnTo>
                        <a:pt x="0" y="365951"/>
                      </a:lnTo>
                      <a:lnTo>
                        <a:pt x="0" y="353378"/>
                      </a:lnTo>
                      <a:lnTo>
                        <a:pt x="104108" y="353378"/>
                      </a:lnTo>
                      <a:lnTo>
                        <a:pt x="104108" y="365951"/>
                      </a:lnTo>
                      <a:close/>
                      <a:moveTo>
                        <a:pt x="104108" y="340709"/>
                      </a:moveTo>
                      <a:lnTo>
                        <a:pt x="0" y="340709"/>
                      </a:lnTo>
                      <a:lnTo>
                        <a:pt x="0" y="328136"/>
                      </a:lnTo>
                      <a:lnTo>
                        <a:pt x="104108" y="328136"/>
                      </a:lnTo>
                      <a:lnTo>
                        <a:pt x="104108" y="340709"/>
                      </a:lnTo>
                      <a:close/>
                      <a:moveTo>
                        <a:pt x="104108" y="315468"/>
                      </a:moveTo>
                      <a:lnTo>
                        <a:pt x="0" y="315468"/>
                      </a:lnTo>
                      <a:lnTo>
                        <a:pt x="0" y="302895"/>
                      </a:lnTo>
                      <a:lnTo>
                        <a:pt x="104108" y="302895"/>
                      </a:lnTo>
                      <a:lnTo>
                        <a:pt x="104108" y="315468"/>
                      </a:lnTo>
                      <a:close/>
                      <a:moveTo>
                        <a:pt x="104108" y="290227"/>
                      </a:moveTo>
                      <a:lnTo>
                        <a:pt x="0" y="290227"/>
                      </a:lnTo>
                      <a:lnTo>
                        <a:pt x="0" y="277654"/>
                      </a:lnTo>
                      <a:lnTo>
                        <a:pt x="104108" y="277654"/>
                      </a:lnTo>
                      <a:lnTo>
                        <a:pt x="104108" y="290227"/>
                      </a:lnTo>
                      <a:close/>
                      <a:moveTo>
                        <a:pt x="104108" y="264986"/>
                      </a:moveTo>
                      <a:lnTo>
                        <a:pt x="0" y="264986"/>
                      </a:lnTo>
                      <a:lnTo>
                        <a:pt x="0" y="252413"/>
                      </a:lnTo>
                      <a:lnTo>
                        <a:pt x="104108" y="252413"/>
                      </a:lnTo>
                      <a:lnTo>
                        <a:pt x="104108" y="264986"/>
                      </a:lnTo>
                      <a:close/>
                      <a:moveTo>
                        <a:pt x="104108" y="239744"/>
                      </a:moveTo>
                      <a:lnTo>
                        <a:pt x="0" y="239744"/>
                      </a:lnTo>
                      <a:lnTo>
                        <a:pt x="0" y="227171"/>
                      </a:lnTo>
                      <a:lnTo>
                        <a:pt x="104108" y="227171"/>
                      </a:lnTo>
                      <a:lnTo>
                        <a:pt x="104108" y="239744"/>
                      </a:lnTo>
                      <a:close/>
                      <a:moveTo>
                        <a:pt x="104108" y="214503"/>
                      </a:moveTo>
                      <a:lnTo>
                        <a:pt x="0" y="214503"/>
                      </a:lnTo>
                      <a:lnTo>
                        <a:pt x="0" y="201930"/>
                      </a:lnTo>
                      <a:lnTo>
                        <a:pt x="104108" y="201930"/>
                      </a:lnTo>
                      <a:lnTo>
                        <a:pt x="104108" y="214503"/>
                      </a:lnTo>
                      <a:close/>
                      <a:moveTo>
                        <a:pt x="104108" y="189262"/>
                      </a:moveTo>
                      <a:lnTo>
                        <a:pt x="0" y="189262"/>
                      </a:lnTo>
                      <a:lnTo>
                        <a:pt x="0" y="176689"/>
                      </a:lnTo>
                      <a:lnTo>
                        <a:pt x="104108" y="176689"/>
                      </a:lnTo>
                      <a:lnTo>
                        <a:pt x="104108" y="189262"/>
                      </a:lnTo>
                      <a:close/>
                      <a:moveTo>
                        <a:pt x="104108" y="164021"/>
                      </a:moveTo>
                      <a:lnTo>
                        <a:pt x="0" y="164021"/>
                      </a:lnTo>
                      <a:lnTo>
                        <a:pt x="0" y="151448"/>
                      </a:lnTo>
                      <a:lnTo>
                        <a:pt x="104108" y="151448"/>
                      </a:lnTo>
                      <a:lnTo>
                        <a:pt x="104108" y="164021"/>
                      </a:lnTo>
                      <a:close/>
                      <a:moveTo>
                        <a:pt x="104108" y="138779"/>
                      </a:moveTo>
                      <a:lnTo>
                        <a:pt x="0" y="138779"/>
                      </a:lnTo>
                      <a:lnTo>
                        <a:pt x="0" y="126206"/>
                      </a:lnTo>
                      <a:lnTo>
                        <a:pt x="104108" y="126206"/>
                      </a:lnTo>
                      <a:lnTo>
                        <a:pt x="104108" y="138779"/>
                      </a:lnTo>
                      <a:close/>
                      <a:moveTo>
                        <a:pt x="104108" y="113538"/>
                      </a:moveTo>
                      <a:lnTo>
                        <a:pt x="0" y="113538"/>
                      </a:lnTo>
                      <a:lnTo>
                        <a:pt x="0" y="100965"/>
                      </a:lnTo>
                      <a:lnTo>
                        <a:pt x="104108" y="100965"/>
                      </a:lnTo>
                      <a:lnTo>
                        <a:pt x="104108" y="113538"/>
                      </a:lnTo>
                      <a:close/>
                      <a:moveTo>
                        <a:pt x="104108" y="88297"/>
                      </a:moveTo>
                      <a:lnTo>
                        <a:pt x="0" y="88297"/>
                      </a:lnTo>
                      <a:lnTo>
                        <a:pt x="0" y="75724"/>
                      </a:lnTo>
                      <a:lnTo>
                        <a:pt x="104108" y="75724"/>
                      </a:lnTo>
                      <a:lnTo>
                        <a:pt x="104108" y="88297"/>
                      </a:lnTo>
                      <a:close/>
                      <a:moveTo>
                        <a:pt x="104108" y="63056"/>
                      </a:moveTo>
                      <a:lnTo>
                        <a:pt x="0" y="63056"/>
                      </a:lnTo>
                      <a:lnTo>
                        <a:pt x="0" y="50483"/>
                      </a:lnTo>
                      <a:lnTo>
                        <a:pt x="104108" y="50483"/>
                      </a:lnTo>
                      <a:lnTo>
                        <a:pt x="104108" y="63056"/>
                      </a:lnTo>
                      <a:close/>
                      <a:moveTo>
                        <a:pt x="104108" y="37814"/>
                      </a:moveTo>
                      <a:lnTo>
                        <a:pt x="0" y="37814"/>
                      </a:lnTo>
                      <a:lnTo>
                        <a:pt x="0" y="25241"/>
                      </a:lnTo>
                      <a:lnTo>
                        <a:pt x="104108" y="25241"/>
                      </a:lnTo>
                      <a:lnTo>
                        <a:pt x="104108" y="37814"/>
                      </a:lnTo>
                      <a:close/>
                      <a:moveTo>
                        <a:pt x="104108" y="12573"/>
                      </a:moveTo>
                      <a:lnTo>
                        <a:pt x="0" y="12573"/>
                      </a:lnTo>
                      <a:lnTo>
                        <a:pt x="0" y="0"/>
                      </a:lnTo>
                      <a:lnTo>
                        <a:pt x="104108" y="0"/>
                      </a:lnTo>
                      <a:lnTo>
                        <a:pt x="104108" y="12573"/>
                      </a:ln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39" name="Google Shape;2739;p300"/>
                <p:cNvSpPr/>
                <p:nvPr/>
              </p:nvSpPr>
              <p:spPr>
                <a:xfrm>
                  <a:off x="1204809" y="-2698480"/>
                  <a:ext cx="95250" cy="485775"/>
                </a:xfrm>
                <a:custGeom>
                  <a:rect b="b" l="l" r="r" t="t"/>
                  <a:pathLst>
                    <a:path extrusionOk="0" h="485775" w="95250">
                      <a:moveTo>
                        <a:pt x="104108" y="492157"/>
                      </a:moveTo>
                      <a:lnTo>
                        <a:pt x="0" y="492157"/>
                      </a:lnTo>
                      <a:lnTo>
                        <a:pt x="0" y="479584"/>
                      </a:lnTo>
                      <a:lnTo>
                        <a:pt x="104108" y="479584"/>
                      </a:lnTo>
                      <a:lnTo>
                        <a:pt x="104108" y="492157"/>
                      </a:lnTo>
                      <a:close/>
                      <a:moveTo>
                        <a:pt x="104108" y="466916"/>
                      </a:moveTo>
                      <a:lnTo>
                        <a:pt x="0" y="466916"/>
                      </a:lnTo>
                      <a:lnTo>
                        <a:pt x="0" y="454343"/>
                      </a:lnTo>
                      <a:lnTo>
                        <a:pt x="104108" y="454343"/>
                      </a:lnTo>
                      <a:lnTo>
                        <a:pt x="104108" y="466916"/>
                      </a:lnTo>
                      <a:close/>
                      <a:moveTo>
                        <a:pt x="104108" y="441674"/>
                      </a:moveTo>
                      <a:lnTo>
                        <a:pt x="0" y="441674"/>
                      </a:lnTo>
                      <a:lnTo>
                        <a:pt x="0" y="429101"/>
                      </a:lnTo>
                      <a:lnTo>
                        <a:pt x="104108" y="429101"/>
                      </a:lnTo>
                      <a:lnTo>
                        <a:pt x="104108" y="441674"/>
                      </a:lnTo>
                      <a:close/>
                      <a:moveTo>
                        <a:pt x="104108" y="416433"/>
                      </a:moveTo>
                      <a:lnTo>
                        <a:pt x="0" y="416433"/>
                      </a:lnTo>
                      <a:lnTo>
                        <a:pt x="0" y="403860"/>
                      </a:lnTo>
                      <a:lnTo>
                        <a:pt x="104108" y="403860"/>
                      </a:lnTo>
                      <a:lnTo>
                        <a:pt x="104108" y="416433"/>
                      </a:lnTo>
                      <a:close/>
                      <a:moveTo>
                        <a:pt x="104108" y="391192"/>
                      </a:moveTo>
                      <a:lnTo>
                        <a:pt x="0" y="391192"/>
                      </a:lnTo>
                      <a:lnTo>
                        <a:pt x="0" y="378619"/>
                      </a:lnTo>
                      <a:lnTo>
                        <a:pt x="104108" y="378619"/>
                      </a:lnTo>
                      <a:lnTo>
                        <a:pt x="104108" y="391192"/>
                      </a:lnTo>
                      <a:close/>
                      <a:moveTo>
                        <a:pt x="104108" y="365951"/>
                      </a:moveTo>
                      <a:lnTo>
                        <a:pt x="0" y="365951"/>
                      </a:lnTo>
                      <a:lnTo>
                        <a:pt x="0" y="353378"/>
                      </a:lnTo>
                      <a:lnTo>
                        <a:pt x="104108" y="353378"/>
                      </a:lnTo>
                      <a:lnTo>
                        <a:pt x="104108" y="365951"/>
                      </a:lnTo>
                      <a:close/>
                      <a:moveTo>
                        <a:pt x="104108" y="340709"/>
                      </a:moveTo>
                      <a:lnTo>
                        <a:pt x="0" y="340709"/>
                      </a:lnTo>
                      <a:lnTo>
                        <a:pt x="0" y="328136"/>
                      </a:lnTo>
                      <a:lnTo>
                        <a:pt x="104108" y="328136"/>
                      </a:lnTo>
                      <a:lnTo>
                        <a:pt x="104108" y="340709"/>
                      </a:lnTo>
                      <a:close/>
                      <a:moveTo>
                        <a:pt x="104108" y="315468"/>
                      </a:moveTo>
                      <a:lnTo>
                        <a:pt x="0" y="315468"/>
                      </a:lnTo>
                      <a:lnTo>
                        <a:pt x="0" y="302895"/>
                      </a:lnTo>
                      <a:lnTo>
                        <a:pt x="104108" y="302895"/>
                      </a:lnTo>
                      <a:lnTo>
                        <a:pt x="104108" y="315468"/>
                      </a:lnTo>
                      <a:close/>
                      <a:moveTo>
                        <a:pt x="104108" y="290227"/>
                      </a:moveTo>
                      <a:lnTo>
                        <a:pt x="0" y="290227"/>
                      </a:lnTo>
                      <a:lnTo>
                        <a:pt x="0" y="277654"/>
                      </a:lnTo>
                      <a:lnTo>
                        <a:pt x="104108" y="277654"/>
                      </a:lnTo>
                      <a:lnTo>
                        <a:pt x="104108" y="290227"/>
                      </a:lnTo>
                      <a:close/>
                      <a:moveTo>
                        <a:pt x="104108" y="264986"/>
                      </a:moveTo>
                      <a:lnTo>
                        <a:pt x="0" y="264986"/>
                      </a:lnTo>
                      <a:lnTo>
                        <a:pt x="0" y="252413"/>
                      </a:lnTo>
                      <a:lnTo>
                        <a:pt x="104108" y="252413"/>
                      </a:lnTo>
                      <a:lnTo>
                        <a:pt x="104108" y="264986"/>
                      </a:lnTo>
                      <a:close/>
                      <a:moveTo>
                        <a:pt x="104108" y="239744"/>
                      </a:moveTo>
                      <a:lnTo>
                        <a:pt x="0" y="239744"/>
                      </a:lnTo>
                      <a:lnTo>
                        <a:pt x="0" y="227171"/>
                      </a:lnTo>
                      <a:lnTo>
                        <a:pt x="104108" y="227171"/>
                      </a:lnTo>
                      <a:lnTo>
                        <a:pt x="104108" y="239744"/>
                      </a:lnTo>
                      <a:close/>
                      <a:moveTo>
                        <a:pt x="104108" y="214503"/>
                      </a:moveTo>
                      <a:lnTo>
                        <a:pt x="0" y="214503"/>
                      </a:lnTo>
                      <a:lnTo>
                        <a:pt x="0" y="201930"/>
                      </a:lnTo>
                      <a:lnTo>
                        <a:pt x="104108" y="201930"/>
                      </a:lnTo>
                      <a:lnTo>
                        <a:pt x="104108" y="214503"/>
                      </a:lnTo>
                      <a:close/>
                      <a:moveTo>
                        <a:pt x="104108" y="189262"/>
                      </a:moveTo>
                      <a:lnTo>
                        <a:pt x="0" y="189262"/>
                      </a:lnTo>
                      <a:lnTo>
                        <a:pt x="0" y="176689"/>
                      </a:lnTo>
                      <a:lnTo>
                        <a:pt x="104108" y="176689"/>
                      </a:lnTo>
                      <a:lnTo>
                        <a:pt x="104108" y="189262"/>
                      </a:lnTo>
                      <a:close/>
                      <a:moveTo>
                        <a:pt x="104108" y="164021"/>
                      </a:moveTo>
                      <a:lnTo>
                        <a:pt x="0" y="164021"/>
                      </a:lnTo>
                      <a:lnTo>
                        <a:pt x="0" y="151448"/>
                      </a:lnTo>
                      <a:lnTo>
                        <a:pt x="104108" y="151448"/>
                      </a:lnTo>
                      <a:lnTo>
                        <a:pt x="104108" y="164021"/>
                      </a:lnTo>
                      <a:close/>
                      <a:moveTo>
                        <a:pt x="104108" y="138779"/>
                      </a:moveTo>
                      <a:lnTo>
                        <a:pt x="0" y="138779"/>
                      </a:lnTo>
                      <a:lnTo>
                        <a:pt x="0" y="126206"/>
                      </a:lnTo>
                      <a:lnTo>
                        <a:pt x="104108" y="126206"/>
                      </a:lnTo>
                      <a:lnTo>
                        <a:pt x="104108" y="138779"/>
                      </a:lnTo>
                      <a:close/>
                      <a:moveTo>
                        <a:pt x="104108" y="113538"/>
                      </a:moveTo>
                      <a:lnTo>
                        <a:pt x="0" y="113538"/>
                      </a:lnTo>
                      <a:lnTo>
                        <a:pt x="0" y="100965"/>
                      </a:lnTo>
                      <a:lnTo>
                        <a:pt x="104108" y="100965"/>
                      </a:lnTo>
                      <a:lnTo>
                        <a:pt x="104108" y="113538"/>
                      </a:lnTo>
                      <a:close/>
                      <a:moveTo>
                        <a:pt x="104108" y="88297"/>
                      </a:moveTo>
                      <a:lnTo>
                        <a:pt x="0" y="88297"/>
                      </a:lnTo>
                      <a:lnTo>
                        <a:pt x="0" y="75724"/>
                      </a:lnTo>
                      <a:lnTo>
                        <a:pt x="104108" y="75724"/>
                      </a:lnTo>
                      <a:lnTo>
                        <a:pt x="104108" y="88297"/>
                      </a:lnTo>
                      <a:close/>
                      <a:moveTo>
                        <a:pt x="104108" y="63056"/>
                      </a:moveTo>
                      <a:lnTo>
                        <a:pt x="0" y="63056"/>
                      </a:lnTo>
                      <a:lnTo>
                        <a:pt x="0" y="50483"/>
                      </a:lnTo>
                      <a:lnTo>
                        <a:pt x="104108" y="50483"/>
                      </a:lnTo>
                      <a:lnTo>
                        <a:pt x="104108" y="63056"/>
                      </a:lnTo>
                      <a:close/>
                      <a:moveTo>
                        <a:pt x="104108" y="37814"/>
                      </a:moveTo>
                      <a:lnTo>
                        <a:pt x="0" y="37814"/>
                      </a:lnTo>
                      <a:lnTo>
                        <a:pt x="0" y="25241"/>
                      </a:lnTo>
                      <a:lnTo>
                        <a:pt x="104108" y="25241"/>
                      </a:lnTo>
                      <a:lnTo>
                        <a:pt x="104108" y="37814"/>
                      </a:lnTo>
                      <a:close/>
                      <a:moveTo>
                        <a:pt x="104108" y="12573"/>
                      </a:moveTo>
                      <a:lnTo>
                        <a:pt x="0" y="12573"/>
                      </a:lnTo>
                      <a:lnTo>
                        <a:pt x="0" y="0"/>
                      </a:lnTo>
                      <a:lnTo>
                        <a:pt x="104108" y="0"/>
                      </a:lnTo>
                      <a:lnTo>
                        <a:pt x="104108" y="12573"/>
                      </a:ln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cxnSp>
          <p:nvCxnSpPr>
            <p:cNvPr id="2740" name="Google Shape;2740;p300"/>
            <p:cNvCxnSpPr/>
            <p:nvPr/>
          </p:nvCxnSpPr>
          <p:spPr>
            <a:xfrm flipH="1" rot="-5400000">
              <a:off x="6390950" y="2846075"/>
              <a:ext cx="1461900" cy="600"/>
            </a:xfrm>
            <a:prstGeom prst="bentConnector3">
              <a:avLst>
                <a:gd fmla="val 50000" name="adj1"/>
              </a:avLst>
            </a:prstGeom>
            <a:noFill/>
            <a:ln cap="flat" cmpd="sng" w="19050">
              <a:solidFill>
                <a:schemeClr val="lt1"/>
              </a:solidFill>
              <a:prstDash val="solid"/>
              <a:round/>
              <a:headEnd len="med" w="med" type="none"/>
              <a:tailEnd len="med" w="med" type="none"/>
            </a:ln>
            <a:effectLst>
              <a:outerShdw blurRad="28575" rotWithShape="0" algn="bl">
                <a:schemeClr val="lt1"/>
              </a:outerShdw>
            </a:effectLst>
          </p:spPr>
        </p:cxnSp>
        <p:cxnSp>
          <p:nvCxnSpPr>
            <p:cNvPr id="2741" name="Google Shape;2741;p300"/>
            <p:cNvCxnSpPr/>
            <p:nvPr/>
          </p:nvCxnSpPr>
          <p:spPr>
            <a:xfrm flipH="1" rot="-5400000">
              <a:off x="6169350" y="1043325"/>
              <a:ext cx="375900" cy="332100"/>
            </a:xfrm>
            <a:prstGeom prst="bentConnector3">
              <a:avLst>
                <a:gd fmla="val 0" name="adj1"/>
              </a:avLst>
            </a:prstGeom>
            <a:noFill/>
            <a:ln cap="flat" cmpd="sng" w="19050">
              <a:solidFill>
                <a:schemeClr val="lt1"/>
              </a:solidFill>
              <a:prstDash val="solid"/>
              <a:round/>
              <a:headEnd len="med" w="med" type="none"/>
              <a:tailEnd len="med" w="med" type="none"/>
            </a:ln>
            <a:effectLst>
              <a:outerShdw blurRad="28575" rotWithShape="0" algn="bl">
                <a:schemeClr val="lt1"/>
              </a:outerShdw>
            </a:effectLst>
          </p:spPr>
        </p:cxnSp>
      </p:grpSp>
      <p:pic>
        <p:nvPicPr>
          <p:cNvPr id="2742" name="Google Shape;2742;p300"/>
          <p:cNvPicPr preferRelativeResize="0"/>
          <p:nvPr/>
        </p:nvPicPr>
        <p:blipFill>
          <a:blip r:embed="rId3">
            <a:alphaModFix/>
          </a:blip>
          <a:stretch>
            <a:fillRect/>
          </a:stretch>
        </p:blipFill>
        <p:spPr>
          <a:xfrm>
            <a:off x="5170175" y="0"/>
            <a:ext cx="3973827" cy="5143502"/>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6" name="Shape 2746"/>
        <p:cNvGrpSpPr/>
        <p:nvPr/>
      </p:nvGrpSpPr>
      <p:grpSpPr>
        <a:xfrm>
          <a:off x="0" y="0"/>
          <a:ext cx="0" cy="0"/>
          <a:chOff x="0" y="0"/>
          <a:chExt cx="0" cy="0"/>
        </a:xfrm>
      </p:grpSpPr>
      <p:sp>
        <p:nvSpPr>
          <p:cNvPr id="2747" name="Google Shape;2747;p301"/>
          <p:cNvSpPr txBox="1"/>
          <p:nvPr>
            <p:ph type="title"/>
          </p:nvPr>
        </p:nvSpPr>
        <p:spPr>
          <a:xfrm>
            <a:off x="91425" y="75000"/>
            <a:ext cx="8624400" cy="782700"/>
          </a:xfrm>
          <a:prstGeom prst="rect">
            <a:avLst/>
          </a:prstGeom>
        </p:spPr>
        <p:txBody>
          <a:bodyPr anchorCtr="0" anchor="t" bIns="91425" lIns="91425" spcFirstLastPara="1" rIns="91425" wrap="square" tIns="91425">
            <a:noAutofit/>
          </a:bodyPr>
          <a:lstStyle/>
          <a:p>
            <a:pPr indent="457200" lvl="0" marL="0" rtl="0" algn="ctr">
              <a:lnSpc>
                <a:spcPct val="150000"/>
              </a:lnSpc>
              <a:spcBef>
                <a:spcPts val="0"/>
              </a:spcBef>
              <a:spcAft>
                <a:spcPts val="0"/>
              </a:spcAft>
              <a:buNone/>
            </a:pPr>
            <a:r>
              <a:rPr lang="en" sz="1800">
                <a:solidFill>
                  <a:srgbClr val="321A7C"/>
                </a:solidFill>
              </a:rPr>
              <a:t>Guard Rails and Points of Caution when working with AI Agents</a:t>
            </a:r>
            <a:endParaRPr sz="1800">
              <a:solidFill>
                <a:srgbClr val="321A7C"/>
              </a:solidFill>
            </a:endParaRPr>
          </a:p>
        </p:txBody>
      </p:sp>
      <p:sp>
        <p:nvSpPr>
          <p:cNvPr id="2748" name="Google Shape;2748;p301"/>
          <p:cNvSpPr txBox="1"/>
          <p:nvPr>
            <p:ph idx="4294967295" type="body"/>
          </p:nvPr>
        </p:nvSpPr>
        <p:spPr>
          <a:xfrm>
            <a:off x="230100" y="351200"/>
            <a:ext cx="8804400" cy="44406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t/>
            </a:r>
            <a:endParaRPr sz="950">
              <a:solidFill>
                <a:srgbClr val="0F0F0F"/>
              </a:solidFill>
              <a:latin typeface="Poppins Medium"/>
              <a:ea typeface="Poppins Medium"/>
              <a:cs typeface="Poppins Medium"/>
              <a:sym typeface="Poppins Medium"/>
            </a:endParaRPr>
          </a:p>
          <a:p>
            <a:pPr indent="-288925" lvl="0" marL="457200" rtl="0" algn="l">
              <a:lnSpc>
                <a:spcPct val="150000"/>
              </a:lnSpc>
              <a:spcBef>
                <a:spcPts val="0"/>
              </a:spcBef>
              <a:spcAft>
                <a:spcPts val="0"/>
              </a:spcAft>
              <a:buClr>
                <a:srgbClr val="0F0F0F"/>
              </a:buClr>
              <a:buSzPts val="950"/>
              <a:buFont typeface="Poppins"/>
              <a:buAutoNum type="arabicPeriod"/>
            </a:pPr>
            <a:r>
              <a:rPr b="1" lang="en" sz="950">
                <a:solidFill>
                  <a:srgbClr val="0F0F0F"/>
                </a:solidFill>
                <a:latin typeface="Poppins"/>
                <a:ea typeface="Poppins"/>
                <a:cs typeface="Poppins"/>
                <a:sym typeface="Poppins"/>
              </a:rPr>
              <a:t>Create Sub- Feature Branch for AI Agent</a:t>
            </a:r>
            <a:endParaRPr b="1" sz="950">
              <a:solidFill>
                <a:srgbClr val="0F0F0F"/>
              </a:solidFill>
              <a:latin typeface="Poppins"/>
              <a:ea typeface="Poppins"/>
              <a:cs typeface="Poppins"/>
              <a:sym typeface="Poppins"/>
            </a:endParaRPr>
          </a:p>
          <a:p>
            <a:pPr indent="-288925" lvl="1" marL="914400" rtl="0" algn="l">
              <a:lnSpc>
                <a:spcPct val="150000"/>
              </a:lnSpc>
              <a:spcBef>
                <a:spcPts val="0"/>
              </a:spcBef>
              <a:spcAft>
                <a:spcPts val="0"/>
              </a:spcAft>
              <a:buClr>
                <a:srgbClr val="0F0F0F"/>
              </a:buClr>
              <a:buSzPts val="950"/>
              <a:buFont typeface="Poppins Medium"/>
              <a:buAutoNum type="alphaLcPeriod"/>
            </a:pPr>
            <a:r>
              <a:rPr lang="en" sz="950">
                <a:solidFill>
                  <a:srgbClr val="0F0F0F"/>
                </a:solidFill>
                <a:latin typeface="Poppins Medium"/>
                <a:ea typeface="Poppins Medium"/>
                <a:cs typeface="Poppins Medium"/>
                <a:sym typeface="Poppins Medium"/>
              </a:rPr>
              <a:t>Git provides a safety net when using AI for code modifications. If unwanted changes occur, you can easily revert to your original code. </a:t>
            </a:r>
            <a:endParaRPr sz="950">
              <a:solidFill>
                <a:srgbClr val="0F0F0F"/>
              </a:solidFill>
              <a:latin typeface="Poppins Medium"/>
              <a:ea typeface="Poppins Medium"/>
              <a:cs typeface="Poppins Medium"/>
              <a:sym typeface="Poppins Medium"/>
            </a:endParaRPr>
          </a:p>
          <a:p>
            <a:pPr indent="-288925" lvl="0" marL="457200" rtl="0" algn="l">
              <a:lnSpc>
                <a:spcPct val="150000"/>
              </a:lnSpc>
              <a:spcBef>
                <a:spcPts val="0"/>
              </a:spcBef>
              <a:spcAft>
                <a:spcPts val="0"/>
              </a:spcAft>
              <a:buClr>
                <a:srgbClr val="0F0F0F"/>
              </a:buClr>
              <a:buSzPts val="950"/>
              <a:buFont typeface="Poppins"/>
              <a:buAutoNum type="arabicPeriod"/>
            </a:pPr>
            <a:r>
              <a:rPr b="1" lang="en" sz="950">
                <a:solidFill>
                  <a:srgbClr val="0F0F0F"/>
                </a:solidFill>
                <a:latin typeface="Poppins"/>
                <a:ea typeface="Poppins"/>
                <a:cs typeface="Poppins"/>
                <a:sym typeface="Poppins"/>
              </a:rPr>
              <a:t>Only Connect to Local Machine Database (Don’t Connect AI Agent to Dev/UAT </a:t>
            </a:r>
            <a:r>
              <a:rPr b="1" lang="en" sz="950">
                <a:solidFill>
                  <a:srgbClr val="0F0F0F"/>
                </a:solidFill>
                <a:latin typeface="Poppins"/>
                <a:ea typeface="Poppins"/>
                <a:cs typeface="Poppins"/>
                <a:sym typeface="Poppins"/>
              </a:rPr>
              <a:t>Environments</a:t>
            </a:r>
            <a:r>
              <a:rPr b="1" lang="en" sz="950">
                <a:solidFill>
                  <a:srgbClr val="0F0F0F"/>
                </a:solidFill>
                <a:latin typeface="Poppins"/>
                <a:ea typeface="Poppins"/>
                <a:cs typeface="Poppins"/>
                <a:sym typeface="Poppins"/>
              </a:rPr>
              <a:t> Database)</a:t>
            </a:r>
            <a:endParaRPr b="1" sz="950">
              <a:solidFill>
                <a:srgbClr val="0F0F0F"/>
              </a:solidFill>
              <a:latin typeface="Poppins"/>
              <a:ea typeface="Poppins"/>
              <a:cs typeface="Poppins"/>
              <a:sym typeface="Poppins"/>
            </a:endParaRPr>
          </a:p>
          <a:p>
            <a:pPr indent="-288925" lvl="1" marL="914400" rtl="0" algn="l">
              <a:lnSpc>
                <a:spcPct val="150000"/>
              </a:lnSpc>
              <a:spcBef>
                <a:spcPts val="0"/>
              </a:spcBef>
              <a:spcAft>
                <a:spcPts val="0"/>
              </a:spcAft>
              <a:buClr>
                <a:srgbClr val="0F0F0F"/>
              </a:buClr>
              <a:buSzPts val="950"/>
              <a:buFont typeface="Poppins Medium"/>
              <a:buAutoNum type="alphaLcPeriod"/>
            </a:pPr>
            <a:r>
              <a:rPr lang="en" sz="950">
                <a:solidFill>
                  <a:srgbClr val="0F0F0F"/>
                </a:solidFill>
                <a:latin typeface="Poppins Medium"/>
                <a:ea typeface="Poppins Medium"/>
                <a:cs typeface="Poppins Medium"/>
                <a:sym typeface="Poppins Medium"/>
              </a:rPr>
              <a:t>AI tools can be disrupted by API limits, server issues, or other unexpected problems. To protect your work, save regularly and back up your prompts.</a:t>
            </a:r>
            <a:endParaRPr sz="950">
              <a:solidFill>
                <a:srgbClr val="0F0F0F"/>
              </a:solidFill>
              <a:latin typeface="Poppins Medium"/>
              <a:ea typeface="Poppins Medium"/>
              <a:cs typeface="Poppins Medium"/>
              <a:sym typeface="Poppins Medium"/>
            </a:endParaRPr>
          </a:p>
          <a:p>
            <a:pPr indent="-288925" lvl="0" marL="457200" rtl="0" algn="l">
              <a:lnSpc>
                <a:spcPct val="150000"/>
              </a:lnSpc>
              <a:spcBef>
                <a:spcPts val="0"/>
              </a:spcBef>
              <a:spcAft>
                <a:spcPts val="0"/>
              </a:spcAft>
              <a:buClr>
                <a:schemeClr val="dk1"/>
              </a:buClr>
              <a:buSzPts val="950"/>
              <a:buFont typeface="Poppins"/>
              <a:buAutoNum type="arabicPeriod"/>
            </a:pPr>
            <a:r>
              <a:rPr b="1" lang="en" sz="950">
                <a:solidFill>
                  <a:srgbClr val="0F0F0F"/>
                </a:solidFill>
                <a:latin typeface="Poppins"/>
                <a:ea typeface="Poppins"/>
                <a:cs typeface="Poppins"/>
                <a:sym typeface="Poppins"/>
              </a:rPr>
              <a:t>Use the Fetch Tools (Search Web) - Check what is allowed by RBC security policy</a:t>
            </a:r>
            <a:endParaRPr b="1" sz="950">
              <a:solidFill>
                <a:srgbClr val="0F0F0F"/>
              </a:solidFill>
              <a:latin typeface="Poppins"/>
              <a:ea typeface="Poppins"/>
              <a:cs typeface="Poppins"/>
              <a:sym typeface="Poppins"/>
            </a:endParaRPr>
          </a:p>
          <a:p>
            <a:pPr indent="-288925" lvl="1" marL="914400" rtl="0" algn="l">
              <a:lnSpc>
                <a:spcPct val="150000"/>
              </a:lnSpc>
              <a:spcBef>
                <a:spcPts val="0"/>
              </a:spcBef>
              <a:spcAft>
                <a:spcPts val="0"/>
              </a:spcAft>
              <a:buClr>
                <a:srgbClr val="0F0F0F"/>
              </a:buClr>
              <a:buSzPts val="950"/>
              <a:buFont typeface="Poppins Medium"/>
              <a:buAutoNum type="alphaLcPeriod"/>
            </a:pPr>
            <a:r>
              <a:rPr lang="en" sz="950">
                <a:solidFill>
                  <a:srgbClr val="0F0F0F"/>
                </a:solidFill>
                <a:latin typeface="Poppins Medium"/>
                <a:ea typeface="Poppins Medium"/>
                <a:cs typeface="Poppins Medium"/>
                <a:sym typeface="Poppins Medium"/>
              </a:rPr>
              <a:t>AI models are constantly learning. To achieve the best results, provide feedback on the initial output, guiding the AI with refinements until it meets your expectations. One-shot or few-shot prompting can be helpful techniques.</a:t>
            </a:r>
            <a:endParaRPr sz="950">
              <a:solidFill>
                <a:srgbClr val="0F0F0F"/>
              </a:solidFill>
              <a:latin typeface="Poppins Medium"/>
              <a:ea typeface="Poppins Medium"/>
              <a:cs typeface="Poppins Medium"/>
              <a:sym typeface="Poppins Medium"/>
            </a:endParaRPr>
          </a:p>
          <a:p>
            <a:pPr indent="-288925" lvl="0" marL="457200" rtl="0" algn="l">
              <a:lnSpc>
                <a:spcPct val="150000"/>
              </a:lnSpc>
              <a:spcBef>
                <a:spcPts val="0"/>
              </a:spcBef>
              <a:spcAft>
                <a:spcPts val="0"/>
              </a:spcAft>
              <a:buClr>
                <a:schemeClr val="dk1"/>
              </a:buClr>
              <a:buSzPts val="950"/>
              <a:buFont typeface="Poppins"/>
              <a:buAutoNum type="arabicPeriod"/>
            </a:pPr>
            <a:r>
              <a:rPr b="1" lang="en" sz="950">
                <a:latin typeface="Poppins"/>
                <a:ea typeface="Poppins"/>
                <a:cs typeface="Poppins"/>
                <a:sym typeface="Poppins"/>
              </a:rPr>
              <a:t>Create test data only on Local Database</a:t>
            </a:r>
            <a:endParaRPr sz="950">
              <a:latin typeface="Poppins Medium"/>
              <a:ea typeface="Poppins Medium"/>
              <a:cs typeface="Poppins Medium"/>
              <a:sym typeface="Poppins Medium"/>
            </a:endParaRPr>
          </a:p>
          <a:p>
            <a:pPr indent="-288925" lvl="1" marL="914400" rtl="0" algn="l">
              <a:lnSpc>
                <a:spcPct val="150000"/>
              </a:lnSpc>
              <a:spcBef>
                <a:spcPts val="0"/>
              </a:spcBef>
              <a:spcAft>
                <a:spcPts val="0"/>
              </a:spcAft>
              <a:buSzPts val="950"/>
              <a:buFont typeface="Poppins Medium"/>
              <a:buAutoNum type="alphaLcPeriod"/>
            </a:pPr>
            <a:r>
              <a:rPr lang="en" sz="950">
                <a:latin typeface="Poppins Medium"/>
                <a:ea typeface="Poppins Medium"/>
                <a:cs typeface="Poppins Medium"/>
                <a:sym typeface="Poppins Medium"/>
              </a:rPr>
              <a:t>To avoid inaccuracies and wasted effort, provide the AI with detailed instructions in your initial prompt. This minimizes false assumptions and helps the AI deliver the desired functionality quickly.</a:t>
            </a:r>
            <a:endParaRPr sz="950">
              <a:latin typeface="Poppins Medium"/>
              <a:ea typeface="Poppins Medium"/>
              <a:cs typeface="Poppins Medium"/>
              <a:sym typeface="Poppins Medium"/>
            </a:endParaRPr>
          </a:p>
          <a:p>
            <a:pPr indent="-288925" lvl="0" marL="457200" rtl="0" algn="l">
              <a:lnSpc>
                <a:spcPct val="150000"/>
              </a:lnSpc>
              <a:spcBef>
                <a:spcPts val="0"/>
              </a:spcBef>
              <a:spcAft>
                <a:spcPts val="0"/>
              </a:spcAft>
              <a:buClr>
                <a:schemeClr val="dk1"/>
              </a:buClr>
              <a:buSzPts val="950"/>
              <a:buFont typeface="Poppins"/>
              <a:buAutoNum type="arabicPeriod"/>
            </a:pPr>
            <a:r>
              <a:rPr b="1" lang="en" sz="950">
                <a:latin typeface="Poppins"/>
                <a:ea typeface="Poppins"/>
                <a:cs typeface="Poppins"/>
                <a:sym typeface="Poppins"/>
              </a:rPr>
              <a:t>Provide PR Generation Template for AI Agent</a:t>
            </a:r>
            <a:r>
              <a:rPr b="1" lang="en" sz="950">
                <a:latin typeface="Poppins"/>
                <a:ea typeface="Poppins"/>
                <a:cs typeface="Poppins"/>
                <a:sym typeface="Poppins"/>
              </a:rPr>
              <a:t>. </a:t>
            </a:r>
            <a:endParaRPr b="1" sz="950">
              <a:latin typeface="Poppins"/>
              <a:ea typeface="Poppins"/>
              <a:cs typeface="Poppins"/>
              <a:sym typeface="Poppins"/>
            </a:endParaRPr>
          </a:p>
          <a:p>
            <a:pPr indent="-288925" lvl="1" marL="914400" rtl="0" algn="l">
              <a:lnSpc>
                <a:spcPct val="150000"/>
              </a:lnSpc>
              <a:spcBef>
                <a:spcPts val="0"/>
              </a:spcBef>
              <a:spcAft>
                <a:spcPts val="0"/>
              </a:spcAft>
              <a:buClr>
                <a:schemeClr val="dk1"/>
              </a:buClr>
              <a:buSzPts val="950"/>
              <a:buFont typeface="Poppins Medium"/>
              <a:buAutoNum type="alphaLcPeriod"/>
            </a:pPr>
            <a:r>
              <a:rPr lang="en" sz="950">
                <a:latin typeface="Poppins Medium"/>
                <a:ea typeface="Poppins Medium"/>
                <a:cs typeface="Poppins Medium"/>
                <a:sym typeface="Poppins Medium"/>
              </a:rPr>
              <a:t>Never blindly trust AI generated code. Always validate its output. Even seemingly minor errors, like the incorrect date format and off-by-one error we encountered in our Employee Microservice, demonstrate the importance of thorough testing. It is recommended to add unit tests, automated tests and manual tests to your code. </a:t>
            </a:r>
            <a:endParaRPr sz="950">
              <a:latin typeface="Poppins Medium"/>
              <a:ea typeface="Poppins Medium"/>
              <a:cs typeface="Poppins Medium"/>
              <a:sym typeface="Poppins Medium"/>
            </a:endParaRPr>
          </a:p>
          <a:p>
            <a:pPr indent="-288925" lvl="0" marL="457200" rtl="0" algn="l">
              <a:lnSpc>
                <a:spcPct val="150000"/>
              </a:lnSpc>
              <a:spcBef>
                <a:spcPts val="0"/>
              </a:spcBef>
              <a:spcAft>
                <a:spcPts val="0"/>
              </a:spcAft>
              <a:buSzPts val="950"/>
              <a:buFont typeface="Poppins"/>
              <a:buAutoNum type="arabicPeriod"/>
            </a:pPr>
            <a:r>
              <a:rPr b="1" lang="en" sz="950">
                <a:latin typeface="Poppins"/>
                <a:ea typeface="Poppins"/>
                <a:cs typeface="Poppins"/>
                <a:sym typeface="Poppins"/>
              </a:rPr>
              <a:t>Don’t Install Any Unapproved Tools in VSCode </a:t>
            </a:r>
            <a:endParaRPr b="1" sz="950">
              <a:latin typeface="Poppins"/>
              <a:ea typeface="Poppins"/>
              <a:cs typeface="Poppins"/>
              <a:sym typeface="Poppins"/>
            </a:endParaRPr>
          </a:p>
          <a:p>
            <a:pPr indent="-288925" lvl="1" marL="914400" rtl="0" algn="l">
              <a:lnSpc>
                <a:spcPct val="150000"/>
              </a:lnSpc>
              <a:spcBef>
                <a:spcPts val="0"/>
              </a:spcBef>
              <a:spcAft>
                <a:spcPts val="0"/>
              </a:spcAft>
              <a:buSzPts val="950"/>
              <a:buFont typeface="Poppins"/>
              <a:buAutoNum type="alphaLcPeriod"/>
            </a:pPr>
            <a:r>
              <a:rPr lang="en" sz="950">
                <a:latin typeface="Poppins Medium"/>
                <a:ea typeface="Poppins Medium"/>
                <a:cs typeface="Poppins Medium"/>
                <a:sym typeface="Poppins Medium"/>
              </a:rPr>
              <a:t>Avoid sharing organization’s or customer’s real data (PII, Sensitive or Confidential information), instead, try to use anonymized data. As this data may further be used to train the future models.</a:t>
            </a:r>
            <a:endParaRPr sz="950">
              <a:latin typeface="Poppins Medium"/>
              <a:ea typeface="Poppins Medium"/>
              <a:cs typeface="Poppins Medium"/>
              <a:sym typeface="Poppins Medium"/>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2" name="Shape 2752"/>
        <p:cNvGrpSpPr/>
        <p:nvPr/>
      </p:nvGrpSpPr>
      <p:grpSpPr>
        <a:xfrm>
          <a:off x="0" y="0"/>
          <a:ext cx="0" cy="0"/>
          <a:chOff x="0" y="0"/>
          <a:chExt cx="0" cy="0"/>
        </a:xfrm>
      </p:grpSpPr>
      <p:sp>
        <p:nvSpPr>
          <p:cNvPr id="2753" name="Google Shape;2753;p302"/>
          <p:cNvSpPr txBox="1"/>
          <p:nvPr>
            <p:ph type="ctrTitle"/>
          </p:nvPr>
        </p:nvSpPr>
        <p:spPr>
          <a:xfrm>
            <a:off x="713225" y="1039500"/>
            <a:ext cx="4016700" cy="2232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4600"/>
              <a:t>Demo</a:t>
            </a:r>
            <a:endParaRPr sz="5900">
              <a:solidFill>
                <a:schemeClr val="accent1"/>
              </a:solidFill>
              <a:latin typeface="Poppins"/>
              <a:ea typeface="Poppins"/>
              <a:cs typeface="Poppins"/>
              <a:sym typeface="Poppins"/>
            </a:endParaRPr>
          </a:p>
        </p:txBody>
      </p:sp>
      <p:sp>
        <p:nvSpPr>
          <p:cNvPr id="2754" name="Google Shape;2754;p302"/>
          <p:cNvSpPr txBox="1"/>
          <p:nvPr>
            <p:ph idx="1" type="subTitle"/>
          </p:nvPr>
        </p:nvSpPr>
        <p:spPr>
          <a:xfrm>
            <a:off x="856025" y="3439202"/>
            <a:ext cx="3513600" cy="416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Documentation Generation with AI</a:t>
            </a:r>
            <a:endParaRPr/>
          </a:p>
        </p:txBody>
      </p:sp>
      <p:grpSp>
        <p:nvGrpSpPr>
          <p:cNvPr id="2755" name="Google Shape;2755;p302"/>
          <p:cNvGrpSpPr/>
          <p:nvPr/>
        </p:nvGrpSpPr>
        <p:grpSpPr>
          <a:xfrm>
            <a:off x="5348690" y="714128"/>
            <a:ext cx="3659361" cy="2863197"/>
            <a:chOff x="5348690" y="714128"/>
            <a:chExt cx="3659361" cy="2863197"/>
          </a:xfrm>
        </p:grpSpPr>
        <p:grpSp>
          <p:nvGrpSpPr>
            <p:cNvPr id="2756" name="Google Shape;2756;p302"/>
            <p:cNvGrpSpPr/>
            <p:nvPr/>
          </p:nvGrpSpPr>
          <p:grpSpPr>
            <a:xfrm>
              <a:off x="5348722" y="714128"/>
              <a:ext cx="783937" cy="559911"/>
              <a:chOff x="5388046" y="-4643818"/>
              <a:chExt cx="1473565" cy="1052465"/>
            </a:xfrm>
          </p:grpSpPr>
          <p:sp>
            <p:nvSpPr>
              <p:cNvPr id="2757" name="Google Shape;2757;p302"/>
              <p:cNvSpPr/>
              <p:nvPr/>
            </p:nvSpPr>
            <p:spPr>
              <a:xfrm>
                <a:off x="5388046" y="-4643818"/>
                <a:ext cx="485775" cy="85725"/>
              </a:xfrm>
              <a:custGeom>
                <a:rect b="b" l="l" r="r" t="t"/>
                <a:pathLst>
                  <a:path extrusionOk="0" h="85725" w="485775">
                    <a:moveTo>
                      <a:pt x="391335" y="6715"/>
                    </a:moveTo>
                    <a:lnTo>
                      <a:pt x="6715" y="6715"/>
                    </a:lnTo>
                    <a:lnTo>
                      <a:pt x="6715" y="80915"/>
                    </a:lnTo>
                    <a:lnTo>
                      <a:pt x="480393" y="80915"/>
                    </a:lnTo>
                    <a:lnTo>
                      <a:pt x="391335" y="6715"/>
                    </a:lnTo>
                    <a:close/>
                  </a:path>
                </a:pathLst>
              </a:custGeom>
              <a:solidFill>
                <a:schemeClr val="lt1"/>
              </a:solid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58" name="Google Shape;2758;p302"/>
              <p:cNvSpPr/>
              <p:nvPr/>
            </p:nvSpPr>
            <p:spPr>
              <a:xfrm>
                <a:off x="5394761" y="-4562903"/>
                <a:ext cx="1466850" cy="971550"/>
              </a:xfrm>
              <a:custGeom>
                <a:rect b="b" l="l" r="r" t="t"/>
                <a:pathLst>
                  <a:path extrusionOk="0" h="971550" w="1466850">
                    <a:moveTo>
                      <a:pt x="0" y="0"/>
                    </a:moveTo>
                    <a:lnTo>
                      <a:pt x="1468088" y="0"/>
                    </a:lnTo>
                    <a:lnTo>
                      <a:pt x="1468088" y="977456"/>
                    </a:lnTo>
                    <a:lnTo>
                      <a:pt x="0" y="977456"/>
                    </a:lnTo>
                    <a:close/>
                  </a:path>
                </a:pathLst>
              </a:custGeom>
              <a:solidFill>
                <a:srgbClr val="FFFFFF">
                  <a:alpha val="10000"/>
                </a:srgbClr>
              </a:solidFill>
              <a:ln cap="flat" cmpd="sng" w="9525">
                <a:solidFill>
                  <a:schemeClr val="lt1"/>
                </a:solidFill>
                <a:prstDash val="solid"/>
                <a:round/>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2759" name="Google Shape;2759;p302"/>
              <p:cNvGrpSpPr/>
              <p:nvPr/>
            </p:nvGrpSpPr>
            <p:grpSpPr>
              <a:xfrm>
                <a:off x="5476867" y="-4404312"/>
                <a:ext cx="1298257" cy="581025"/>
                <a:chOff x="5476867" y="-4404312"/>
                <a:chExt cx="1298257" cy="581025"/>
              </a:xfrm>
            </p:grpSpPr>
            <p:sp>
              <p:nvSpPr>
                <p:cNvPr id="2760" name="Google Shape;2760;p302"/>
                <p:cNvSpPr/>
                <p:nvPr/>
              </p:nvSpPr>
              <p:spPr>
                <a:xfrm>
                  <a:off x="5541732" y="-4100179"/>
                  <a:ext cx="19050" cy="219075"/>
                </a:xfrm>
                <a:custGeom>
                  <a:rect b="b" l="l" r="r" t="t"/>
                  <a:pathLst>
                    <a:path extrusionOk="0" h="219075" w="19050">
                      <a:moveTo>
                        <a:pt x="12288" y="12287"/>
                      </a:moveTo>
                      <a:lnTo>
                        <a:pt x="12288" y="209360"/>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61" name="Google Shape;2761;p302"/>
                <p:cNvSpPr/>
                <p:nvPr/>
              </p:nvSpPr>
              <p:spPr>
                <a:xfrm>
                  <a:off x="5586690" y="-4178379"/>
                  <a:ext cx="19050" cy="295275"/>
                </a:xfrm>
                <a:custGeom>
                  <a:rect b="b" l="l" r="r" t="t"/>
                  <a:pathLst>
                    <a:path extrusionOk="0" h="295275" w="19050">
                      <a:moveTo>
                        <a:pt x="12287" y="12287"/>
                      </a:moveTo>
                      <a:lnTo>
                        <a:pt x="12287" y="287560"/>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62" name="Google Shape;2762;p302"/>
                <p:cNvSpPr/>
                <p:nvPr/>
              </p:nvSpPr>
              <p:spPr>
                <a:xfrm>
                  <a:off x="5631648" y="-4248578"/>
                  <a:ext cx="19050" cy="361950"/>
                </a:xfrm>
                <a:custGeom>
                  <a:rect b="b" l="l" r="r" t="t"/>
                  <a:pathLst>
                    <a:path extrusionOk="0" h="361950" w="19050">
                      <a:moveTo>
                        <a:pt x="12288" y="12287"/>
                      </a:moveTo>
                      <a:lnTo>
                        <a:pt x="12288" y="357759"/>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63" name="Google Shape;2763;p302"/>
                <p:cNvSpPr/>
                <p:nvPr/>
              </p:nvSpPr>
              <p:spPr>
                <a:xfrm>
                  <a:off x="5676606" y="-4190952"/>
                  <a:ext cx="19050" cy="304800"/>
                </a:xfrm>
                <a:custGeom>
                  <a:rect b="b" l="l" r="r" t="t"/>
                  <a:pathLst>
                    <a:path extrusionOk="0" h="304800" w="19050">
                      <a:moveTo>
                        <a:pt x="12287" y="12287"/>
                      </a:moveTo>
                      <a:lnTo>
                        <a:pt x="12287" y="300133"/>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64" name="Google Shape;2764;p302"/>
                <p:cNvSpPr/>
                <p:nvPr/>
              </p:nvSpPr>
              <p:spPr>
                <a:xfrm>
                  <a:off x="5721564" y="-4297251"/>
                  <a:ext cx="19050" cy="409575"/>
                </a:xfrm>
                <a:custGeom>
                  <a:rect b="b" l="l" r="r" t="t"/>
                  <a:pathLst>
                    <a:path extrusionOk="0" h="409575" w="19050">
                      <a:moveTo>
                        <a:pt x="12287" y="12287"/>
                      </a:moveTo>
                      <a:lnTo>
                        <a:pt x="12287" y="406432"/>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65" name="Google Shape;2765;p302"/>
                <p:cNvSpPr/>
                <p:nvPr/>
              </p:nvSpPr>
              <p:spPr>
                <a:xfrm>
                  <a:off x="5766617" y="-4207621"/>
                  <a:ext cx="19050" cy="323850"/>
                </a:xfrm>
                <a:custGeom>
                  <a:rect b="b" l="l" r="r" t="t"/>
                  <a:pathLst>
                    <a:path extrusionOk="0" h="323850" w="19050">
                      <a:moveTo>
                        <a:pt x="12287" y="12287"/>
                      </a:moveTo>
                      <a:lnTo>
                        <a:pt x="12287" y="316802"/>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66" name="Google Shape;2766;p302"/>
                <p:cNvSpPr/>
                <p:nvPr/>
              </p:nvSpPr>
              <p:spPr>
                <a:xfrm>
                  <a:off x="5811575" y="-4190952"/>
                  <a:ext cx="19050" cy="304800"/>
                </a:xfrm>
                <a:custGeom>
                  <a:rect b="b" l="l" r="r" t="t"/>
                  <a:pathLst>
                    <a:path extrusionOk="0" h="304800" w="19050">
                      <a:moveTo>
                        <a:pt x="12287" y="12287"/>
                      </a:moveTo>
                      <a:lnTo>
                        <a:pt x="12287" y="300133"/>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67" name="Google Shape;2767;p302"/>
                <p:cNvSpPr/>
                <p:nvPr/>
              </p:nvSpPr>
              <p:spPr>
                <a:xfrm>
                  <a:off x="5856533" y="-4260389"/>
                  <a:ext cx="19050" cy="381000"/>
                </a:xfrm>
                <a:custGeom>
                  <a:rect b="b" l="l" r="r" t="t"/>
                  <a:pathLst>
                    <a:path extrusionOk="0" h="381000" w="19050">
                      <a:moveTo>
                        <a:pt x="12287" y="12287"/>
                      </a:moveTo>
                      <a:lnTo>
                        <a:pt x="12287" y="369570"/>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68" name="Google Shape;2768;p302"/>
                <p:cNvSpPr/>
                <p:nvPr/>
              </p:nvSpPr>
              <p:spPr>
                <a:xfrm>
                  <a:off x="5901491" y="-4178379"/>
                  <a:ext cx="19050" cy="295275"/>
                </a:xfrm>
                <a:custGeom>
                  <a:rect b="b" l="l" r="r" t="t"/>
                  <a:pathLst>
                    <a:path extrusionOk="0" h="295275" w="19050">
                      <a:moveTo>
                        <a:pt x="12287" y="12287"/>
                      </a:moveTo>
                      <a:lnTo>
                        <a:pt x="12287" y="287560"/>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69" name="Google Shape;2769;p302"/>
                <p:cNvSpPr/>
                <p:nvPr/>
              </p:nvSpPr>
              <p:spPr>
                <a:xfrm>
                  <a:off x="5946449" y="-4111704"/>
                  <a:ext cx="19050" cy="228600"/>
                </a:xfrm>
                <a:custGeom>
                  <a:rect b="b" l="l" r="r" t="t"/>
                  <a:pathLst>
                    <a:path extrusionOk="0" h="228600" w="19050">
                      <a:moveTo>
                        <a:pt x="12287" y="12287"/>
                      </a:moveTo>
                      <a:lnTo>
                        <a:pt x="12287" y="220885"/>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70" name="Google Shape;2770;p302"/>
                <p:cNvSpPr/>
                <p:nvPr/>
              </p:nvSpPr>
              <p:spPr>
                <a:xfrm>
                  <a:off x="5991503" y="-4190952"/>
                  <a:ext cx="19050" cy="304800"/>
                </a:xfrm>
                <a:custGeom>
                  <a:rect b="b" l="l" r="r" t="t"/>
                  <a:pathLst>
                    <a:path extrusionOk="0" h="304800" w="19050">
                      <a:moveTo>
                        <a:pt x="12287" y="12287"/>
                      </a:moveTo>
                      <a:lnTo>
                        <a:pt x="12287" y="300133"/>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71" name="Google Shape;2771;p302"/>
                <p:cNvSpPr/>
                <p:nvPr/>
              </p:nvSpPr>
              <p:spPr>
                <a:xfrm>
                  <a:off x="6036461" y="-4140850"/>
                  <a:ext cx="19050" cy="257175"/>
                </a:xfrm>
                <a:custGeom>
                  <a:rect b="b" l="l" r="r" t="t"/>
                  <a:pathLst>
                    <a:path extrusionOk="0" h="257175" w="19050">
                      <a:moveTo>
                        <a:pt x="12288" y="12287"/>
                      </a:moveTo>
                      <a:lnTo>
                        <a:pt x="12288" y="250031"/>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72" name="Google Shape;2772;p302"/>
                <p:cNvSpPr/>
                <p:nvPr/>
              </p:nvSpPr>
              <p:spPr>
                <a:xfrm>
                  <a:off x="6081419" y="-4228480"/>
                  <a:ext cx="19050" cy="342900"/>
                </a:xfrm>
                <a:custGeom>
                  <a:rect b="b" l="l" r="r" t="t"/>
                  <a:pathLst>
                    <a:path extrusionOk="0" h="342900" w="19050">
                      <a:moveTo>
                        <a:pt x="12287" y="12287"/>
                      </a:moveTo>
                      <a:lnTo>
                        <a:pt x="12287" y="337661"/>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73" name="Google Shape;2773;p302"/>
                <p:cNvSpPr/>
                <p:nvPr/>
              </p:nvSpPr>
              <p:spPr>
                <a:xfrm>
                  <a:off x="6126377" y="-4207621"/>
                  <a:ext cx="19050" cy="323850"/>
                </a:xfrm>
                <a:custGeom>
                  <a:rect b="b" l="l" r="r" t="t"/>
                  <a:pathLst>
                    <a:path extrusionOk="0" h="323850" w="19050">
                      <a:moveTo>
                        <a:pt x="12287" y="12287"/>
                      </a:moveTo>
                      <a:lnTo>
                        <a:pt x="12287" y="316802"/>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74" name="Google Shape;2774;p302"/>
                <p:cNvSpPr/>
                <p:nvPr/>
              </p:nvSpPr>
              <p:spPr>
                <a:xfrm>
                  <a:off x="6171335" y="-4163139"/>
                  <a:ext cx="19050" cy="276225"/>
                </a:xfrm>
                <a:custGeom>
                  <a:rect b="b" l="l" r="r" t="t"/>
                  <a:pathLst>
                    <a:path extrusionOk="0" h="276225" w="19050">
                      <a:moveTo>
                        <a:pt x="12287" y="12287"/>
                      </a:moveTo>
                      <a:lnTo>
                        <a:pt x="12287" y="272320"/>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75" name="Google Shape;2775;p302"/>
                <p:cNvSpPr/>
                <p:nvPr/>
              </p:nvSpPr>
              <p:spPr>
                <a:xfrm>
                  <a:off x="6216388" y="-4190952"/>
                  <a:ext cx="19050" cy="304800"/>
                </a:xfrm>
                <a:custGeom>
                  <a:rect b="b" l="l" r="r" t="t"/>
                  <a:pathLst>
                    <a:path extrusionOk="0" h="304800" w="19050">
                      <a:moveTo>
                        <a:pt x="12287" y="12287"/>
                      </a:moveTo>
                      <a:lnTo>
                        <a:pt x="12287" y="300133"/>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76" name="Google Shape;2776;p302"/>
                <p:cNvSpPr/>
                <p:nvPr/>
              </p:nvSpPr>
              <p:spPr>
                <a:xfrm>
                  <a:off x="6261346" y="-4267342"/>
                  <a:ext cx="19050" cy="381000"/>
                </a:xfrm>
                <a:custGeom>
                  <a:rect b="b" l="l" r="r" t="t"/>
                  <a:pathLst>
                    <a:path extrusionOk="0" h="381000" w="19050">
                      <a:moveTo>
                        <a:pt x="12287" y="12287"/>
                      </a:moveTo>
                      <a:lnTo>
                        <a:pt x="12287" y="376523"/>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77" name="Google Shape;2777;p302"/>
                <p:cNvSpPr/>
                <p:nvPr/>
              </p:nvSpPr>
              <p:spPr>
                <a:xfrm>
                  <a:off x="6306304" y="-4217336"/>
                  <a:ext cx="19050" cy="333375"/>
                </a:xfrm>
                <a:custGeom>
                  <a:rect b="b" l="l" r="r" t="t"/>
                  <a:pathLst>
                    <a:path extrusionOk="0" h="333375" w="19050">
                      <a:moveTo>
                        <a:pt x="12287" y="12287"/>
                      </a:moveTo>
                      <a:lnTo>
                        <a:pt x="12287" y="326517"/>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78" name="Google Shape;2778;p302"/>
                <p:cNvSpPr/>
                <p:nvPr/>
              </p:nvSpPr>
              <p:spPr>
                <a:xfrm>
                  <a:off x="6351262" y="-4163139"/>
                  <a:ext cx="19050" cy="276225"/>
                </a:xfrm>
                <a:custGeom>
                  <a:rect b="b" l="l" r="r" t="t"/>
                  <a:pathLst>
                    <a:path extrusionOk="0" h="276225" w="19050">
                      <a:moveTo>
                        <a:pt x="12287" y="12287"/>
                      </a:moveTo>
                      <a:lnTo>
                        <a:pt x="12287" y="272320"/>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79" name="Google Shape;2779;p302"/>
                <p:cNvSpPr/>
                <p:nvPr/>
              </p:nvSpPr>
              <p:spPr>
                <a:xfrm>
                  <a:off x="6396220" y="-4190952"/>
                  <a:ext cx="19050" cy="304800"/>
                </a:xfrm>
                <a:custGeom>
                  <a:rect b="b" l="l" r="r" t="t"/>
                  <a:pathLst>
                    <a:path extrusionOk="0" h="304800" w="19050">
                      <a:moveTo>
                        <a:pt x="12287" y="12287"/>
                      </a:moveTo>
                      <a:lnTo>
                        <a:pt x="12287" y="300133"/>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80" name="Google Shape;2780;p302"/>
                <p:cNvSpPr/>
                <p:nvPr/>
              </p:nvSpPr>
              <p:spPr>
                <a:xfrm>
                  <a:off x="6441273" y="-4228480"/>
                  <a:ext cx="19050" cy="342900"/>
                </a:xfrm>
                <a:custGeom>
                  <a:rect b="b" l="l" r="r" t="t"/>
                  <a:pathLst>
                    <a:path extrusionOk="0" h="342900" w="19050">
                      <a:moveTo>
                        <a:pt x="12288" y="12287"/>
                      </a:moveTo>
                      <a:lnTo>
                        <a:pt x="12288" y="337661"/>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81" name="Google Shape;2781;p302"/>
                <p:cNvSpPr/>
                <p:nvPr/>
              </p:nvSpPr>
              <p:spPr>
                <a:xfrm>
                  <a:off x="6486231" y="-4163139"/>
                  <a:ext cx="19050" cy="276225"/>
                </a:xfrm>
                <a:custGeom>
                  <a:rect b="b" l="l" r="r" t="t"/>
                  <a:pathLst>
                    <a:path extrusionOk="0" h="276225" w="19050">
                      <a:moveTo>
                        <a:pt x="12287" y="12287"/>
                      </a:moveTo>
                      <a:lnTo>
                        <a:pt x="12287" y="272320"/>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82" name="Google Shape;2782;p302"/>
                <p:cNvSpPr/>
                <p:nvPr/>
              </p:nvSpPr>
              <p:spPr>
                <a:xfrm>
                  <a:off x="6531189" y="-4297251"/>
                  <a:ext cx="19050" cy="409575"/>
                </a:xfrm>
                <a:custGeom>
                  <a:rect b="b" l="l" r="r" t="t"/>
                  <a:pathLst>
                    <a:path extrusionOk="0" h="409575" w="19050">
                      <a:moveTo>
                        <a:pt x="12287" y="12287"/>
                      </a:moveTo>
                      <a:lnTo>
                        <a:pt x="12287" y="406432"/>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83" name="Google Shape;2783;p302"/>
                <p:cNvSpPr/>
                <p:nvPr/>
              </p:nvSpPr>
              <p:spPr>
                <a:xfrm>
                  <a:off x="6576147" y="-4190952"/>
                  <a:ext cx="19050" cy="304800"/>
                </a:xfrm>
                <a:custGeom>
                  <a:rect b="b" l="l" r="r" t="t"/>
                  <a:pathLst>
                    <a:path extrusionOk="0" h="304800" w="19050">
                      <a:moveTo>
                        <a:pt x="12287" y="12287"/>
                      </a:moveTo>
                      <a:lnTo>
                        <a:pt x="12287" y="300133"/>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84" name="Google Shape;2784;p302"/>
                <p:cNvSpPr/>
                <p:nvPr/>
              </p:nvSpPr>
              <p:spPr>
                <a:xfrm>
                  <a:off x="6621105" y="-4248578"/>
                  <a:ext cx="19050" cy="361950"/>
                </a:xfrm>
                <a:custGeom>
                  <a:rect b="b" l="l" r="r" t="t"/>
                  <a:pathLst>
                    <a:path extrusionOk="0" h="361950" w="19050">
                      <a:moveTo>
                        <a:pt x="12287" y="12287"/>
                      </a:moveTo>
                      <a:lnTo>
                        <a:pt x="12287" y="357759"/>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85" name="Google Shape;2785;p302"/>
                <p:cNvSpPr/>
                <p:nvPr/>
              </p:nvSpPr>
              <p:spPr>
                <a:xfrm>
                  <a:off x="6666158" y="-4279915"/>
                  <a:ext cx="19050" cy="400050"/>
                </a:xfrm>
                <a:custGeom>
                  <a:rect b="b" l="l" r="r" t="t"/>
                  <a:pathLst>
                    <a:path extrusionOk="0" h="400050" w="19050">
                      <a:moveTo>
                        <a:pt x="12287" y="12287"/>
                      </a:moveTo>
                      <a:lnTo>
                        <a:pt x="12287" y="389096"/>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86" name="Google Shape;2786;p302"/>
                <p:cNvSpPr/>
                <p:nvPr/>
              </p:nvSpPr>
              <p:spPr>
                <a:xfrm>
                  <a:off x="6711116" y="-4190952"/>
                  <a:ext cx="19050" cy="304800"/>
                </a:xfrm>
                <a:custGeom>
                  <a:rect b="b" l="l" r="r" t="t"/>
                  <a:pathLst>
                    <a:path extrusionOk="0" h="304800" w="19050">
                      <a:moveTo>
                        <a:pt x="12287" y="12287"/>
                      </a:moveTo>
                      <a:lnTo>
                        <a:pt x="12287" y="300133"/>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87" name="Google Shape;2787;p302"/>
                <p:cNvSpPr/>
                <p:nvPr/>
              </p:nvSpPr>
              <p:spPr>
                <a:xfrm>
                  <a:off x="6756074" y="-4111704"/>
                  <a:ext cx="19050" cy="228600"/>
                </a:xfrm>
                <a:custGeom>
                  <a:rect b="b" l="l" r="r" t="t"/>
                  <a:pathLst>
                    <a:path extrusionOk="0" h="228600" w="19050">
                      <a:moveTo>
                        <a:pt x="12287" y="12287"/>
                      </a:moveTo>
                      <a:lnTo>
                        <a:pt x="12287" y="220885"/>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88" name="Google Shape;2788;p302"/>
                <p:cNvSpPr/>
                <p:nvPr/>
              </p:nvSpPr>
              <p:spPr>
                <a:xfrm>
                  <a:off x="5476867" y="-4404312"/>
                  <a:ext cx="1295400" cy="581025"/>
                </a:xfrm>
                <a:custGeom>
                  <a:rect b="b" l="l" r="r" t="t"/>
                  <a:pathLst>
                    <a:path extrusionOk="0" h="581025" w="1295400">
                      <a:moveTo>
                        <a:pt x="12287" y="12287"/>
                      </a:moveTo>
                      <a:lnTo>
                        <a:pt x="12287" y="573786"/>
                      </a:lnTo>
                      <a:lnTo>
                        <a:pt x="1291495" y="573786"/>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2789" name="Google Shape;2789;p302"/>
            <p:cNvGrpSpPr/>
            <p:nvPr/>
          </p:nvGrpSpPr>
          <p:grpSpPr>
            <a:xfrm>
              <a:off x="6319481" y="1421518"/>
              <a:ext cx="1444752" cy="635727"/>
              <a:chOff x="1733780" y="-3418546"/>
              <a:chExt cx="3810000" cy="1676495"/>
            </a:xfrm>
          </p:grpSpPr>
          <p:grpSp>
            <p:nvGrpSpPr>
              <p:cNvPr id="2790" name="Google Shape;2790;p302"/>
              <p:cNvGrpSpPr/>
              <p:nvPr/>
            </p:nvGrpSpPr>
            <p:grpSpPr>
              <a:xfrm>
                <a:off x="1733780" y="-3418546"/>
                <a:ext cx="3810000" cy="1676495"/>
                <a:chOff x="1733780" y="-3418546"/>
                <a:chExt cx="3810000" cy="1676495"/>
              </a:xfrm>
            </p:grpSpPr>
            <p:sp>
              <p:nvSpPr>
                <p:cNvPr id="2791" name="Google Shape;2791;p302"/>
                <p:cNvSpPr/>
                <p:nvPr/>
              </p:nvSpPr>
              <p:spPr>
                <a:xfrm>
                  <a:off x="1733780" y="-3310247"/>
                  <a:ext cx="3810000" cy="1457325"/>
                </a:xfrm>
                <a:custGeom>
                  <a:rect b="b" l="l" r="r" t="t"/>
                  <a:pathLst>
                    <a:path extrusionOk="0" h="1457325" w="3810000">
                      <a:moveTo>
                        <a:pt x="238077" y="153995"/>
                      </a:moveTo>
                      <a:cubicBezTo>
                        <a:pt x="123301" y="228862"/>
                        <a:pt x="88440" y="315349"/>
                        <a:pt x="41862" y="441746"/>
                      </a:cubicBezTo>
                      <a:cubicBezTo>
                        <a:pt x="-4715" y="568143"/>
                        <a:pt x="-4715" y="894945"/>
                        <a:pt x="41862" y="1021342"/>
                      </a:cubicBezTo>
                      <a:cubicBezTo>
                        <a:pt x="88440" y="1147739"/>
                        <a:pt x="123396" y="1234226"/>
                        <a:pt x="238077" y="1309092"/>
                      </a:cubicBezTo>
                      <a:cubicBezTo>
                        <a:pt x="352854" y="1383959"/>
                        <a:pt x="455152" y="1456254"/>
                        <a:pt x="549926" y="1456254"/>
                      </a:cubicBezTo>
                      <a:lnTo>
                        <a:pt x="3041952" y="1456254"/>
                      </a:lnTo>
                      <a:cubicBezTo>
                        <a:pt x="3172921" y="1456254"/>
                        <a:pt x="3303413" y="1440252"/>
                        <a:pt x="3430572" y="1408533"/>
                      </a:cubicBezTo>
                      <a:lnTo>
                        <a:pt x="3523060" y="1385483"/>
                      </a:lnTo>
                      <a:cubicBezTo>
                        <a:pt x="3656981" y="1354527"/>
                        <a:pt x="3757565" y="1247180"/>
                        <a:pt x="3782234" y="1115163"/>
                      </a:cubicBezTo>
                      <a:lnTo>
                        <a:pt x="3782234" y="1115354"/>
                      </a:lnTo>
                      <a:cubicBezTo>
                        <a:pt x="3782521" y="1113830"/>
                        <a:pt x="3782806" y="1112306"/>
                        <a:pt x="3783092" y="1110687"/>
                      </a:cubicBezTo>
                      <a:cubicBezTo>
                        <a:pt x="3784140" y="1104591"/>
                        <a:pt x="3785092" y="1098399"/>
                        <a:pt x="3785759" y="1092113"/>
                      </a:cubicBezTo>
                      <a:cubicBezTo>
                        <a:pt x="3800237" y="981528"/>
                        <a:pt x="3807952" y="731591"/>
                        <a:pt x="3807952" y="731591"/>
                      </a:cubicBezTo>
                      <a:cubicBezTo>
                        <a:pt x="3807952" y="731591"/>
                        <a:pt x="3800237" y="481656"/>
                        <a:pt x="3785759" y="371070"/>
                      </a:cubicBezTo>
                      <a:cubicBezTo>
                        <a:pt x="3784997" y="364879"/>
                        <a:pt x="3784140" y="358688"/>
                        <a:pt x="3783092" y="352497"/>
                      </a:cubicBezTo>
                      <a:cubicBezTo>
                        <a:pt x="3782806" y="350877"/>
                        <a:pt x="3782521" y="349353"/>
                        <a:pt x="3782330" y="347829"/>
                      </a:cubicBezTo>
                      <a:lnTo>
                        <a:pt x="3782330" y="348020"/>
                      </a:lnTo>
                      <a:cubicBezTo>
                        <a:pt x="3757660" y="216003"/>
                        <a:pt x="3656981" y="108657"/>
                        <a:pt x="3523155" y="77700"/>
                      </a:cubicBezTo>
                      <a:lnTo>
                        <a:pt x="3430667" y="54650"/>
                      </a:lnTo>
                      <a:cubicBezTo>
                        <a:pt x="3303604" y="22932"/>
                        <a:pt x="3173111" y="6929"/>
                        <a:pt x="3042047" y="6929"/>
                      </a:cubicBezTo>
                      <a:lnTo>
                        <a:pt x="549831" y="6929"/>
                      </a:lnTo>
                      <a:cubicBezTo>
                        <a:pt x="455057" y="6929"/>
                        <a:pt x="352758" y="79319"/>
                        <a:pt x="237982" y="154091"/>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92" name="Google Shape;2792;p302"/>
                <p:cNvSpPr/>
                <p:nvPr/>
              </p:nvSpPr>
              <p:spPr>
                <a:xfrm>
                  <a:off x="1775476" y="-2973538"/>
                  <a:ext cx="104775" cy="390525"/>
                </a:xfrm>
                <a:custGeom>
                  <a:rect b="b" l="l" r="r" t="t"/>
                  <a:pathLst>
                    <a:path extrusionOk="0" h="390525" w="104775">
                      <a:moveTo>
                        <a:pt x="5215" y="91130"/>
                      </a:moveTo>
                      <a:lnTo>
                        <a:pt x="101513" y="5215"/>
                      </a:lnTo>
                      <a:cubicBezTo>
                        <a:pt x="54935" y="143232"/>
                        <a:pt x="53316" y="394787"/>
                        <a:pt x="53316" y="394787"/>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93" name="Google Shape;2793;p302"/>
                <p:cNvSpPr/>
                <p:nvPr/>
              </p:nvSpPr>
              <p:spPr>
                <a:xfrm>
                  <a:off x="2923238" y="-3247847"/>
                  <a:ext cx="1714500" cy="180975"/>
                </a:xfrm>
                <a:custGeom>
                  <a:rect b="b" l="l" r="r" t="t"/>
                  <a:pathLst>
                    <a:path extrusionOk="0" h="180975" w="1714500">
                      <a:moveTo>
                        <a:pt x="5310" y="7967"/>
                      </a:moveTo>
                      <a:lnTo>
                        <a:pt x="10263" y="36637"/>
                      </a:lnTo>
                      <a:cubicBezTo>
                        <a:pt x="10263" y="36637"/>
                        <a:pt x="425648" y="156366"/>
                        <a:pt x="707493" y="173797"/>
                      </a:cubicBezTo>
                      <a:cubicBezTo>
                        <a:pt x="989433" y="191228"/>
                        <a:pt x="1351097" y="186275"/>
                        <a:pt x="1505784" y="148841"/>
                      </a:cubicBezTo>
                      <a:cubicBezTo>
                        <a:pt x="1636276" y="117314"/>
                        <a:pt x="1700379" y="88358"/>
                        <a:pt x="1714667" y="64355"/>
                      </a:cubicBezTo>
                      <a:cubicBezTo>
                        <a:pt x="1721048" y="53591"/>
                        <a:pt x="1711428" y="39875"/>
                        <a:pt x="1698855" y="39018"/>
                      </a:cubicBezTo>
                      <a:cubicBezTo>
                        <a:pt x="1616464" y="33589"/>
                        <a:pt x="1302234" y="13301"/>
                        <a:pt x="1124117" y="7967"/>
                      </a:cubicBezTo>
                      <a:cubicBezTo>
                        <a:pt x="917901" y="1775"/>
                        <a:pt x="27313" y="7967"/>
                        <a:pt x="5215" y="7967"/>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94" name="Google Shape;2794;p302"/>
                <p:cNvSpPr/>
                <p:nvPr/>
              </p:nvSpPr>
              <p:spPr>
                <a:xfrm>
                  <a:off x="3127835" y="-3221378"/>
                  <a:ext cx="704850" cy="142875"/>
                </a:xfrm>
                <a:custGeom>
                  <a:rect b="b" l="l" r="r" t="t"/>
                  <a:pathLst>
                    <a:path extrusionOk="0" h="142875" w="704850">
                      <a:moveTo>
                        <a:pt x="625483" y="5215"/>
                      </a:moveTo>
                      <a:lnTo>
                        <a:pt x="5215" y="5215"/>
                      </a:lnTo>
                      <a:lnTo>
                        <a:pt x="11406" y="50078"/>
                      </a:lnTo>
                      <a:cubicBezTo>
                        <a:pt x="11406" y="50078"/>
                        <a:pt x="146089" y="87511"/>
                        <a:pt x="381452" y="121610"/>
                      </a:cubicBezTo>
                      <a:cubicBezTo>
                        <a:pt x="473464" y="134945"/>
                        <a:pt x="580430" y="139136"/>
                        <a:pt x="703397" y="142280"/>
                      </a:cubicBezTo>
                      <a:lnTo>
                        <a:pt x="625388" y="5215"/>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95" name="Google Shape;2795;p302"/>
                <p:cNvSpPr/>
                <p:nvPr/>
              </p:nvSpPr>
              <p:spPr>
                <a:xfrm>
                  <a:off x="3857260" y="-3220426"/>
                  <a:ext cx="504825" cy="142875"/>
                </a:xfrm>
                <a:custGeom>
                  <a:rect b="b" l="l" r="r" t="t"/>
                  <a:pathLst>
                    <a:path extrusionOk="0" h="142875" w="504825">
                      <a:moveTo>
                        <a:pt x="479369" y="17312"/>
                      </a:moveTo>
                      <a:cubicBezTo>
                        <a:pt x="298585" y="9787"/>
                        <a:pt x="116467" y="6549"/>
                        <a:pt x="5215" y="5215"/>
                      </a:cubicBezTo>
                      <a:lnTo>
                        <a:pt x="37600" y="142947"/>
                      </a:lnTo>
                      <a:cubicBezTo>
                        <a:pt x="40172" y="142947"/>
                        <a:pt x="42743" y="143042"/>
                        <a:pt x="45410" y="143137"/>
                      </a:cubicBezTo>
                      <a:cubicBezTo>
                        <a:pt x="250769" y="148090"/>
                        <a:pt x="400884" y="133326"/>
                        <a:pt x="508135" y="113038"/>
                      </a:cubicBezTo>
                      <a:lnTo>
                        <a:pt x="479369" y="17312"/>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96" name="Google Shape;2796;p302"/>
                <p:cNvSpPr/>
                <p:nvPr/>
              </p:nvSpPr>
              <p:spPr>
                <a:xfrm>
                  <a:off x="4360751" y="-3206996"/>
                  <a:ext cx="228600" cy="95250"/>
                </a:xfrm>
                <a:custGeom>
                  <a:rect b="b" l="l" r="r" t="t"/>
                  <a:pathLst>
                    <a:path extrusionOk="0" h="95250" w="228600">
                      <a:moveTo>
                        <a:pt x="33314" y="93893"/>
                      </a:moveTo>
                      <a:cubicBezTo>
                        <a:pt x="146661" y="69794"/>
                        <a:pt x="205812" y="40362"/>
                        <a:pt x="228767" y="26742"/>
                      </a:cubicBezTo>
                      <a:cubicBezTo>
                        <a:pt x="232672" y="24455"/>
                        <a:pt x="231243" y="18455"/>
                        <a:pt x="226767" y="18074"/>
                      </a:cubicBezTo>
                      <a:cubicBezTo>
                        <a:pt x="157520" y="12835"/>
                        <a:pt x="81891" y="8644"/>
                        <a:pt x="5215" y="5215"/>
                      </a:cubicBezTo>
                      <a:lnTo>
                        <a:pt x="33314" y="93893"/>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97" name="Google Shape;2797;p302"/>
                <p:cNvSpPr/>
                <p:nvPr/>
              </p:nvSpPr>
              <p:spPr>
                <a:xfrm>
                  <a:off x="1863010" y="-3230478"/>
                  <a:ext cx="247650" cy="266700"/>
                </a:xfrm>
                <a:custGeom>
                  <a:rect b="b" l="l" r="r" t="t"/>
                  <a:pathLst>
                    <a:path extrusionOk="0" h="266700" w="247650">
                      <a:moveTo>
                        <a:pt x="13978" y="262155"/>
                      </a:moveTo>
                      <a:lnTo>
                        <a:pt x="244007" y="36222"/>
                      </a:lnTo>
                      <a:cubicBezTo>
                        <a:pt x="246102" y="34222"/>
                        <a:pt x="247245" y="31460"/>
                        <a:pt x="247245" y="28602"/>
                      </a:cubicBezTo>
                      <a:lnTo>
                        <a:pt x="247245" y="9171"/>
                      </a:lnTo>
                      <a:cubicBezTo>
                        <a:pt x="247245" y="6314"/>
                        <a:pt x="244292" y="4409"/>
                        <a:pt x="241721" y="5552"/>
                      </a:cubicBezTo>
                      <a:cubicBezTo>
                        <a:pt x="211050" y="19744"/>
                        <a:pt x="61412" y="96706"/>
                        <a:pt x="5215" y="269966"/>
                      </a:cubicBezTo>
                      <a:lnTo>
                        <a:pt x="13978" y="262155"/>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98" name="Google Shape;2798;p302"/>
                <p:cNvSpPr/>
                <p:nvPr/>
              </p:nvSpPr>
              <p:spPr>
                <a:xfrm>
                  <a:off x="1809765" y="-3198709"/>
                  <a:ext cx="238125" cy="228600"/>
                </a:xfrm>
                <a:custGeom>
                  <a:rect b="b" l="l" r="r" t="t"/>
                  <a:pathLst>
                    <a:path extrusionOk="0" h="228600" w="238125">
                      <a:moveTo>
                        <a:pt x="5215" y="230386"/>
                      </a:moveTo>
                      <a:cubicBezTo>
                        <a:pt x="5215" y="230386"/>
                        <a:pt x="112085" y="72842"/>
                        <a:pt x="239721"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99" name="Google Shape;2799;p302"/>
                <p:cNvSpPr/>
                <p:nvPr/>
              </p:nvSpPr>
              <p:spPr>
                <a:xfrm>
                  <a:off x="2105040" y="-3287365"/>
                  <a:ext cx="3143250" cy="95250"/>
                </a:xfrm>
                <a:custGeom>
                  <a:rect b="b" l="l" r="r" t="t"/>
                  <a:pathLst>
                    <a:path extrusionOk="0" h="95250" w="3143250">
                      <a:moveTo>
                        <a:pt x="5215" y="91204"/>
                      </a:moveTo>
                      <a:cubicBezTo>
                        <a:pt x="5215" y="91204"/>
                        <a:pt x="178570" y="33768"/>
                        <a:pt x="438031" y="23767"/>
                      </a:cubicBezTo>
                      <a:cubicBezTo>
                        <a:pt x="697492" y="13861"/>
                        <a:pt x="1372910" y="1383"/>
                        <a:pt x="1757434" y="6336"/>
                      </a:cubicBezTo>
                      <a:cubicBezTo>
                        <a:pt x="2141958" y="11289"/>
                        <a:pt x="2607826" y="8051"/>
                        <a:pt x="2859096" y="35007"/>
                      </a:cubicBezTo>
                      <a:cubicBezTo>
                        <a:pt x="2984635" y="48437"/>
                        <a:pt x="3143417" y="91776"/>
                        <a:pt x="3143417" y="91776"/>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00" name="Google Shape;2800;p302"/>
                <p:cNvSpPr/>
                <p:nvPr/>
              </p:nvSpPr>
              <p:spPr>
                <a:xfrm>
                  <a:off x="5198951" y="-3230618"/>
                  <a:ext cx="228600" cy="228600"/>
                </a:xfrm>
                <a:custGeom>
                  <a:rect b="b" l="l" r="r" t="t"/>
                  <a:pathLst>
                    <a:path extrusionOk="0" h="228600" w="228600">
                      <a:moveTo>
                        <a:pt x="191429" y="219813"/>
                      </a:moveTo>
                      <a:lnTo>
                        <a:pt x="229719" y="224766"/>
                      </a:lnTo>
                      <a:cubicBezTo>
                        <a:pt x="229719" y="224766"/>
                        <a:pt x="197335" y="109990"/>
                        <a:pt x="103322" y="30170"/>
                      </a:cubicBezTo>
                      <a:cubicBezTo>
                        <a:pt x="103322" y="30170"/>
                        <a:pt x="45125" y="13502"/>
                        <a:pt x="5215" y="5215"/>
                      </a:cubicBezTo>
                      <a:cubicBezTo>
                        <a:pt x="5215" y="5215"/>
                        <a:pt x="73414" y="42648"/>
                        <a:pt x="117515" y="101703"/>
                      </a:cubicBezTo>
                      <a:cubicBezTo>
                        <a:pt x="158853" y="157043"/>
                        <a:pt x="181523" y="186476"/>
                        <a:pt x="191524" y="219813"/>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01" name="Google Shape;2801;p302"/>
                <p:cNvSpPr/>
                <p:nvPr/>
              </p:nvSpPr>
              <p:spPr>
                <a:xfrm>
                  <a:off x="1871773" y="-3245000"/>
                  <a:ext cx="1057275" cy="276225"/>
                </a:xfrm>
                <a:custGeom>
                  <a:rect b="b" l="l" r="r" t="t"/>
                  <a:pathLst>
                    <a:path extrusionOk="0" h="276225" w="1057275">
                      <a:moveTo>
                        <a:pt x="5215" y="276677"/>
                      </a:moveTo>
                      <a:cubicBezTo>
                        <a:pt x="5215" y="276677"/>
                        <a:pt x="366974" y="58841"/>
                        <a:pt x="1056680"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02" name="Google Shape;2802;p302"/>
                <p:cNvSpPr/>
                <p:nvPr/>
              </p:nvSpPr>
              <p:spPr>
                <a:xfrm>
                  <a:off x="1889299" y="-2965823"/>
                  <a:ext cx="723900" cy="142875"/>
                </a:xfrm>
                <a:custGeom>
                  <a:rect b="b" l="l" r="r" t="t"/>
                  <a:pathLst>
                    <a:path extrusionOk="0" h="142875" w="723900">
                      <a:moveTo>
                        <a:pt x="5215" y="146280"/>
                      </a:moveTo>
                      <a:cubicBezTo>
                        <a:pt x="5215" y="146280"/>
                        <a:pt x="212288" y="16359"/>
                        <a:pt x="721209" y="5215"/>
                      </a:cubicBezTo>
                      <a:cubicBezTo>
                        <a:pt x="721209" y="5215"/>
                        <a:pt x="269629" y="43982"/>
                        <a:pt x="5215" y="146280"/>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03" name="Google Shape;2803;p302"/>
                <p:cNvSpPr/>
                <p:nvPr/>
              </p:nvSpPr>
              <p:spPr>
                <a:xfrm>
                  <a:off x="5016738" y="-3063359"/>
                  <a:ext cx="371475" cy="57150"/>
                </a:xfrm>
                <a:custGeom>
                  <a:rect b="b" l="l" r="r" t="t"/>
                  <a:pathLst>
                    <a:path extrusionOk="0" h="57150" w="371475">
                      <a:moveTo>
                        <a:pt x="5215" y="5215"/>
                      </a:moveTo>
                      <a:cubicBezTo>
                        <a:pt x="5215" y="5215"/>
                        <a:pt x="153233" y="8549"/>
                        <a:pt x="373547" y="52649"/>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04" name="Google Shape;2804;p302"/>
                <p:cNvSpPr/>
                <p:nvPr/>
              </p:nvSpPr>
              <p:spPr>
                <a:xfrm>
                  <a:off x="5434790" y="-2964108"/>
                  <a:ext cx="85725" cy="19050"/>
                </a:xfrm>
                <a:custGeom>
                  <a:rect b="b" l="l" r="r" t="t"/>
                  <a:pathLst>
                    <a:path extrusionOk="0" h="19050" w="85725">
                      <a:moveTo>
                        <a:pt x="5215" y="5215"/>
                      </a:moveTo>
                      <a:lnTo>
                        <a:pt x="83511" y="15597"/>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05" name="Google Shape;2805;p302"/>
                <p:cNvSpPr/>
                <p:nvPr/>
              </p:nvSpPr>
              <p:spPr>
                <a:xfrm>
                  <a:off x="4253119" y="-3134825"/>
                  <a:ext cx="1095375" cy="57150"/>
                </a:xfrm>
                <a:custGeom>
                  <a:rect b="b" l="l" r="r" t="t"/>
                  <a:pathLst>
                    <a:path extrusionOk="0" h="57150" w="1095375">
                      <a:moveTo>
                        <a:pt x="5215" y="59822"/>
                      </a:moveTo>
                      <a:cubicBezTo>
                        <a:pt x="5215" y="59822"/>
                        <a:pt x="311539" y="34962"/>
                        <a:pt x="467844" y="21722"/>
                      </a:cubicBezTo>
                      <a:cubicBezTo>
                        <a:pt x="624150" y="8482"/>
                        <a:pt x="632532" y="-6472"/>
                        <a:pt x="825413" y="19341"/>
                      </a:cubicBezTo>
                      <a:cubicBezTo>
                        <a:pt x="1018294" y="45154"/>
                        <a:pt x="1097066" y="51821"/>
                        <a:pt x="1097066" y="51821"/>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06" name="Google Shape;2806;p302"/>
                <p:cNvSpPr/>
                <p:nvPr/>
              </p:nvSpPr>
              <p:spPr>
                <a:xfrm>
                  <a:off x="4609353" y="-3214520"/>
                  <a:ext cx="704850" cy="85725"/>
                </a:xfrm>
                <a:custGeom>
                  <a:rect b="b" l="l" r="r" t="t"/>
                  <a:pathLst>
                    <a:path extrusionOk="0" h="85725" w="704850">
                      <a:moveTo>
                        <a:pt x="5215" y="5215"/>
                      </a:moveTo>
                      <a:cubicBezTo>
                        <a:pt x="5215" y="5215"/>
                        <a:pt x="159806" y="11406"/>
                        <a:pt x="344400" y="35600"/>
                      </a:cubicBezTo>
                      <a:cubicBezTo>
                        <a:pt x="528995" y="59793"/>
                        <a:pt x="706922" y="85606"/>
                        <a:pt x="706922" y="85606"/>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07" name="Google Shape;2807;p302"/>
                <p:cNvSpPr/>
                <p:nvPr/>
              </p:nvSpPr>
              <p:spPr>
                <a:xfrm>
                  <a:off x="1787382" y="-3216425"/>
                  <a:ext cx="1143000" cy="371475"/>
                </a:xfrm>
                <a:custGeom>
                  <a:rect b="b" l="l" r="r" t="t"/>
                  <a:pathLst>
                    <a:path extrusionOk="0" h="371475" w="1143000">
                      <a:moveTo>
                        <a:pt x="5215" y="371927"/>
                      </a:moveTo>
                      <a:cubicBezTo>
                        <a:pt x="5215" y="371927"/>
                        <a:pt x="34647" y="310967"/>
                        <a:pt x="80843" y="277249"/>
                      </a:cubicBezTo>
                      <a:cubicBezTo>
                        <a:pt x="80843" y="277249"/>
                        <a:pt x="393930" y="85130"/>
                        <a:pt x="1146119"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08" name="Google Shape;2808;p302"/>
                <p:cNvSpPr/>
                <p:nvPr/>
              </p:nvSpPr>
              <p:spPr>
                <a:xfrm>
                  <a:off x="1775476" y="-2583965"/>
                  <a:ext cx="104775" cy="390525"/>
                </a:xfrm>
                <a:custGeom>
                  <a:rect b="b" l="l" r="r" t="t"/>
                  <a:pathLst>
                    <a:path extrusionOk="0" h="390525" w="104775">
                      <a:moveTo>
                        <a:pt x="5215" y="308872"/>
                      </a:moveTo>
                      <a:lnTo>
                        <a:pt x="101513" y="394787"/>
                      </a:lnTo>
                      <a:cubicBezTo>
                        <a:pt x="54935" y="256770"/>
                        <a:pt x="53316" y="5215"/>
                        <a:pt x="53316"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09" name="Google Shape;2809;p302"/>
                <p:cNvSpPr/>
                <p:nvPr/>
              </p:nvSpPr>
              <p:spPr>
                <a:xfrm>
                  <a:off x="2923238" y="-2098412"/>
                  <a:ext cx="1714500" cy="180975"/>
                </a:xfrm>
                <a:custGeom>
                  <a:rect b="b" l="l" r="r" t="t"/>
                  <a:pathLst>
                    <a:path extrusionOk="0" h="180975" w="1714500">
                      <a:moveTo>
                        <a:pt x="5310" y="180697"/>
                      </a:moveTo>
                      <a:lnTo>
                        <a:pt x="10263" y="152026"/>
                      </a:lnTo>
                      <a:cubicBezTo>
                        <a:pt x="10263" y="152026"/>
                        <a:pt x="425648" y="32297"/>
                        <a:pt x="707493" y="14866"/>
                      </a:cubicBezTo>
                      <a:cubicBezTo>
                        <a:pt x="989433" y="-2564"/>
                        <a:pt x="1351097" y="2388"/>
                        <a:pt x="1505784" y="39822"/>
                      </a:cubicBezTo>
                      <a:cubicBezTo>
                        <a:pt x="1636276" y="71350"/>
                        <a:pt x="1700379" y="100305"/>
                        <a:pt x="1714667" y="124309"/>
                      </a:cubicBezTo>
                      <a:cubicBezTo>
                        <a:pt x="1721048" y="135072"/>
                        <a:pt x="1711428" y="148788"/>
                        <a:pt x="1698855" y="149645"/>
                      </a:cubicBezTo>
                      <a:cubicBezTo>
                        <a:pt x="1616464" y="155074"/>
                        <a:pt x="1302234" y="175363"/>
                        <a:pt x="1124117" y="180697"/>
                      </a:cubicBezTo>
                      <a:cubicBezTo>
                        <a:pt x="917901" y="186888"/>
                        <a:pt x="27313" y="180697"/>
                        <a:pt x="5215" y="180697"/>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10" name="Google Shape;2810;p302"/>
                <p:cNvSpPr/>
                <p:nvPr/>
              </p:nvSpPr>
              <p:spPr>
                <a:xfrm>
                  <a:off x="3127835" y="-2083713"/>
                  <a:ext cx="704850" cy="142875"/>
                </a:xfrm>
                <a:custGeom>
                  <a:rect b="b" l="l" r="r" t="t"/>
                  <a:pathLst>
                    <a:path extrusionOk="0" h="142875" w="704850">
                      <a:moveTo>
                        <a:pt x="625483" y="142280"/>
                      </a:moveTo>
                      <a:lnTo>
                        <a:pt x="5215" y="142280"/>
                      </a:lnTo>
                      <a:lnTo>
                        <a:pt x="11406" y="97417"/>
                      </a:lnTo>
                      <a:cubicBezTo>
                        <a:pt x="11406" y="97417"/>
                        <a:pt x="146089" y="59984"/>
                        <a:pt x="381452" y="25884"/>
                      </a:cubicBezTo>
                      <a:cubicBezTo>
                        <a:pt x="473464" y="12549"/>
                        <a:pt x="580430" y="8358"/>
                        <a:pt x="703397" y="5215"/>
                      </a:cubicBezTo>
                      <a:lnTo>
                        <a:pt x="625388" y="142375"/>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11" name="Google Shape;2811;p302"/>
                <p:cNvSpPr/>
                <p:nvPr/>
              </p:nvSpPr>
              <p:spPr>
                <a:xfrm>
                  <a:off x="3857260" y="-2086486"/>
                  <a:ext cx="504825" cy="142875"/>
                </a:xfrm>
                <a:custGeom>
                  <a:rect b="b" l="l" r="r" t="t"/>
                  <a:pathLst>
                    <a:path extrusionOk="0" h="142875" w="504825">
                      <a:moveTo>
                        <a:pt x="479369" y="132004"/>
                      </a:moveTo>
                      <a:cubicBezTo>
                        <a:pt x="298585" y="139528"/>
                        <a:pt x="116467" y="142767"/>
                        <a:pt x="5215" y="144100"/>
                      </a:cubicBezTo>
                      <a:lnTo>
                        <a:pt x="37600" y="6369"/>
                      </a:lnTo>
                      <a:cubicBezTo>
                        <a:pt x="40172" y="6369"/>
                        <a:pt x="42743" y="6274"/>
                        <a:pt x="45410" y="6178"/>
                      </a:cubicBezTo>
                      <a:cubicBezTo>
                        <a:pt x="250769" y="1225"/>
                        <a:pt x="400884" y="15989"/>
                        <a:pt x="508135" y="36277"/>
                      </a:cubicBezTo>
                      <a:lnTo>
                        <a:pt x="479369" y="132004"/>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12" name="Google Shape;2812;p302"/>
                <p:cNvSpPr/>
                <p:nvPr/>
              </p:nvSpPr>
              <p:spPr>
                <a:xfrm>
                  <a:off x="4360751" y="-2049613"/>
                  <a:ext cx="228600" cy="95250"/>
                </a:xfrm>
                <a:custGeom>
                  <a:rect b="b" l="l" r="r" t="t"/>
                  <a:pathLst>
                    <a:path extrusionOk="0" h="95250" w="228600">
                      <a:moveTo>
                        <a:pt x="33314" y="5215"/>
                      </a:moveTo>
                      <a:cubicBezTo>
                        <a:pt x="146661" y="29313"/>
                        <a:pt x="205812" y="58745"/>
                        <a:pt x="228767" y="72366"/>
                      </a:cubicBezTo>
                      <a:cubicBezTo>
                        <a:pt x="232672" y="74652"/>
                        <a:pt x="231243" y="80653"/>
                        <a:pt x="226767" y="81034"/>
                      </a:cubicBezTo>
                      <a:cubicBezTo>
                        <a:pt x="157520" y="86272"/>
                        <a:pt x="81891" y="90464"/>
                        <a:pt x="5215" y="93893"/>
                      </a:cubicBezTo>
                      <a:lnTo>
                        <a:pt x="33314" y="5215"/>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13" name="Google Shape;2813;p302"/>
                <p:cNvSpPr/>
                <p:nvPr/>
              </p:nvSpPr>
              <p:spPr>
                <a:xfrm>
                  <a:off x="1863010" y="-2202204"/>
                  <a:ext cx="247650" cy="266700"/>
                </a:xfrm>
                <a:custGeom>
                  <a:rect b="b" l="l" r="r" t="t"/>
                  <a:pathLst>
                    <a:path extrusionOk="0" h="266700" w="247650">
                      <a:moveTo>
                        <a:pt x="13978" y="13026"/>
                      </a:moveTo>
                      <a:lnTo>
                        <a:pt x="244007" y="238959"/>
                      </a:lnTo>
                      <a:cubicBezTo>
                        <a:pt x="246102" y="240959"/>
                        <a:pt x="247245" y="243721"/>
                        <a:pt x="247245" y="246579"/>
                      </a:cubicBezTo>
                      <a:lnTo>
                        <a:pt x="247245" y="266009"/>
                      </a:lnTo>
                      <a:cubicBezTo>
                        <a:pt x="247245" y="268867"/>
                        <a:pt x="244292" y="270772"/>
                        <a:pt x="241721" y="269629"/>
                      </a:cubicBezTo>
                      <a:cubicBezTo>
                        <a:pt x="211050" y="255437"/>
                        <a:pt x="61412" y="178475"/>
                        <a:pt x="5215" y="5215"/>
                      </a:cubicBezTo>
                      <a:lnTo>
                        <a:pt x="13978" y="13026"/>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14" name="Google Shape;2814;p302"/>
                <p:cNvSpPr/>
                <p:nvPr/>
              </p:nvSpPr>
              <p:spPr>
                <a:xfrm>
                  <a:off x="1809765" y="-2194393"/>
                  <a:ext cx="238125" cy="228600"/>
                </a:xfrm>
                <a:custGeom>
                  <a:rect b="b" l="l" r="r" t="t"/>
                  <a:pathLst>
                    <a:path extrusionOk="0" h="228600" w="238125">
                      <a:moveTo>
                        <a:pt x="5215" y="5215"/>
                      </a:moveTo>
                      <a:cubicBezTo>
                        <a:pt x="5215" y="5215"/>
                        <a:pt x="112085" y="162759"/>
                        <a:pt x="239721" y="230386"/>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15" name="Google Shape;2815;p302"/>
                <p:cNvSpPr/>
                <p:nvPr/>
              </p:nvSpPr>
              <p:spPr>
                <a:xfrm>
                  <a:off x="2105040" y="-1967126"/>
                  <a:ext cx="3143250" cy="95250"/>
                </a:xfrm>
                <a:custGeom>
                  <a:rect b="b" l="l" r="r" t="t"/>
                  <a:pathLst>
                    <a:path extrusionOk="0" h="95250" w="3143250">
                      <a:moveTo>
                        <a:pt x="5215" y="5786"/>
                      </a:moveTo>
                      <a:cubicBezTo>
                        <a:pt x="5215" y="5786"/>
                        <a:pt x="178570" y="63222"/>
                        <a:pt x="438031" y="73223"/>
                      </a:cubicBezTo>
                      <a:cubicBezTo>
                        <a:pt x="697492" y="83129"/>
                        <a:pt x="1372910" y="95607"/>
                        <a:pt x="1757434" y="90654"/>
                      </a:cubicBezTo>
                      <a:cubicBezTo>
                        <a:pt x="2141863" y="85701"/>
                        <a:pt x="2607826" y="88939"/>
                        <a:pt x="2859096" y="61984"/>
                      </a:cubicBezTo>
                      <a:cubicBezTo>
                        <a:pt x="2984635" y="48554"/>
                        <a:pt x="3143417" y="5215"/>
                        <a:pt x="3143417"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16" name="Google Shape;2816;p302"/>
                <p:cNvSpPr/>
                <p:nvPr/>
              </p:nvSpPr>
              <p:spPr>
                <a:xfrm>
                  <a:off x="5198951" y="-2156960"/>
                  <a:ext cx="228600" cy="228600"/>
                </a:xfrm>
                <a:custGeom>
                  <a:rect b="b" l="l" r="r" t="t"/>
                  <a:pathLst>
                    <a:path extrusionOk="0" h="228600" w="228600">
                      <a:moveTo>
                        <a:pt x="191429" y="10168"/>
                      </a:moveTo>
                      <a:lnTo>
                        <a:pt x="229719" y="5215"/>
                      </a:lnTo>
                      <a:cubicBezTo>
                        <a:pt x="229719" y="5215"/>
                        <a:pt x="197335" y="119991"/>
                        <a:pt x="103322" y="199811"/>
                      </a:cubicBezTo>
                      <a:cubicBezTo>
                        <a:pt x="103322" y="199811"/>
                        <a:pt x="45125" y="216480"/>
                        <a:pt x="5215" y="224766"/>
                      </a:cubicBezTo>
                      <a:cubicBezTo>
                        <a:pt x="5215" y="224766"/>
                        <a:pt x="73414" y="187333"/>
                        <a:pt x="117515" y="128278"/>
                      </a:cubicBezTo>
                      <a:cubicBezTo>
                        <a:pt x="158853" y="72938"/>
                        <a:pt x="181523" y="43506"/>
                        <a:pt x="191524" y="10168"/>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17" name="Google Shape;2817;p302"/>
                <p:cNvSpPr/>
                <p:nvPr/>
              </p:nvSpPr>
              <p:spPr>
                <a:xfrm>
                  <a:off x="1871773" y="-2194393"/>
                  <a:ext cx="1057275" cy="276225"/>
                </a:xfrm>
                <a:custGeom>
                  <a:rect b="b" l="l" r="r" t="t"/>
                  <a:pathLst>
                    <a:path extrusionOk="0" h="276225" w="1057275">
                      <a:moveTo>
                        <a:pt x="5215" y="5215"/>
                      </a:moveTo>
                      <a:cubicBezTo>
                        <a:pt x="5215" y="5215"/>
                        <a:pt x="366974" y="223052"/>
                        <a:pt x="1056680" y="276677"/>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18" name="Google Shape;2818;p302"/>
                <p:cNvSpPr/>
                <p:nvPr/>
              </p:nvSpPr>
              <p:spPr>
                <a:xfrm>
                  <a:off x="1889299" y="-2343269"/>
                  <a:ext cx="723900" cy="142875"/>
                </a:xfrm>
                <a:custGeom>
                  <a:rect b="b" l="l" r="r" t="t"/>
                  <a:pathLst>
                    <a:path extrusionOk="0" h="142875" w="723900">
                      <a:moveTo>
                        <a:pt x="5215" y="5215"/>
                      </a:moveTo>
                      <a:cubicBezTo>
                        <a:pt x="5215" y="5215"/>
                        <a:pt x="212288" y="135136"/>
                        <a:pt x="721209" y="146280"/>
                      </a:cubicBezTo>
                      <a:cubicBezTo>
                        <a:pt x="721209" y="146280"/>
                        <a:pt x="269629" y="107513"/>
                        <a:pt x="5215" y="5215"/>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19" name="Google Shape;2819;p302"/>
                <p:cNvSpPr/>
                <p:nvPr/>
              </p:nvSpPr>
              <p:spPr>
                <a:xfrm>
                  <a:off x="2627518" y="-3184189"/>
                  <a:ext cx="1847850" cy="1209675"/>
                </a:xfrm>
                <a:custGeom>
                  <a:rect b="b" l="l" r="r" t="t"/>
                  <a:pathLst>
                    <a:path extrusionOk="0" h="1209675" w="1847850">
                      <a:moveTo>
                        <a:pt x="1842937" y="1043684"/>
                      </a:moveTo>
                      <a:cubicBezTo>
                        <a:pt x="1508610" y="1023682"/>
                        <a:pt x="1177045" y="1031587"/>
                        <a:pt x="1010928" y="1041589"/>
                      </a:cubicBezTo>
                      <a:cubicBezTo>
                        <a:pt x="844812" y="1051590"/>
                        <a:pt x="363324" y="1180463"/>
                        <a:pt x="281028" y="1199132"/>
                      </a:cubicBezTo>
                      <a:cubicBezTo>
                        <a:pt x="198732" y="1217801"/>
                        <a:pt x="155012" y="1205324"/>
                        <a:pt x="77669" y="1020729"/>
                      </a:cubicBezTo>
                      <a:cubicBezTo>
                        <a:pt x="326" y="836134"/>
                        <a:pt x="5279" y="605344"/>
                        <a:pt x="5279" y="605344"/>
                      </a:cubicBezTo>
                      <a:cubicBezTo>
                        <a:pt x="5279" y="605344"/>
                        <a:pt x="326" y="374553"/>
                        <a:pt x="77669" y="189958"/>
                      </a:cubicBezTo>
                      <a:cubicBezTo>
                        <a:pt x="155012" y="5364"/>
                        <a:pt x="198636" y="-7114"/>
                        <a:pt x="281028" y="11555"/>
                      </a:cubicBezTo>
                      <a:cubicBezTo>
                        <a:pt x="363324" y="30224"/>
                        <a:pt x="844812" y="159193"/>
                        <a:pt x="1010928" y="169099"/>
                      </a:cubicBezTo>
                      <a:cubicBezTo>
                        <a:pt x="1177045" y="179100"/>
                        <a:pt x="1508705" y="187196"/>
                        <a:pt x="1843032" y="167194"/>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20" name="Google Shape;2820;p302"/>
                <p:cNvSpPr/>
                <p:nvPr/>
              </p:nvSpPr>
              <p:spPr>
                <a:xfrm>
                  <a:off x="4461240" y="-3067387"/>
                  <a:ext cx="676275" cy="971550"/>
                </a:xfrm>
                <a:custGeom>
                  <a:rect b="b" l="l" r="r" t="t"/>
                  <a:pathLst>
                    <a:path extrusionOk="0" h="971550" w="676275">
                      <a:moveTo>
                        <a:pt x="83415" y="488637"/>
                      </a:moveTo>
                      <a:cubicBezTo>
                        <a:pt x="83415" y="602270"/>
                        <a:pt x="71795" y="780102"/>
                        <a:pt x="5215" y="936407"/>
                      </a:cubicBezTo>
                      <a:cubicBezTo>
                        <a:pt x="5215" y="936407"/>
                        <a:pt x="357830" y="986318"/>
                        <a:pt x="560713" y="968030"/>
                      </a:cubicBezTo>
                      <a:cubicBezTo>
                        <a:pt x="560713" y="968030"/>
                        <a:pt x="675489" y="809248"/>
                        <a:pt x="675489" y="488637"/>
                      </a:cubicBezTo>
                      <a:cubicBezTo>
                        <a:pt x="675489" y="168025"/>
                        <a:pt x="560713" y="9243"/>
                        <a:pt x="560713" y="9243"/>
                      </a:cubicBezTo>
                      <a:cubicBezTo>
                        <a:pt x="357830" y="-9045"/>
                        <a:pt x="5215" y="40866"/>
                        <a:pt x="5215" y="40866"/>
                      </a:cubicBezTo>
                      <a:cubicBezTo>
                        <a:pt x="71700" y="197171"/>
                        <a:pt x="83415" y="375003"/>
                        <a:pt x="83415" y="488637"/>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21" name="Google Shape;2821;p302"/>
                <p:cNvSpPr/>
                <p:nvPr/>
              </p:nvSpPr>
              <p:spPr>
                <a:xfrm>
                  <a:off x="4496387" y="-3042465"/>
                  <a:ext cx="619125" cy="923925"/>
                </a:xfrm>
                <a:custGeom>
                  <a:rect b="b" l="l" r="r" t="t"/>
                  <a:pathLst>
                    <a:path extrusionOk="0" h="923925" w="619125">
                      <a:moveTo>
                        <a:pt x="615386" y="463714"/>
                      </a:moveTo>
                      <a:cubicBezTo>
                        <a:pt x="615386" y="728985"/>
                        <a:pt x="534234" y="881480"/>
                        <a:pt x="511278" y="919295"/>
                      </a:cubicBezTo>
                      <a:cubicBezTo>
                        <a:pt x="347924" y="931487"/>
                        <a:pt x="93702" y="902245"/>
                        <a:pt x="5215" y="891005"/>
                      </a:cubicBezTo>
                      <a:cubicBezTo>
                        <a:pt x="61031" y="742797"/>
                        <a:pt x="73223" y="578681"/>
                        <a:pt x="73223" y="463714"/>
                      </a:cubicBezTo>
                      <a:cubicBezTo>
                        <a:pt x="73223" y="348747"/>
                        <a:pt x="61031" y="184632"/>
                        <a:pt x="5215" y="36423"/>
                      </a:cubicBezTo>
                      <a:cubicBezTo>
                        <a:pt x="93702" y="25183"/>
                        <a:pt x="347924" y="-4059"/>
                        <a:pt x="511278" y="8133"/>
                      </a:cubicBezTo>
                      <a:cubicBezTo>
                        <a:pt x="534138" y="45757"/>
                        <a:pt x="615386" y="198252"/>
                        <a:pt x="615386" y="463619"/>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22" name="Google Shape;2822;p302"/>
                <p:cNvSpPr/>
                <p:nvPr/>
              </p:nvSpPr>
              <p:spPr>
                <a:xfrm>
                  <a:off x="5016738" y="-2152007"/>
                  <a:ext cx="371475" cy="57150"/>
                </a:xfrm>
                <a:custGeom>
                  <a:rect b="b" l="l" r="r" t="t"/>
                  <a:pathLst>
                    <a:path extrusionOk="0" h="57150" w="371475">
                      <a:moveTo>
                        <a:pt x="5215" y="52649"/>
                      </a:moveTo>
                      <a:cubicBezTo>
                        <a:pt x="5215" y="52649"/>
                        <a:pt x="153233" y="49316"/>
                        <a:pt x="373547"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23" name="Google Shape;2823;p302"/>
                <p:cNvSpPr/>
                <p:nvPr/>
              </p:nvSpPr>
              <p:spPr>
                <a:xfrm>
                  <a:off x="5423360" y="-3010971"/>
                  <a:ext cx="47625" cy="857250"/>
                </a:xfrm>
                <a:custGeom>
                  <a:rect b="b" l="l" r="r" t="t"/>
                  <a:pathLst>
                    <a:path extrusionOk="0" h="857250" w="47625">
                      <a:moveTo>
                        <a:pt x="5215" y="859226"/>
                      </a:moveTo>
                      <a:cubicBezTo>
                        <a:pt x="5215" y="859226"/>
                        <a:pt x="47601" y="681490"/>
                        <a:pt x="47601" y="432221"/>
                      </a:cubicBezTo>
                      <a:cubicBezTo>
                        <a:pt x="47601" y="182951"/>
                        <a:pt x="5215" y="5215"/>
                        <a:pt x="5215"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24" name="Google Shape;2824;p302"/>
                <p:cNvSpPr/>
                <p:nvPr/>
              </p:nvSpPr>
              <p:spPr>
                <a:xfrm>
                  <a:off x="5434790" y="-2214300"/>
                  <a:ext cx="85725" cy="19050"/>
                </a:xfrm>
                <a:custGeom>
                  <a:rect b="b" l="l" r="r" t="t"/>
                  <a:pathLst>
                    <a:path extrusionOk="0" h="19050" w="85725">
                      <a:moveTo>
                        <a:pt x="5215" y="15597"/>
                      </a:moveTo>
                      <a:lnTo>
                        <a:pt x="83511" y="5215"/>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25" name="Google Shape;2825;p302"/>
                <p:cNvSpPr/>
                <p:nvPr/>
              </p:nvSpPr>
              <p:spPr>
                <a:xfrm>
                  <a:off x="4253119" y="-2087713"/>
                  <a:ext cx="1095375" cy="57150"/>
                </a:xfrm>
                <a:custGeom>
                  <a:rect b="b" l="l" r="r" t="t"/>
                  <a:pathLst>
                    <a:path extrusionOk="0" h="57150" w="1095375">
                      <a:moveTo>
                        <a:pt x="5215" y="5215"/>
                      </a:moveTo>
                      <a:cubicBezTo>
                        <a:pt x="5215" y="5215"/>
                        <a:pt x="311539" y="30075"/>
                        <a:pt x="467844" y="43315"/>
                      </a:cubicBezTo>
                      <a:cubicBezTo>
                        <a:pt x="624150" y="56555"/>
                        <a:pt x="632532" y="71509"/>
                        <a:pt x="825413" y="45696"/>
                      </a:cubicBezTo>
                      <a:cubicBezTo>
                        <a:pt x="1018294" y="19884"/>
                        <a:pt x="1097066" y="13216"/>
                        <a:pt x="1097066" y="13216"/>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26" name="Google Shape;2826;p302"/>
                <p:cNvSpPr/>
                <p:nvPr/>
              </p:nvSpPr>
              <p:spPr>
                <a:xfrm>
                  <a:off x="4609353" y="-2033897"/>
                  <a:ext cx="704850" cy="85725"/>
                </a:xfrm>
                <a:custGeom>
                  <a:rect b="b" l="l" r="r" t="t"/>
                  <a:pathLst>
                    <a:path extrusionOk="0" h="85725" w="704850">
                      <a:moveTo>
                        <a:pt x="5215" y="85606"/>
                      </a:moveTo>
                      <a:cubicBezTo>
                        <a:pt x="5215" y="85606"/>
                        <a:pt x="159806" y="79415"/>
                        <a:pt x="344400" y="55221"/>
                      </a:cubicBezTo>
                      <a:cubicBezTo>
                        <a:pt x="528995" y="31028"/>
                        <a:pt x="706922" y="5215"/>
                        <a:pt x="706922"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27" name="Google Shape;2827;p302"/>
                <p:cNvSpPr/>
                <p:nvPr/>
              </p:nvSpPr>
              <p:spPr>
                <a:xfrm>
                  <a:off x="2687494" y="-3178802"/>
                  <a:ext cx="219075" cy="1190625"/>
                </a:xfrm>
                <a:custGeom>
                  <a:rect b="b" l="l" r="r" t="t"/>
                  <a:pathLst>
                    <a:path extrusionOk="0" h="1190625" w="219075">
                      <a:moveTo>
                        <a:pt x="216003" y="1194888"/>
                      </a:moveTo>
                      <a:cubicBezTo>
                        <a:pt x="216003" y="1194888"/>
                        <a:pt x="5215" y="1091541"/>
                        <a:pt x="5215" y="600051"/>
                      </a:cubicBezTo>
                      <a:cubicBezTo>
                        <a:pt x="5215" y="108561"/>
                        <a:pt x="216003" y="5215"/>
                        <a:pt x="216003"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28" name="Google Shape;2828;p302"/>
                <p:cNvSpPr/>
                <p:nvPr/>
              </p:nvSpPr>
              <p:spPr>
                <a:xfrm>
                  <a:off x="1767094" y="-2875784"/>
                  <a:ext cx="28575" cy="590550"/>
                </a:xfrm>
                <a:custGeom>
                  <a:rect b="b" l="l" r="r" t="t"/>
                  <a:pathLst>
                    <a:path extrusionOk="0" h="590550" w="28575">
                      <a:moveTo>
                        <a:pt x="5215" y="577640"/>
                      </a:moveTo>
                      <a:cubicBezTo>
                        <a:pt x="33980" y="620026"/>
                        <a:pt x="26360" y="536492"/>
                        <a:pt x="17597" y="438003"/>
                      </a:cubicBezTo>
                      <a:cubicBezTo>
                        <a:pt x="8834" y="339419"/>
                        <a:pt x="8834" y="254647"/>
                        <a:pt x="17597" y="156159"/>
                      </a:cubicBezTo>
                      <a:cubicBezTo>
                        <a:pt x="26360" y="57575"/>
                        <a:pt x="33980" y="-25864"/>
                        <a:pt x="5215" y="16522"/>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29" name="Google Shape;2829;p302"/>
                <p:cNvSpPr/>
                <p:nvPr/>
              </p:nvSpPr>
              <p:spPr>
                <a:xfrm>
                  <a:off x="1787382" y="-2318313"/>
                  <a:ext cx="1143000" cy="371475"/>
                </a:xfrm>
                <a:custGeom>
                  <a:rect b="b" l="l" r="r" t="t"/>
                  <a:pathLst>
                    <a:path extrusionOk="0" h="371475" w="1143000">
                      <a:moveTo>
                        <a:pt x="5215" y="5215"/>
                      </a:moveTo>
                      <a:cubicBezTo>
                        <a:pt x="5215" y="5215"/>
                        <a:pt x="34647" y="66175"/>
                        <a:pt x="80843" y="99893"/>
                      </a:cubicBezTo>
                      <a:cubicBezTo>
                        <a:pt x="80843" y="99893"/>
                        <a:pt x="393930" y="292013"/>
                        <a:pt x="1146119" y="371928"/>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30" name="Google Shape;2830;p302"/>
                <p:cNvSpPr/>
                <p:nvPr/>
              </p:nvSpPr>
              <p:spPr>
                <a:xfrm>
                  <a:off x="2736643" y="-3143133"/>
                  <a:ext cx="628650" cy="1123950"/>
                </a:xfrm>
                <a:custGeom>
                  <a:rect b="b" l="l" r="r" t="t"/>
                  <a:pathLst>
                    <a:path extrusionOk="0" h="1123950" w="628650">
                      <a:moveTo>
                        <a:pt x="175617" y="5551"/>
                      </a:moveTo>
                      <a:cubicBezTo>
                        <a:pt x="139422" y="14314"/>
                        <a:pt x="98274" y="98229"/>
                        <a:pt x="53411" y="216339"/>
                      </a:cubicBezTo>
                      <a:cubicBezTo>
                        <a:pt x="8549" y="334449"/>
                        <a:pt x="5215" y="476467"/>
                        <a:pt x="5215" y="564383"/>
                      </a:cubicBezTo>
                      <a:cubicBezTo>
                        <a:pt x="5215" y="652298"/>
                        <a:pt x="8549" y="794316"/>
                        <a:pt x="53411" y="912426"/>
                      </a:cubicBezTo>
                      <a:cubicBezTo>
                        <a:pt x="98274" y="1030536"/>
                        <a:pt x="139518" y="1114451"/>
                        <a:pt x="175617" y="1123215"/>
                      </a:cubicBezTo>
                      <a:cubicBezTo>
                        <a:pt x="211812" y="1131977"/>
                        <a:pt x="630912" y="1028441"/>
                        <a:pt x="630912" y="1028441"/>
                      </a:cubicBezTo>
                      <a:cubicBezTo>
                        <a:pt x="630912" y="1028441"/>
                        <a:pt x="566047" y="842608"/>
                        <a:pt x="566047" y="564478"/>
                      </a:cubicBezTo>
                      <a:cubicBezTo>
                        <a:pt x="566047" y="286348"/>
                        <a:pt x="630912" y="100515"/>
                        <a:pt x="630912" y="100515"/>
                      </a:cubicBezTo>
                      <a:cubicBezTo>
                        <a:pt x="630912" y="100515"/>
                        <a:pt x="211812" y="-3022"/>
                        <a:pt x="175617" y="5741"/>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31" name="Google Shape;2831;p302"/>
                <p:cNvSpPr/>
                <p:nvPr/>
              </p:nvSpPr>
              <p:spPr>
                <a:xfrm>
                  <a:off x="3326209" y="-3058310"/>
                  <a:ext cx="76200" cy="952500"/>
                </a:xfrm>
                <a:custGeom>
                  <a:rect b="b" l="l" r="r" t="t"/>
                  <a:pathLst>
                    <a:path extrusionOk="0" h="952500" w="76200">
                      <a:moveTo>
                        <a:pt x="75065" y="955239"/>
                      </a:moveTo>
                      <a:cubicBezTo>
                        <a:pt x="75065" y="955239"/>
                        <a:pt x="-82098" y="494228"/>
                        <a:pt x="75065"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32" name="Google Shape;2832;p302"/>
                <p:cNvSpPr/>
                <p:nvPr/>
              </p:nvSpPr>
              <p:spPr>
                <a:xfrm>
                  <a:off x="3008106" y="-3418546"/>
                  <a:ext cx="180975" cy="209550"/>
                </a:xfrm>
                <a:custGeom>
                  <a:rect b="b" l="l" r="r" t="t"/>
                  <a:pathLst>
                    <a:path extrusionOk="0" h="209550" w="180975">
                      <a:moveTo>
                        <a:pt x="5215" y="207335"/>
                      </a:moveTo>
                      <a:lnTo>
                        <a:pt x="89987" y="207335"/>
                      </a:lnTo>
                      <a:lnTo>
                        <a:pt x="99989" y="165235"/>
                      </a:lnTo>
                      <a:cubicBezTo>
                        <a:pt x="101417" y="159139"/>
                        <a:pt x="106847" y="154853"/>
                        <a:pt x="113133" y="154853"/>
                      </a:cubicBezTo>
                      <a:lnTo>
                        <a:pt x="116943" y="154853"/>
                      </a:lnTo>
                      <a:cubicBezTo>
                        <a:pt x="121706" y="154853"/>
                        <a:pt x="126087" y="151900"/>
                        <a:pt x="127706" y="147328"/>
                      </a:cubicBezTo>
                      <a:lnTo>
                        <a:pt x="178094" y="9882"/>
                      </a:lnTo>
                      <a:cubicBezTo>
                        <a:pt x="178951" y="7596"/>
                        <a:pt x="177236" y="5215"/>
                        <a:pt x="174855" y="5215"/>
                      </a:cubicBezTo>
                      <a:lnTo>
                        <a:pt x="154662" y="5215"/>
                      </a:lnTo>
                      <a:cubicBezTo>
                        <a:pt x="127230" y="5215"/>
                        <a:pt x="102084" y="20550"/>
                        <a:pt x="89416" y="44839"/>
                      </a:cubicBezTo>
                      <a:lnTo>
                        <a:pt x="5215" y="207240"/>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33" name="Google Shape;2833;p302"/>
                <p:cNvSpPr/>
                <p:nvPr/>
              </p:nvSpPr>
              <p:spPr>
                <a:xfrm>
                  <a:off x="3008106" y="-1951601"/>
                  <a:ext cx="180975" cy="209550"/>
                </a:xfrm>
                <a:custGeom>
                  <a:rect b="b" l="l" r="r" t="t"/>
                  <a:pathLst>
                    <a:path extrusionOk="0" h="209550" w="180975">
                      <a:moveTo>
                        <a:pt x="5215" y="5215"/>
                      </a:moveTo>
                      <a:lnTo>
                        <a:pt x="89987" y="5215"/>
                      </a:lnTo>
                      <a:lnTo>
                        <a:pt x="99989" y="47315"/>
                      </a:lnTo>
                      <a:cubicBezTo>
                        <a:pt x="101417" y="53411"/>
                        <a:pt x="106847" y="57697"/>
                        <a:pt x="113133" y="57697"/>
                      </a:cubicBezTo>
                      <a:lnTo>
                        <a:pt x="116943" y="57697"/>
                      </a:lnTo>
                      <a:cubicBezTo>
                        <a:pt x="121706" y="57697"/>
                        <a:pt x="126087" y="60650"/>
                        <a:pt x="127706" y="65222"/>
                      </a:cubicBezTo>
                      <a:lnTo>
                        <a:pt x="178094" y="202668"/>
                      </a:lnTo>
                      <a:cubicBezTo>
                        <a:pt x="178951" y="204954"/>
                        <a:pt x="177236" y="207335"/>
                        <a:pt x="174855" y="207335"/>
                      </a:cubicBezTo>
                      <a:lnTo>
                        <a:pt x="154662" y="207335"/>
                      </a:lnTo>
                      <a:cubicBezTo>
                        <a:pt x="127230" y="207335"/>
                        <a:pt x="102084" y="192000"/>
                        <a:pt x="89416" y="167711"/>
                      </a:cubicBezTo>
                      <a:lnTo>
                        <a:pt x="5215" y="5310"/>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834" name="Google Shape;2834;p302"/>
              <p:cNvGrpSpPr/>
              <p:nvPr/>
            </p:nvGrpSpPr>
            <p:grpSpPr>
              <a:xfrm>
                <a:off x="1733780" y="-3418546"/>
                <a:ext cx="3810000" cy="1676495"/>
                <a:chOff x="1733780" y="-3418546"/>
                <a:chExt cx="3810000" cy="1676495"/>
              </a:xfrm>
            </p:grpSpPr>
            <p:sp>
              <p:nvSpPr>
                <p:cNvPr id="2835" name="Google Shape;2835;p302"/>
                <p:cNvSpPr/>
                <p:nvPr/>
              </p:nvSpPr>
              <p:spPr>
                <a:xfrm>
                  <a:off x="1733780" y="-3310247"/>
                  <a:ext cx="3810000" cy="1457325"/>
                </a:xfrm>
                <a:custGeom>
                  <a:rect b="b" l="l" r="r" t="t"/>
                  <a:pathLst>
                    <a:path extrusionOk="0" h="1457325" w="3810000">
                      <a:moveTo>
                        <a:pt x="238077" y="153995"/>
                      </a:moveTo>
                      <a:cubicBezTo>
                        <a:pt x="123301" y="228862"/>
                        <a:pt x="88440" y="315349"/>
                        <a:pt x="41862" y="441746"/>
                      </a:cubicBezTo>
                      <a:cubicBezTo>
                        <a:pt x="-4715" y="568143"/>
                        <a:pt x="-4715" y="894945"/>
                        <a:pt x="41862" y="1021342"/>
                      </a:cubicBezTo>
                      <a:cubicBezTo>
                        <a:pt x="88440" y="1147739"/>
                        <a:pt x="123396" y="1234226"/>
                        <a:pt x="238077" y="1309092"/>
                      </a:cubicBezTo>
                      <a:cubicBezTo>
                        <a:pt x="352854" y="1383959"/>
                        <a:pt x="455152" y="1456254"/>
                        <a:pt x="549926" y="1456254"/>
                      </a:cubicBezTo>
                      <a:lnTo>
                        <a:pt x="3041952" y="1456254"/>
                      </a:lnTo>
                      <a:cubicBezTo>
                        <a:pt x="3172921" y="1456254"/>
                        <a:pt x="3303413" y="1440252"/>
                        <a:pt x="3430572" y="1408533"/>
                      </a:cubicBezTo>
                      <a:lnTo>
                        <a:pt x="3523060" y="1385483"/>
                      </a:lnTo>
                      <a:cubicBezTo>
                        <a:pt x="3656981" y="1354527"/>
                        <a:pt x="3757565" y="1247180"/>
                        <a:pt x="3782234" y="1115163"/>
                      </a:cubicBezTo>
                      <a:lnTo>
                        <a:pt x="3782234" y="1115354"/>
                      </a:lnTo>
                      <a:cubicBezTo>
                        <a:pt x="3782521" y="1113830"/>
                        <a:pt x="3782806" y="1112306"/>
                        <a:pt x="3783092" y="1110687"/>
                      </a:cubicBezTo>
                      <a:cubicBezTo>
                        <a:pt x="3784140" y="1104591"/>
                        <a:pt x="3785092" y="1098399"/>
                        <a:pt x="3785759" y="1092113"/>
                      </a:cubicBezTo>
                      <a:cubicBezTo>
                        <a:pt x="3800237" y="981528"/>
                        <a:pt x="3807952" y="731591"/>
                        <a:pt x="3807952" y="731591"/>
                      </a:cubicBezTo>
                      <a:cubicBezTo>
                        <a:pt x="3807952" y="731591"/>
                        <a:pt x="3800237" y="481656"/>
                        <a:pt x="3785759" y="371070"/>
                      </a:cubicBezTo>
                      <a:cubicBezTo>
                        <a:pt x="3784997" y="364879"/>
                        <a:pt x="3784140" y="358688"/>
                        <a:pt x="3783092" y="352497"/>
                      </a:cubicBezTo>
                      <a:cubicBezTo>
                        <a:pt x="3782806" y="350877"/>
                        <a:pt x="3782521" y="349353"/>
                        <a:pt x="3782330" y="347829"/>
                      </a:cubicBezTo>
                      <a:lnTo>
                        <a:pt x="3782330" y="348020"/>
                      </a:lnTo>
                      <a:cubicBezTo>
                        <a:pt x="3757660" y="216003"/>
                        <a:pt x="3656981" y="108657"/>
                        <a:pt x="3523155" y="77700"/>
                      </a:cubicBezTo>
                      <a:lnTo>
                        <a:pt x="3430667" y="54650"/>
                      </a:lnTo>
                      <a:cubicBezTo>
                        <a:pt x="3303604" y="22932"/>
                        <a:pt x="3173111" y="6929"/>
                        <a:pt x="3042047" y="6929"/>
                      </a:cubicBezTo>
                      <a:lnTo>
                        <a:pt x="549831" y="6929"/>
                      </a:lnTo>
                      <a:cubicBezTo>
                        <a:pt x="455057" y="6929"/>
                        <a:pt x="352758" y="79319"/>
                        <a:pt x="237982" y="154091"/>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36" name="Google Shape;2836;p302"/>
                <p:cNvSpPr/>
                <p:nvPr/>
              </p:nvSpPr>
              <p:spPr>
                <a:xfrm>
                  <a:off x="1775476" y="-2973538"/>
                  <a:ext cx="104775" cy="390525"/>
                </a:xfrm>
                <a:custGeom>
                  <a:rect b="b" l="l" r="r" t="t"/>
                  <a:pathLst>
                    <a:path extrusionOk="0" h="390525" w="104775">
                      <a:moveTo>
                        <a:pt x="5215" y="91130"/>
                      </a:moveTo>
                      <a:lnTo>
                        <a:pt x="101513" y="5215"/>
                      </a:lnTo>
                      <a:cubicBezTo>
                        <a:pt x="54935" y="143232"/>
                        <a:pt x="53316" y="394787"/>
                        <a:pt x="53316" y="394787"/>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37" name="Google Shape;2837;p302"/>
                <p:cNvSpPr/>
                <p:nvPr/>
              </p:nvSpPr>
              <p:spPr>
                <a:xfrm>
                  <a:off x="2923238" y="-3247847"/>
                  <a:ext cx="1714500" cy="180975"/>
                </a:xfrm>
                <a:custGeom>
                  <a:rect b="b" l="l" r="r" t="t"/>
                  <a:pathLst>
                    <a:path extrusionOk="0" h="180975" w="1714500">
                      <a:moveTo>
                        <a:pt x="5310" y="7967"/>
                      </a:moveTo>
                      <a:lnTo>
                        <a:pt x="10263" y="36637"/>
                      </a:lnTo>
                      <a:cubicBezTo>
                        <a:pt x="10263" y="36637"/>
                        <a:pt x="425648" y="156366"/>
                        <a:pt x="707493" y="173797"/>
                      </a:cubicBezTo>
                      <a:cubicBezTo>
                        <a:pt x="989433" y="191228"/>
                        <a:pt x="1351097" y="186275"/>
                        <a:pt x="1505784" y="148841"/>
                      </a:cubicBezTo>
                      <a:cubicBezTo>
                        <a:pt x="1636276" y="117314"/>
                        <a:pt x="1700379" y="88358"/>
                        <a:pt x="1714667" y="64355"/>
                      </a:cubicBezTo>
                      <a:cubicBezTo>
                        <a:pt x="1721048" y="53591"/>
                        <a:pt x="1711428" y="39875"/>
                        <a:pt x="1698855" y="39018"/>
                      </a:cubicBezTo>
                      <a:cubicBezTo>
                        <a:pt x="1616464" y="33589"/>
                        <a:pt x="1302234" y="13301"/>
                        <a:pt x="1124117" y="7967"/>
                      </a:cubicBezTo>
                      <a:cubicBezTo>
                        <a:pt x="917901" y="1775"/>
                        <a:pt x="27313" y="7967"/>
                        <a:pt x="5215" y="7967"/>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38" name="Google Shape;2838;p302"/>
                <p:cNvSpPr/>
                <p:nvPr/>
              </p:nvSpPr>
              <p:spPr>
                <a:xfrm>
                  <a:off x="3127835" y="-3221378"/>
                  <a:ext cx="704850" cy="142875"/>
                </a:xfrm>
                <a:custGeom>
                  <a:rect b="b" l="l" r="r" t="t"/>
                  <a:pathLst>
                    <a:path extrusionOk="0" h="142875" w="704850">
                      <a:moveTo>
                        <a:pt x="625483" y="5215"/>
                      </a:moveTo>
                      <a:lnTo>
                        <a:pt x="5215" y="5215"/>
                      </a:lnTo>
                      <a:lnTo>
                        <a:pt x="11406" y="50078"/>
                      </a:lnTo>
                      <a:cubicBezTo>
                        <a:pt x="11406" y="50078"/>
                        <a:pt x="146089" y="87511"/>
                        <a:pt x="381452" y="121610"/>
                      </a:cubicBezTo>
                      <a:cubicBezTo>
                        <a:pt x="473464" y="134945"/>
                        <a:pt x="580430" y="139136"/>
                        <a:pt x="703397" y="142280"/>
                      </a:cubicBezTo>
                      <a:lnTo>
                        <a:pt x="625388" y="5215"/>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39" name="Google Shape;2839;p302"/>
                <p:cNvSpPr/>
                <p:nvPr/>
              </p:nvSpPr>
              <p:spPr>
                <a:xfrm>
                  <a:off x="3857260" y="-3220426"/>
                  <a:ext cx="504825" cy="142875"/>
                </a:xfrm>
                <a:custGeom>
                  <a:rect b="b" l="l" r="r" t="t"/>
                  <a:pathLst>
                    <a:path extrusionOk="0" h="142875" w="504825">
                      <a:moveTo>
                        <a:pt x="479369" y="17312"/>
                      </a:moveTo>
                      <a:cubicBezTo>
                        <a:pt x="298585" y="9787"/>
                        <a:pt x="116467" y="6549"/>
                        <a:pt x="5215" y="5215"/>
                      </a:cubicBezTo>
                      <a:lnTo>
                        <a:pt x="37600" y="142947"/>
                      </a:lnTo>
                      <a:cubicBezTo>
                        <a:pt x="40172" y="142947"/>
                        <a:pt x="42743" y="143042"/>
                        <a:pt x="45410" y="143137"/>
                      </a:cubicBezTo>
                      <a:cubicBezTo>
                        <a:pt x="250769" y="148090"/>
                        <a:pt x="400884" y="133326"/>
                        <a:pt x="508135" y="113038"/>
                      </a:cubicBezTo>
                      <a:lnTo>
                        <a:pt x="479369" y="17312"/>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40" name="Google Shape;2840;p302"/>
                <p:cNvSpPr/>
                <p:nvPr/>
              </p:nvSpPr>
              <p:spPr>
                <a:xfrm>
                  <a:off x="4360751" y="-3206996"/>
                  <a:ext cx="228600" cy="95250"/>
                </a:xfrm>
                <a:custGeom>
                  <a:rect b="b" l="l" r="r" t="t"/>
                  <a:pathLst>
                    <a:path extrusionOk="0" h="95250" w="228600">
                      <a:moveTo>
                        <a:pt x="33314" y="93893"/>
                      </a:moveTo>
                      <a:cubicBezTo>
                        <a:pt x="146661" y="69794"/>
                        <a:pt x="205812" y="40362"/>
                        <a:pt x="228767" y="26742"/>
                      </a:cubicBezTo>
                      <a:cubicBezTo>
                        <a:pt x="232672" y="24455"/>
                        <a:pt x="231243" y="18455"/>
                        <a:pt x="226767" y="18074"/>
                      </a:cubicBezTo>
                      <a:cubicBezTo>
                        <a:pt x="157520" y="12835"/>
                        <a:pt x="81891" y="8644"/>
                        <a:pt x="5215" y="5215"/>
                      </a:cubicBezTo>
                      <a:lnTo>
                        <a:pt x="33314" y="93893"/>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41" name="Google Shape;2841;p302"/>
                <p:cNvSpPr/>
                <p:nvPr/>
              </p:nvSpPr>
              <p:spPr>
                <a:xfrm>
                  <a:off x="1863010" y="-3230478"/>
                  <a:ext cx="247650" cy="266700"/>
                </a:xfrm>
                <a:custGeom>
                  <a:rect b="b" l="l" r="r" t="t"/>
                  <a:pathLst>
                    <a:path extrusionOk="0" h="266700" w="247650">
                      <a:moveTo>
                        <a:pt x="13978" y="262155"/>
                      </a:moveTo>
                      <a:lnTo>
                        <a:pt x="244007" y="36222"/>
                      </a:lnTo>
                      <a:cubicBezTo>
                        <a:pt x="246102" y="34222"/>
                        <a:pt x="247245" y="31460"/>
                        <a:pt x="247245" y="28602"/>
                      </a:cubicBezTo>
                      <a:lnTo>
                        <a:pt x="247245" y="9171"/>
                      </a:lnTo>
                      <a:cubicBezTo>
                        <a:pt x="247245" y="6314"/>
                        <a:pt x="244292" y="4409"/>
                        <a:pt x="241721" y="5552"/>
                      </a:cubicBezTo>
                      <a:cubicBezTo>
                        <a:pt x="211050" y="19744"/>
                        <a:pt x="61412" y="96706"/>
                        <a:pt x="5215" y="269966"/>
                      </a:cubicBezTo>
                      <a:lnTo>
                        <a:pt x="13978" y="262155"/>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42" name="Google Shape;2842;p302"/>
                <p:cNvSpPr/>
                <p:nvPr/>
              </p:nvSpPr>
              <p:spPr>
                <a:xfrm>
                  <a:off x="1809765" y="-3198709"/>
                  <a:ext cx="238125" cy="228600"/>
                </a:xfrm>
                <a:custGeom>
                  <a:rect b="b" l="l" r="r" t="t"/>
                  <a:pathLst>
                    <a:path extrusionOk="0" h="228600" w="238125">
                      <a:moveTo>
                        <a:pt x="5215" y="230386"/>
                      </a:moveTo>
                      <a:cubicBezTo>
                        <a:pt x="5215" y="230386"/>
                        <a:pt x="112085" y="72842"/>
                        <a:pt x="239721"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43" name="Google Shape;2843;p302"/>
                <p:cNvSpPr/>
                <p:nvPr/>
              </p:nvSpPr>
              <p:spPr>
                <a:xfrm>
                  <a:off x="2105040" y="-3287365"/>
                  <a:ext cx="3143250" cy="95250"/>
                </a:xfrm>
                <a:custGeom>
                  <a:rect b="b" l="l" r="r" t="t"/>
                  <a:pathLst>
                    <a:path extrusionOk="0" h="95250" w="3143250">
                      <a:moveTo>
                        <a:pt x="5215" y="91204"/>
                      </a:moveTo>
                      <a:cubicBezTo>
                        <a:pt x="5215" y="91204"/>
                        <a:pt x="178570" y="33768"/>
                        <a:pt x="438031" y="23767"/>
                      </a:cubicBezTo>
                      <a:cubicBezTo>
                        <a:pt x="697492" y="13861"/>
                        <a:pt x="1372910" y="1383"/>
                        <a:pt x="1757434" y="6336"/>
                      </a:cubicBezTo>
                      <a:cubicBezTo>
                        <a:pt x="2141958" y="11289"/>
                        <a:pt x="2607826" y="8051"/>
                        <a:pt x="2859096" y="35007"/>
                      </a:cubicBezTo>
                      <a:cubicBezTo>
                        <a:pt x="2984635" y="48437"/>
                        <a:pt x="3143417" y="91776"/>
                        <a:pt x="3143417" y="91776"/>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44" name="Google Shape;2844;p302"/>
                <p:cNvSpPr/>
                <p:nvPr/>
              </p:nvSpPr>
              <p:spPr>
                <a:xfrm>
                  <a:off x="5198951" y="-3230618"/>
                  <a:ext cx="228600" cy="228600"/>
                </a:xfrm>
                <a:custGeom>
                  <a:rect b="b" l="l" r="r" t="t"/>
                  <a:pathLst>
                    <a:path extrusionOk="0" h="228600" w="228600">
                      <a:moveTo>
                        <a:pt x="191429" y="219813"/>
                      </a:moveTo>
                      <a:lnTo>
                        <a:pt x="229719" y="224766"/>
                      </a:lnTo>
                      <a:cubicBezTo>
                        <a:pt x="229719" y="224766"/>
                        <a:pt x="197335" y="109990"/>
                        <a:pt x="103322" y="30170"/>
                      </a:cubicBezTo>
                      <a:cubicBezTo>
                        <a:pt x="103322" y="30170"/>
                        <a:pt x="45125" y="13502"/>
                        <a:pt x="5215" y="5215"/>
                      </a:cubicBezTo>
                      <a:cubicBezTo>
                        <a:pt x="5215" y="5215"/>
                        <a:pt x="73414" y="42648"/>
                        <a:pt x="117515" y="101703"/>
                      </a:cubicBezTo>
                      <a:cubicBezTo>
                        <a:pt x="158853" y="157043"/>
                        <a:pt x="181523" y="186476"/>
                        <a:pt x="191524" y="219813"/>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45" name="Google Shape;2845;p302"/>
                <p:cNvSpPr/>
                <p:nvPr/>
              </p:nvSpPr>
              <p:spPr>
                <a:xfrm>
                  <a:off x="1871773" y="-3245000"/>
                  <a:ext cx="1057275" cy="276225"/>
                </a:xfrm>
                <a:custGeom>
                  <a:rect b="b" l="l" r="r" t="t"/>
                  <a:pathLst>
                    <a:path extrusionOk="0" h="276225" w="1057275">
                      <a:moveTo>
                        <a:pt x="5215" y="276677"/>
                      </a:moveTo>
                      <a:cubicBezTo>
                        <a:pt x="5215" y="276677"/>
                        <a:pt x="366974" y="58841"/>
                        <a:pt x="1056680"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46" name="Google Shape;2846;p302"/>
                <p:cNvSpPr/>
                <p:nvPr/>
              </p:nvSpPr>
              <p:spPr>
                <a:xfrm>
                  <a:off x="1889299" y="-2965823"/>
                  <a:ext cx="723900" cy="142875"/>
                </a:xfrm>
                <a:custGeom>
                  <a:rect b="b" l="l" r="r" t="t"/>
                  <a:pathLst>
                    <a:path extrusionOk="0" h="142875" w="723900">
                      <a:moveTo>
                        <a:pt x="5215" y="146280"/>
                      </a:moveTo>
                      <a:cubicBezTo>
                        <a:pt x="5215" y="146280"/>
                        <a:pt x="212288" y="16359"/>
                        <a:pt x="721209" y="5215"/>
                      </a:cubicBezTo>
                      <a:cubicBezTo>
                        <a:pt x="721209" y="5215"/>
                        <a:pt x="269629" y="43982"/>
                        <a:pt x="5215" y="146280"/>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47" name="Google Shape;2847;p302"/>
                <p:cNvSpPr/>
                <p:nvPr/>
              </p:nvSpPr>
              <p:spPr>
                <a:xfrm>
                  <a:off x="5016738" y="-3063359"/>
                  <a:ext cx="371475" cy="57150"/>
                </a:xfrm>
                <a:custGeom>
                  <a:rect b="b" l="l" r="r" t="t"/>
                  <a:pathLst>
                    <a:path extrusionOk="0" h="57150" w="371475">
                      <a:moveTo>
                        <a:pt x="5215" y="5215"/>
                      </a:moveTo>
                      <a:cubicBezTo>
                        <a:pt x="5215" y="5215"/>
                        <a:pt x="153233" y="8549"/>
                        <a:pt x="373547" y="52649"/>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48" name="Google Shape;2848;p302"/>
                <p:cNvSpPr/>
                <p:nvPr/>
              </p:nvSpPr>
              <p:spPr>
                <a:xfrm>
                  <a:off x="5434790" y="-2964108"/>
                  <a:ext cx="85725" cy="19050"/>
                </a:xfrm>
                <a:custGeom>
                  <a:rect b="b" l="l" r="r" t="t"/>
                  <a:pathLst>
                    <a:path extrusionOk="0" h="19050" w="85725">
                      <a:moveTo>
                        <a:pt x="5215" y="5215"/>
                      </a:moveTo>
                      <a:lnTo>
                        <a:pt x="83511" y="15597"/>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49" name="Google Shape;2849;p302"/>
                <p:cNvSpPr/>
                <p:nvPr/>
              </p:nvSpPr>
              <p:spPr>
                <a:xfrm>
                  <a:off x="4253119" y="-3134825"/>
                  <a:ext cx="1095375" cy="57150"/>
                </a:xfrm>
                <a:custGeom>
                  <a:rect b="b" l="l" r="r" t="t"/>
                  <a:pathLst>
                    <a:path extrusionOk="0" h="57150" w="1095375">
                      <a:moveTo>
                        <a:pt x="5215" y="59822"/>
                      </a:moveTo>
                      <a:cubicBezTo>
                        <a:pt x="5215" y="59822"/>
                        <a:pt x="311539" y="34962"/>
                        <a:pt x="467844" y="21722"/>
                      </a:cubicBezTo>
                      <a:cubicBezTo>
                        <a:pt x="624150" y="8482"/>
                        <a:pt x="632532" y="-6472"/>
                        <a:pt x="825413" y="19341"/>
                      </a:cubicBezTo>
                      <a:cubicBezTo>
                        <a:pt x="1018294" y="45154"/>
                        <a:pt x="1097066" y="51821"/>
                        <a:pt x="1097066" y="51821"/>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50" name="Google Shape;2850;p302"/>
                <p:cNvSpPr/>
                <p:nvPr/>
              </p:nvSpPr>
              <p:spPr>
                <a:xfrm>
                  <a:off x="4609353" y="-3214520"/>
                  <a:ext cx="704850" cy="85725"/>
                </a:xfrm>
                <a:custGeom>
                  <a:rect b="b" l="l" r="r" t="t"/>
                  <a:pathLst>
                    <a:path extrusionOk="0" h="85725" w="704850">
                      <a:moveTo>
                        <a:pt x="5215" y="5215"/>
                      </a:moveTo>
                      <a:cubicBezTo>
                        <a:pt x="5215" y="5215"/>
                        <a:pt x="159806" y="11406"/>
                        <a:pt x="344400" y="35600"/>
                      </a:cubicBezTo>
                      <a:cubicBezTo>
                        <a:pt x="528995" y="59793"/>
                        <a:pt x="706922" y="85606"/>
                        <a:pt x="706922" y="85606"/>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51" name="Google Shape;2851;p302"/>
                <p:cNvSpPr/>
                <p:nvPr/>
              </p:nvSpPr>
              <p:spPr>
                <a:xfrm>
                  <a:off x="1787382" y="-3216425"/>
                  <a:ext cx="1143000" cy="371475"/>
                </a:xfrm>
                <a:custGeom>
                  <a:rect b="b" l="l" r="r" t="t"/>
                  <a:pathLst>
                    <a:path extrusionOk="0" h="371475" w="1143000">
                      <a:moveTo>
                        <a:pt x="5215" y="371927"/>
                      </a:moveTo>
                      <a:cubicBezTo>
                        <a:pt x="5215" y="371927"/>
                        <a:pt x="34647" y="310967"/>
                        <a:pt x="80843" y="277249"/>
                      </a:cubicBezTo>
                      <a:cubicBezTo>
                        <a:pt x="80843" y="277249"/>
                        <a:pt x="393930" y="85130"/>
                        <a:pt x="1146119"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52" name="Google Shape;2852;p302"/>
                <p:cNvSpPr/>
                <p:nvPr/>
              </p:nvSpPr>
              <p:spPr>
                <a:xfrm>
                  <a:off x="1775476" y="-2583965"/>
                  <a:ext cx="104775" cy="390525"/>
                </a:xfrm>
                <a:custGeom>
                  <a:rect b="b" l="l" r="r" t="t"/>
                  <a:pathLst>
                    <a:path extrusionOk="0" h="390525" w="104775">
                      <a:moveTo>
                        <a:pt x="5215" y="308872"/>
                      </a:moveTo>
                      <a:lnTo>
                        <a:pt x="101513" y="394787"/>
                      </a:lnTo>
                      <a:cubicBezTo>
                        <a:pt x="54935" y="256770"/>
                        <a:pt x="53316" y="5215"/>
                        <a:pt x="53316"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53" name="Google Shape;2853;p302"/>
                <p:cNvSpPr/>
                <p:nvPr/>
              </p:nvSpPr>
              <p:spPr>
                <a:xfrm>
                  <a:off x="2923238" y="-2098412"/>
                  <a:ext cx="1714500" cy="180975"/>
                </a:xfrm>
                <a:custGeom>
                  <a:rect b="b" l="l" r="r" t="t"/>
                  <a:pathLst>
                    <a:path extrusionOk="0" h="180975" w="1714500">
                      <a:moveTo>
                        <a:pt x="5310" y="180697"/>
                      </a:moveTo>
                      <a:lnTo>
                        <a:pt x="10263" y="152026"/>
                      </a:lnTo>
                      <a:cubicBezTo>
                        <a:pt x="10263" y="152026"/>
                        <a:pt x="425648" y="32297"/>
                        <a:pt x="707493" y="14866"/>
                      </a:cubicBezTo>
                      <a:cubicBezTo>
                        <a:pt x="989433" y="-2564"/>
                        <a:pt x="1351097" y="2388"/>
                        <a:pt x="1505784" y="39822"/>
                      </a:cubicBezTo>
                      <a:cubicBezTo>
                        <a:pt x="1636276" y="71350"/>
                        <a:pt x="1700379" y="100305"/>
                        <a:pt x="1714667" y="124309"/>
                      </a:cubicBezTo>
                      <a:cubicBezTo>
                        <a:pt x="1721048" y="135072"/>
                        <a:pt x="1711428" y="148788"/>
                        <a:pt x="1698855" y="149645"/>
                      </a:cubicBezTo>
                      <a:cubicBezTo>
                        <a:pt x="1616464" y="155074"/>
                        <a:pt x="1302234" y="175363"/>
                        <a:pt x="1124117" y="180697"/>
                      </a:cubicBezTo>
                      <a:cubicBezTo>
                        <a:pt x="917901" y="186888"/>
                        <a:pt x="27313" y="180697"/>
                        <a:pt x="5215" y="180697"/>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54" name="Google Shape;2854;p302"/>
                <p:cNvSpPr/>
                <p:nvPr/>
              </p:nvSpPr>
              <p:spPr>
                <a:xfrm>
                  <a:off x="3127835" y="-2083713"/>
                  <a:ext cx="704850" cy="142875"/>
                </a:xfrm>
                <a:custGeom>
                  <a:rect b="b" l="l" r="r" t="t"/>
                  <a:pathLst>
                    <a:path extrusionOk="0" h="142875" w="704850">
                      <a:moveTo>
                        <a:pt x="625483" y="142280"/>
                      </a:moveTo>
                      <a:lnTo>
                        <a:pt x="5215" y="142280"/>
                      </a:lnTo>
                      <a:lnTo>
                        <a:pt x="11406" y="97417"/>
                      </a:lnTo>
                      <a:cubicBezTo>
                        <a:pt x="11406" y="97417"/>
                        <a:pt x="146089" y="59984"/>
                        <a:pt x="381452" y="25884"/>
                      </a:cubicBezTo>
                      <a:cubicBezTo>
                        <a:pt x="473464" y="12549"/>
                        <a:pt x="580430" y="8358"/>
                        <a:pt x="703397" y="5215"/>
                      </a:cubicBezTo>
                      <a:lnTo>
                        <a:pt x="625388" y="142375"/>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55" name="Google Shape;2855;p302"/>
                <p:cNvSpPr/>
                <p:nvPr/>
              </p:nvSpPr>
              <p:spPr>
                <a:xfrm>
                  <a:off x="3857260" y="-2086486"/>
                  <a:ext cx="504825" cy="142875"/>
                </a:xfrm>
                <a:custGeom>
                  <a:rect b="b" l="l" r="r" t="t"/>
                  <a:pathLst>
                    <a:path extrusionOk="0" h="142875" w="504825">
                      <a:moveTo>
                        <a:pt x="479369" y="132004"/>
                      </a:moveTo>
                      <a:cubicBezTo>
                        <a:pt x="298585" y="139528"/>
                        <a:pt x="116467" y="142767"/>
                        <a:pt x="5215" y="144100"/>
                      </a:cubicBezTo>
                      <a:lnTo>
                        <a:pt x="37600" y="6369"/>
                      </a:lnTo>
                      <a:cubicBezTo>
                        <a:pt x="40172" y="6369"/>
                        <a:pt x="42743" y="6274"/>
                        <a:pt x="45410" y="6178"/>
                      </a:cubicBezTo>
                      <a:cubicBezTo>
                        <a:pt x="250769" y="1225"/>
                        <a:pt x="400884" y="15989"/>
                        <a:pt x="508135" y="36277"/>
                      </a:cubicBezTo>
                      <a:lnTo>
                        <a:pt x="479369" y="132004"/>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56" name="Google Shape;2856;p302"/>
                <p:cNvSpPr/>
                <p:nvPr/>
              </p:nvSpPr>
              <p:spPr>
                <a:xfrm>
                  <a:off x="4360751" y="-2049613"/>
                  <a:ext cx="228600" cy="95250"/>
                </a:xfrm>
                <a:custGeom>
                  <a:rect b="b" l="l" r="r" t="t"/>
                  <a:pathLst>
                    <a:path extrusionOk="0" h="95250" w="228600">
                      <a:moveTo>
                        <a:pt x="33314" y="5215"/>
                      </a:moveTo>
                      <a:cubicBezTo>
                        <a:pt x="146661" y="29313"/>
                        <a:pt x="205812" y="58745"/>
                        <a:pt x="228767" y="72366"/>
                      </a:cubicBezTo>
                      <a:cubicBezTo>
                        <a:pt x="232672" y="74652"/>
                        <a:pt x="231243" y="80653"/>
                        <a:pt x="226767" y="81034"/>
                      </a:cubicBezTo>
                      <a:cubicBezTo>
                        <a:pt x="157520" y="86272"/>
                        <a:pt x="81891" y="90464"/>
                        <a:pt x="5215" y="93893"/>
                      </a:cubicBezTo>
                      <a:lnTo>
                        <a:pt x="33314" y="5215"/>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57" name="Google Shape;2857;p302"/>
                <p:cNvSpPr/>
                <p:nvPr/>
              </p:nvSpPr>
              <p:spPr>
                <a:xfrm>
                  <a:off x="1863010" y="-2202204"/>
                  <a:ext cx="247650" cy="266700"/>
                </a:xfrm>
                <a:custGeom>
                  <a:rect b="b" l="l" r="r" t="t"/>
                  <a:pathLst>
                    <a:path extrusionOk="0" h="266700" w="247650">
                      <a:moveTo>
                        <a:pt x="13978" y="13026"/>
                      </a:moveTo>
                      <a:lnTo>
                        <a:pt x="244007" y="238959"/>
                      </a:lnTo>
                      <a:cubicBezTo>
                        <a:pt x="246102" y="240959"/>
                        <a:pt x="247245" y="243721"/>
                        <a:pt x="247245" y="246579"/>
                      </a:cubicBezTo>
                      <a:lnTo>
                        <a:pt x="247245" y="266009"/>
                      </a:lnTo>
                      <a:cubicBezTo>
                        <a:pt x="247245" y="268867"/>
                        <a:pt x="244292" y="270772"/>
                        <a:pt x="241721" y="269629"/>
                      </a:cubicBezTo>
                      <a:cubicBezTo>
                        <a:pt x="211050" y="255437"/>
                        <a:pt x="61412" y="178475"/>
                        <a:pt x="5215" y="5215"/>
                      </a:cubicBezTo>
                      <a:lnTo>
                        <a:pt x="13978" y="13026"/>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58" name="Google Shape;2858;p302"/>
                <p:cNvSpPr/>
                <p:nvPr/>
              </p:nvSpPr>
              <p:spPr>
                <a:xfrm>
                  <a:off x="1809765" y="-2194393"/>
                  <a:ext cx="238125" cy="228600"/>
                </a:xfrm>
                <a:custGeom>
                  <a:rect b="b" l="l" r="r" t="t"/>
                  <a:pathLst>
                    <a:path extrusionOk="0" h="228600" w="238125">
                      <a:moveTo>
                        <a:pt x="5215" y="5215"/>
                      </a:moveTo>
                      <a:cubicBezTo>
                        <a:pt x="5215" y="5215"/>
                        <a:pt x="112085" y="162759"/>
                        <a:pt x="239721" y="230386"/>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59" name="Google Shape;2859;p302"/>
                <p:cNvSpPr/>
                <p:nvPr/>
              </p:nvSpPr>
              <p:spPr>
                <a:xfrm>
                  <a:off x="2105040" y="-1967126"/>
                  <a:ext cx="3143250" cy="95250"/>
                </a:xfrm>
                <a:custGeom>
                  <a:rect b="b" l="l" r="r" t="t"/>
                  <a:pathLst>
                    <a:path extrusionOk="0" h="95250" w="3143250">
                      <a:moveTo>
                        <a:pt x="5215" y="5786"/>
                      </a:moveTo>
                      <a:cubicBezTo>
                        <a:pt x="5215" y="5786"/>
                        <a:pt x="178570" y="63222"/>
                        <a:pt x="438031" y="73223"/>
                      </a:cubicBezTo>
                      <a:cubicBezTo>
                        <a:pt x="697492" y="83129"/>
                        <a:pt x="1372910" y="95607"/>
                        <a:pt x="1757434" y="90654"/>
                      </a:cubicBezTo>
                      <a:cubicBezTo>
                        <a:pt x="2141863" y="85701"/>
                        <a:pt x="2607826" y="88939"/>
                        <a:pt x="2859096" y="61984"/>
                      </a:cubicBezTo>
                      <a:cubicBezTo>
                        <a:pt x="2984635" y="48554"/>
                        <a:pt x="3143417" y="5215"/>
                        <a:pt x="3143417"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60" name="Google Shape;2860;p302"/>
                <p:cNvSpPr/>
                <p:nvPr/>
              </p:nvSpPr>
              <p:spPr>
                <a:xfrm>
                  <a:off x="5198951" y="-2156960"/>
                  <a:ext cx="228600" cy="228600"/>
                </a:xfrm>
                <a:custGeom>
                  <a:rect b="b" l="l" r="r" t="t"/>
                  <a:pathLst>
                    <a:path extrusionOk="0" h="228600" w="228600">
                      <a:moveTo>
                        <a:pt x="191429" y="10168"/>
                      </a:moveTo>
                      <a:lnTo>
                        <a:pt x="229719" y="5215"/>
                      </a:lnTo>
                      <a:cubicBezTo>
                        <a:pt x="229719" y="5215"/>
                        <a:pt x="197335" y="119991"/>
                        <a:pt x="103322" y="199811"/>
                      </a:cubicBezTo>
                      <a:cubicBezTo>
                        <a:pt x="103322" y="199811"/>
                        <a:pt x="45125" y="216480"/>
                        <a:pt x="5215" y="224766"/>
                      </a:cubicBezTo>
                      <a:cubicBezTo>
                        <a:pt x="5215" y="224766"/>
                        <a:pt x="73414" y="187333"/>
                        <a:pt x="117515" y="128278"/>
                      </a:cubicBezTo>
                      <a:cubicBezTo>
                        <a:pt x="158853" y="72938"/>
                        <a:pt x="181523" y="43506"/>
                        <a:pt x="191524" y="10168"/>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61" name="Google Shape;2861;p302"/>
                <p:cNvSpPr/>
                <p:nvPr/>
              </p:nvSpPr>
              <p:spPr>
                <a:xfrm>
                  <a:off x="1871773" y="-2194393"/>
                  <a:ext cx="1057275" cy="276225"/>
                </a:xfrm>
                <a:custGeom>
                  <a:rect b="b" l="l" r="r" t="t"/>
                  <a:pathLst>
                    <a:path extrusionOk="0" h="276225" w="1057275">
                      <a:moveTo>
                        <a:pt x="5215" y="5215"/>
                      </a:moveTo>
                      <a:cubicBezTo>
                        <a:pt x="5215" y="5215"/>
                        <a:pt x="366974" y="223052"/>
                        <a:pt x="1056680" y="276677"/>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62" name="Google Shape;2862;p302"/>
                <p:cNvSpPr/>
                <p:nvPr/>
              </p:nvSpPr>
              <p:spPr>
                <a:xfrm>
                  <a:off x="1889299" y="-2343269"/>
                  <a:ext cx="723900" cy="142875"/>
                </a:xfrm>
                <a:custGeom>
                  <a:rect b="b" l="l" r="r" t="t"/>
                  <a:pathLst>
                    <a:path extrusionOk="0" h="142875" w="723900">
                      <a:moveTo>
                        <a:pt x="5215" y="5215"/>
                      </a:moveTo>
                      <a:cubicBezTo>
                        <a:pt x="5215" y="5215"/>
                        <a:pt x="212288" y="135136"/>
                        <a:pt x="721209" y="146280"/>
                      </a:cubicBezTo>
                      <a:cubicBezTo>
                        <a:pt x="721209" y="146280"/>
                        <a:pt x="269629" y="107513"/>
                        <a:pt x="5215" y="5215"/>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63" name="Google Shape;2863;p302"/>
                <p:cNvSpPr/>
                <p:nvPr/>
              </p:nvSpPr>
              <p:spPr>
                <a:xfrm>
                  <a:off x="2627518" y="-3184189"/>
                  <a:ext cx="1847850" cy="1209675"/>
                </a:xfrm>
                <a:custGeom>
                  <a:rect b="b" l="l" r="r" t="t"/>
                  <a:pathLst>
                    <a:path extrusionOk="0" h="1209675" w="1847850">
                      <a:moveTo>
                        <a:pt x="1842937" y="1043684"/>
                      </a:moveTo>
                      <a:cubicBezTo>
                        <a:pt x="1508610" y="1023682"/>
                        <a:pt x="1177045" y="1031587"/>
                        <a:pt x="1010928" y="1041589"/>
                      </a:cubicBezTo>
                      <a:cubicBezTo>
                        <a:pt x="844812" y="1051590"/>
                        <a:pt x="363324" y="1180463"/>
                        <a:pt x="281028" y="1199132"/>
                      </a:cubicBezTo>
                      <a:cubicBezTo>
                        <a:pt x="198732" y="1217801"/>
                        <a:pt x="155012" y="1205324"/>
                        <a:pt x="77669" y="1020729"/>
                      </a:cubicBezTo>
                      <a:cubicBezTo>
                        <a:pt x="326" y="836134"/>
                        <a:pt x="5279" y="605344"/>
                        <a:pt x="5279" y="605344"/>
                      </a:cubicBezTo>
                      <a:cubicBezTo>
                        <a:pt x="5279" y="605344"/>
                        <a:pt x="326" y="374553"/>
                        <a:pt x="77669" y="189958"/>
                      </a:cubicBezTo>
                      <a:cubicBezTo>
                        <a:pt x="155012" y="5364"/>
                        <a:pt x="198636" y="-7114"/>
                        <a:pt x="281028" y="11555"/>
                      </a:cubicBezTo>
                      <a:cubicBezTo>
                        <a:pt x="363324" y="30224"/>
                        <a:pt x="844812" y="159193"/>
                        <a:pt x="1010928" y="169099"/>
                      </a:cubicBezTo>
                      <a:cubicBezTo>
                        <a:pt x="1177045" y="179100"/>
                        <a:pt x="1508705" y="187196"/>
                        <a:pt x="1843032" y="167194"/>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64" name="Google Shape;2864;p302"/>
                <p:cNvSpPr/>
                <p:nvPr/>
              </p:nvSpPr>
              <p:spPr>
                <a:xfrm>
                  <a:off x="4461240" y="-3067387"/>
                  <a:ext cx="676275" cy="971550"/>
                </a:xfrm>
                <a:custGeom>
                  <a:rect b="b" l="l" r="r" t="t"/>
                  <a:pathLst>
                    <a:path extrusionOk="0" h="971550" w="676275">
                      <a:moveTo>
                        <a:pt x="83415" y="488637"/>
                      </a:moveTo>
                      <a:cubicBezTo>
                        <a:pt x="83415" y="602270"/>
                        <a:pt x="71795" y="780102"/>
                        <a:pt x="5215" y="936407"/>
                      </a:cubicBezTo>
                      <a:cubicBezTo>
                        <a:pt x="5215" y="936407"/>
                        <a:pt x="357830" y="986318"/>
                        <a:pt x="560713" y="968030"/>
                      </a:cubicBezTo>
                      <a:cubicBezTo>
                        <a:pt x="560713" y="968030"/>
                        <a:pt x="675489" y="809248"/>
                        <a:pt x="675489" y="488637"/>
                      </a:cubicBezTo>
                      <a:cubicBezTo>
                        <a:pt x="675489" y="168025"/>
                        <a:pt x="560713" y="9243"/>
                        <a:pt x="560713" y="9243"/>
                      </a:cubicBezTo>
                      <a:cubicBezTo>
                        <a:pt x="357830" y="-9045"/>
                        <a:pt x="5215" y="40866"/>
                        <a:pt x="5215" y="40866"/>
                      </a:cubicBezTo>
                      <a:cubicBezTo>
                        <a:pt x="71700" y="197171"/>
                        <a:pt x="83415" y="375003"/>
                        <a:pt x="83415" y="488637"/>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65" name="Google Shape;2865;p302"/>
                <p:cNvSpPr/>
                <p:nvPr/>
              </p:nvSpPr>
              <p:spPr>
                <a:xfrm>
                  <a:off x="4496387" y="-3042465"/>
                  <a:ext cx="619125" cy="923925"/>
                </a:xfrm>
                <a:custGeom>
                  <a:rect b="b" l="l" r="r" t="t"/>
                  <a:pathLst>
                    <a:path extrusionOk="0" h="923925" w="619125">
                      <a:moveTo>
                        <a:pt x="615386" y="463714"/>
                      </a:moveTo>
                      <a:cubicBezTo>
                        <a:pt x="615386" y="728985"/>
                        <a:pt x="534234" y="881480"/>
                        <a:pt x="511278" y="919295"/>
                      </a:cubicBezTo>
                      <a:cubicBezTo>
                        <a:pt x="347924" y="931487"/>
                        <a:pt x="93702" y="902245"/>
                        <a:pt x="5215" y="891005"/>
                      </a:cubicBezTo>
                      <a:cubicBezTo>
                        <a:pt x="61031" y="742797"/>
                        <a:pt x="73223" y="578681"/>
                        <a:pt x="73223" y="463714"/>
                      </a:cubicBezTo>
                      <a:cubicBezTo>
                        <a:pt x="73223" y="348747"/>
                        <a:pt x="61031" y="184632"/>
                        <a:pt x="5215" y="36423"/>
                      </a:cubicBezTo>
                      <a:cubicBezTo>
                        <a:pt x="93702" y="25183"/>
                        <a:pt x="347924" y="-4059"/>
                        <a:pt x="511278" y="8133"/>
                      </a:cubicBezTo>
                      <a:cubicBezTo>
                        <a:pt x="534138" y="45757"/>
                        <a:pt x="615386" y="198252"/>
                        <a:pt x="615386" y="463619"/>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66" name="Google Shape;2866;p302"/>
                <p:cNvSpPr/>
                <p:nvPr/>
              </p:nvSpPr>
              <p:spPr>
                <a:xfrm>
                  <a:off x="5016738" y="-2152007"/>
                  <a:ext cx="371475" cy="57150"/>
                </a:xfrm>
                <a:custGeom>
                  <a:rect b="b" l="l" r="r" t="t"/>
                  <a:pathLst>
                    <a:path extrusionOk="0" h="57150" w="371475">
                      <a:moveTo>
                        <a:pt x="5215" y="52649"/>
                      </a:moveTo>
                      <a:cubicBezTo>
                        <a:pt x="5215" y="52649"/>
                        <a:pt x="153233" y="49316"/>
                        <a:pt x="373547"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67" name="Google Shape;2867;p302"/>
                <p:cNvSpPr/>
                <p:nvPr/>
              </p:nvSpPr>
              <p:spPr>
                <a:xfrm>
                  <a:off x="5423360" y="-3010971"/>
                  <a:ext cx="47625" cy="857250"/>
                </a:xfrm>
                <a:custGeom>
                  <a:rect b="b" l="l" r="r" t="t"/>
                  <a:pathLst>
                    <a:path extrusionOk="0" h="857250" w="47625">
                      <a:moveTo>
                        <a:pt x="5215" y="859226"/>
                      </a:moveTo>
                      <a:cubicBezTo>
                        <a:pt x="5215" y="859226"/>
                        <a:pt x="47601" y="681490"/>
                        <a:pt x="47601" y="432221"/>
                      </a:cubicBezTo>
                      <a:cubicBezTo>
                        <a:pt x="47601" y="182951"/>
                        <a:pt x="5215" y="5215"/>
                        <a:pt x="5215"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68" name="Google Shape;2868;p302"/>
                <p:cNvSpPr/>
                <p:nvPr/>
              </p:nvSpPr>
              <p:spPr>
                <a:xfrm>
                  <a:off x="5434790" y="-2214300"/>
                  <a:ext cx="85725" cy="19050"/>
                </a:xfrm>
                <a:custGeom>
                  <a:rect b="b" l="l" r="r" t="t"/>
                  <a:pathLst>
                    <a:path extrusionOk="0" h="19050" w="85725">
                      <a:moveTo>
                        <a:pt x="5215" y="15597"/>
                      </a:moveTo>
                      <a:lnTo>
                        <a:pt x="83511" y="5215"/>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69" name="Google Shape;2869;p302"/>
                <p:cNvSpPr/>
                <p:nvPr/>
              </p:nvSpPr>
              <p:spPr>
                <a:xfrm>
                  <a:off x="4253119" y="-2087713"/>
                  <a:ext cx="1095375" cy="57150"/>
                </a:xfrm>
                <a:custGeom>
                  <a:rect b="b" l="l" r="r" t="t"/>
                  <a:pathLst>
                    <a:path extrusionOk="0" h="57150" w="1095375">
                      <a:moveTo>
                        <a:pt x="5215" y="5215"/>
                      </a:moveTo>
                      <a:cubicBezTo>
                        <a:pt x="5215" y="5215"/>
                        <a:pt x="311539" y="30075"/>
                        <a:pt x="467844" y="43315"/>
                      </a:cubicBezTo>
                      <a:cubicBezTo>
                        <a:pt x="624150" y="56555"/>
                        <a:pt x="632532" y="71509"/>
                        <a:pt x="825413" y="45696"/>
                      </a:cubicBezTo>
                      <a:cubicBezTo>
                        <a:pt x="1018294" y="19884"/>
                        <a:pt x="1097066" y="13216"/>
                        <a:pt x="1097066" y="13216"/>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70" name="Google Shape;2870;p302"/>
                <p:cNvSpPr/>
                <p:nvPr/>
              </p:nvSpPr>
              <p:spPr>
                <a:xfrm>
                  <a:off x="4609353" y="-2033897"/>
                  <a:ext cx="704850" cy="85725"/>
                </a:xfrm>
                <a:custGeom>
                  <a:rect b="b" l="l" r="r" t="t"/>
                  <a:pathLst>
                    <a:path extrusionOk="0" h="85725" w="704850">
                      <a:moveTo>
                        <a:pt x="5215" y="85606"/>
                      </a:moveTo>
                      <a:cubicBezTo>
                        <a:pt x="5215" y="85606"/>
                        <a:pt x="159806" y="79415"/>
                        <a:pt x="344400" y="55221"/>
                      </a:cubicBezTo>
                      <a:cubicBezTo>
                        <a:pt x="528995" y="31028"/>
                        <a:pt x="706922" y="5215"/>
                        <a:pt x="706922"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71" name="Google Shape;2871;p302"/>
                <p:cNvSpPr/>
                <p:nvPr/>
              </p:nvSpPr>
              <p:spPr>
                <a:xfrm>
                  <a:off x="2687494" y="-3178802"/>
                  <a:ext cx="219075" cy="1190625"/>
                </a:xfrm>
                <a:custGeom>
                  <a:rect b="b" l="l" r="r" t="t"/>
                  <a:pathLst>
                    <a:path extrusionOk="0" h="1190625" w="219075">
                      <a:moveTo>
                        <a:pt x="216003" y="1194888"/>
                      </a:moveTo>
                      <a:cubicBezTo>
                        <a:pt x="216003" y="1194888"/>
                        <a:pt x="5215" y="1091541"/>
                        <a:pt x="5215" y="600051"/>
                      </a:cubicBezTo>
                      <a:cubicBezTo>
                        <a:pt x="5215" y="108561"/>
                        <a:pt x="216003" y="5215"/>
                        <a:pt x="216003"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72" name="Google Shape;2872;p302"/>
                <p:cNvSpPr/>
                <p:nvPr/>
              </p:nvSpPr>
              <p:spPr>
                <a:xfrm>
                  <a:off x="1767094" y="-2875784"/>
                  <a:ext cx="28575" cy="590550"/>
                </a:xfrm>
                <a:custGeom>
                  <a:rect b="b" l="l" r="r" t="t"/>
                  <a:pathLst>
                    <a:path extrusionOk="0" h="590550" w="28575">
                      <a:moveTo>
                        <a:pt x="5215" y="577640"/>
                      </a:moveTo>
                      <a:cubicBezTo>
                        <a:pt x="33980" y="620026"/>
                        <a:pt x="26360" y="536492"/>
                        <a:pt x="17597" y="438003"/>
                      </a:cubicBezTo>
                      <a:cubicBezTo>
                        <a:pt x="8834" y="339419"/>
                        <a:pt x="8834" y="254647"/>
                        <a:pt x="17597" y="156159"/>
                      </a:cubicBezTo>
                      <a:cubicBezTo>
                        <a:pt x="26360" y="57575"/>
                        <a:pt x="33980" y="-25864"/>
                        <a:pt x="5215" y="16522"/>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73" name="Google Shape;2873;p302"/>
                <p:cNvSpPr/>
                <p:nvPr/>
              </p:nvSpPr>
              <p:spPr>
                <a:xfrm>
                  <a:off x="1787382" y="-2318313"/>
                  <a:ext cx="1143000" cy="371475"/>
                </a:xfrm>
                <a:custGeom>
                  <a:rect b="b" l="l" r="r" t="t"/>
                  <a:pathLst>
                    <a:path extrusionOk="0" h="371475" w="1143000">
                      <a:moveTo>
                        <a:pt x="5215" y="5215"/>
                      </a:moveTo>
                      <a:cubicBezTo>
                        <a:pt x="5215" y="5215"/>
                        <a:pt x="34647" y="66175"/>
                        <a:pt x="80843" y="99893"/>
                      </a:cubicBezTo>
                      <a:cubicBezTo>
                        <a:pt x="80843" y="99893"/>
                        <a:pt x="393930" y="292013"/>
                        <a:pt x="1146119" y="371928"/>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74" name="Google Shape;2874;p302"/>
                <p:cNvSpPr/>
                <p:nvPr/>
              </p:nvSpPr>
              <p:spPr>
                <a:xfrm>
                  <a:off x="2736643" y="-3143133"/>
                  <a:ext cx="628650" cy="1123950"/>
                </a:xfrm>
                <a:custGeom>
                  <a:rect b="b" l="l" r="r" t="t"/>
                  <a:pathLst>
                    <a:path extrusionOk="0" h="1123950" w="628650">
                      <a:moveTo>
                        <a:pt x="175617" y="5551"/>
                      </a:moveTo>
                      <a:cubicBezTo>
                        <a:pt x="139422" y="14314"/>
                        <a:pt x="98274" y="98229"/>
                        <a:pt x="53411" y="216339"/>
                      </a:cubicBezTo>
                      <a:cubicBezTo>
                        <a:pt x="8549" y="334449"/>
                        <a:pt x="5215" y="476467"/>
                        <a:pt x="5215" y="564383"/>
                      </a:cubicBezTo>
                      <a:cubicBezTo>
                        <a:pt x="5215" y="652298"/>
                        <a:pt x="8549" y="794316"/>
                        <a:pt x="53411" y="912426"/>
                      </a:cubicBezTo>
                      <a:cubicBezTo>
                        <a:pt x="98274" y="1030536"/>
                        <a:pt x="139518" y="1114451"/>
                        <a:pt x="175617" y="1123215"/>
                      </a:cubicBezTo>
                      <a:cubicBezTo>
                        <a:pt x="211812" y="1131977"/>
                        <a:pt x="630912" y="1028441"/>
                        <a:pt x="630912" y="1028441"/>
                      </a:cubicBezTo>
                      <a:cubicBezTo>
                        <a:pt x="630912" y="1028441"/>
                        <a:pt x="566047" y="842608"/>
                        <a:pt x="566047" y="564478"/>
                      </a:cubicBezTo>
                      <a:cubicBezTo>
                        <a:pt x="566047" y="286348"/>
                        <a:pt x="630912" y="100515"/>
                        <a:pt x="630912" y="100515"/>
                      </a:cubicBezTo>
                      <a:cubicBezTo>
                        <a:pt x="630912" y="100515"/>
                        <a:pt x="211812" y="-3022"/>
                        <a:pt x="175617" y="5741"/>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75" name="Google Shape;2875;p302"/>
                <p:cNvSpPr/>
                <p:nvPr/>
              </p:nvSpPr>
              <p:spPr>
                <a:xfrm>
                  <a:off x="3326209" y="-3058310"/>
                  <a:ext cx="76200" cy="952500"/>
                </a:xfrm>
                <a:custGeom>
                  <a:rect b="b" l="l" r="r" t="t"/>
                  <a:pathLst>
                    <a:path extrusionOk="0" h="952500" w="76200">
                      <a:moveTo>
                        <a:pt x="75065" y="955239"/>
                      </a:moveTo>
                      <a:cubicBezTo>
                        <a:pt x="75065" y="955239"/>
                        <a:pt x="-82098" y="494228"/>
                        <a:pt x="75065"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76" name="Google Shape;2876;p302"/>
                <p:cNvSpPr/>
                <p:nvPr/>
              </p:nvSpPr>
              <p:spPr>
                <a:xfrm>
                  <a:off x="3008106" y="-3418546"/>
                  <a:ext cx="180975" cy="209550"/>
                </a:xfrm>
                <a:custGeom>
                  <a:rect b="b" l="l" r="r" t="t"/>
                  <a:pathLst>
                    <a:path extrusionOk="0" h="209550" w="180975">
                      <a:moveTo>
                        <a:pt x="5215" y="207335"/>
                      </a:moveTo>
                      <a:lnTo>
                        <a:pt x="89987" y="207335"/>
                      </a:lnTo>
                      <a:lnTo>
                        <a:pt x="99989" y="165235"/>
                      </a:lnTo>
                      <a:cubicBezTo>
                        <a:pt x="101417" y="159139"/>
                        <a:pt x="106847" y="154853"/>
                        <a:pt x="113133" y="154853"/>
                      </a:cubicBezTo>
                      <a:lnTo>
                        <a:pt x="116943" y="154853"/>
                      </a:lnTo>
                      <a:cubicBezTo>
                        <a:pt x="121706" y="154853"/>
                        <a:pt x="126087" y="151900"/>
                        <a:pt x="127706" y="147328"/>
                      </a:cubicBezTo>
                      <a:lnTo>
                        <a:pt x="178094" y="9882"/>
                      </a:lnTo>
                      <a:cubicBezTo>
                        <a:pt x="178951" y="7596"/>
                        <a:pt x="177236" y="5215"/>
                        <a:pt x="174855" y="5215"/>
                      </a:cubicBezTo>
                      <a:lnTo>
                        <a:pt x="154662" y="5215"/>
                      </a:lnTo>
                      <a:cubicBezTo>
                        <a:pt x="127230" y="5215"/>
                        <a:pt x="102084" y="20550"/>
                        <a:pt x="89416" y="44839"/>
                      </a:cubicBezTo>
                      <a:lnTo>
                        <a:pt x="5215" y="207240"/>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77" name="Google Shape;2877;p302"/>
                <p:cNvSpPr/>
                <p:nvPr/>
              </p:nvSpPr>
              <p:spPr>
                <a:xfrm>
                  <a:off x="3008106" y="-1951601"/>
                  <a:ext cx="180975" cy="209550"/>
                </a:xfrm>
                <a:custGeom>
                  <a:rect b="b" l="l" r="r" t="t"/>
                  <a:pathLst>
                    <a:path extrusionOk="0" h="209550" w="180975">
                      <a:moveTo>
                        <a:pt x="5215" y="5215"/>
                      </a:moveTo>
                      <a:lnTo>
                        <a:pt x="89987" y="5215"/>
                      </a:lnTo>
                      <a:lnTo>
                        <a:pt x="99989" y="47315"/>
                      </a:lnTo>
                      <a:cubicBezTo>
                        <a:pt x="101417" y="53411"/>
                        <a:pt x="106847" y="57697"/>
                        <a:pt x="113133" y="57697"/>
                      </a:cubicBezTo>
                      <a:lnTo>
                        <a:pt x="116943" y="57697"/>
                      </a:lnTo>
                      <a:cubicBezTo>
                        <a:pt x="121706" y="57697"/>
                        <a:pt x="126087" y="60650"/>
                        <a:pt x="127706" y="65222"/>
                      </a:cubicBezTo>
                      <a:lnTo>
                        <a:pt x="178094" y="202668"/>
                      </a:lnTo>
                      <a:cubicBezTo>
                        <a:pt x="178951" y="204954"/>
                        <a:pt x="177236" y="207335"/>
                        <a:pt x="174855" y="207335"/>
                      </a:cubicBezTo>
                      <a:lnTo>
                        <a:pt x="154662" y="207335"/>
                      </a:lnTo>
                      <a:cubicBezTo>
                        <a:pt x="127230" y="207335"/>
                        <a:pt x="102084" y="192000"/>
                        <a:pt x="89416" y="167711"/>
                      </a:cubicBezTo>
                      <a:lnTo>
                        <a:pt x="5215" y="5310"/>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2878" name="Google Shape;2878;p302"/>
            <p:cNvGrpSpPr/>
            <p:nvPr/>
          </p:nvGrpSpPr>
          <p:grpSpPr>
            <a:xfrm>
              <a:off x="7950818" y="1497520"/>
              <a:ext cx="1057232" cy="522767"/>
              <a:chOff x="5830626" y="6195815"/>
              <a:chExt cx="1476375" cy="730020"/>
            </a:xfrm>
          </p:grpSpPr>
          <p:sp>
            <p:nvSpPr>
              <p:cNvPr id="2879" name="Google Shape;2879;p302"/>
              <p:cNvSpPr/>
              <p:nvPr/>
            </p:nvSpPr>
            <p:spPr>
              <a:xfrm>
                <a:off x="5915351" y="6817488"/>
                <a:ext cx="1314450" cy="9600"/>
              </a:xfrm>
              <a:custGeom>
                <a:rect b="b" l="l" r="r" t="t"/>
                <a:pathLst>
                  <a:path extrusionOk="0" h="120000" w="1314450">
                    <a:moveTo>
                      <a:pt x="1786" y="22501"/>
                    </a:moveTo>
                    <a:lnTo>
                      <a:pt x="1313283" y="22501"/>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80" name="Google Shape;2880;p302"/>
              <p:cNvSpPr/>
              <p:nvPr/>
            </p:nvSpPr>
            <p:spPr>
              <a:xfrm>
                <a:off x="5915351" y="6760909"/>
                <a:ext cx="1314450" cy="9600"/>
              </a:xfrm>
              <a:custGeom>
                <a:rect b="b" l="l" r="r" t="t"/>
                <a:pathLst>
                  <a:path extrusionOk="0" h="120000" w="1314450">
                    <a:moveTo>
                      <a:pt x="1786" y="22501"/>
                    </a:moveTo>
                    <a:lnTo>
                      <a:pt x="1313283" y="22501"/>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2881" name="Google Shape;2881;p302"/>
              <p:cNvGrpSpPr/>
              <p:nvPr/>
            </p:nvGrpSpPr>
            <p:grpSpPr>
              <a:xfrm>
                <a:off x="5830626" y="6195814"/>
                <a:ext cx="1476375" cy="730020"/>
                <a:chOff x="5830626" y="6195815"/>
                <a:chExt cx="1476375" cy="730020"/>
              </a:xfrm>
            </p:grpSpPr>
            <p:sp>
              <p:nvSpPr>
                <p:cNvPr id="2882" name="Google Shape;2882;p302"/>
                <p:cNvSpPr/>
                <p:nvPr/>
              </p:nvSpPr>
              <p:spPr>
                <a:xfrm>
                  <a:off x="5830626" y="6268610"/>
                  <a:ext cx="1476375" cy="657225"/>
                </a:xfrm>
                <a:custGeom>
                  <a:rect b="b" l="l" r="r" t="t"/>
                  <a:pathLst>
                    <a:path extrusionOk="0" h="657225" w="1476375">
                      <a:moveTo>
                        <a:pt x="8215" y="8215"/>
                      </a:moveTo>
                      <a:lnTo>
                        <a:pt x="1476304" y="8215"/>
                      </a:lnTo>
                      <a:lnTo>
                        <a:pt x="1476304" y="650677"/>
                      </a:lnTo>
                      <a:lnTo>
                        <a:pt x="8215" y="650677"/>
                      </a:lnTo>
                      <a:close/>
                    </a:path>
                  </a:pathLst>
                </a:custGeom>
                <a:noFill/>
                <a:ln cap="flat" cmpd="sng" w="10950">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83" name="Google Shape;2883;p302"/>
                <p:cNvSpPr/>
                <p:nvPr/>
              </p:nvSpPr>
              <p:spPr>
                <a:xfrm>
                  <a:off x="5832126" y="6195815"/>
                  <a:ext cx="485775" cy="85725"/>
                </a:xfrm>
                <a:custGeom>
                  <a:rect b="b" l="l" r="r" t="t"/>
                  <a:pathLst>
                    <a:path extrusionOk="0" h="85725" w="485775">
                      <a:moveTo>
                        <a:pt x="391335" y="6715"/>
                      </a:moveTo>
                      <a:lnTo>
                        <a:pt x="6715" y="6715"/>
                      </a:lnTo>
                      <a:lnTo>
                        <a:pt x="6715" y="81010"/>
                      </a:lnTo>
                      <a:lnTo>
                        <a:pt x="480489" y="81010"/>
                      </a:lnTo>
                      <a:lnTo>
                        <a:pt x="391335" y="6715"/>
                      </a:lnTo>
                      <a:close/>
                    </a:path>
                  </a:pathLst>
                </a:custGeom>
                <a:solidFill>
                  <a:schemeClr val="lt1"/>
                </a:solid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84" name="Google Shape;2884;p302"/>
                <p:cNvSpPr/>
                <p:nvPr/>
              </p:nvSpPr>
              <p:spPr>
                <a:xfrm>
                  <a:off x="5915351" y="6704236"/>
                  <a:ext cx="1314450" cy="9600"/>
                </a:xfrm>
                <a:custGeom>
                  <a:rect b="b" l="l" r="r" t="t"/>
                  <a:pathLst>
                    <a:path extrusionOk="0" h="120000" w="1314450">
                      <a:moveTo>
                        <a:pt x="1786" y="22501"/>
                      </a:moveTo>
                      <a:lnTo>
                        <a:pt x="1313283" y="22501"/>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85" name="Google Shape;2885;p302"/>
                <p:cNvSpPr/>
                <p:nvPr/>
              </p:nvSpPr>
              <p:spPr>
                <a:xfrm>
                  <a:off x="5915351" y="6647657"/>
                  <a:ext cx="1314450" cy="9600"/>
                </a:xfrm>
                <a:custGeom>
                  <a:rect b="b" l="l" r="r" t="t"/>
                  <a:pathLst>
                    <a:path extrusionOk="0" h="120000" w="1314450">
                      <a:moveTo>
                        <a:pt x="1786" y="22501"/>
                      </a:moveTo>
                      <a:lnTo>
                        <a:pt x="1313283" y="22501"/>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86" name="Google Shape;2886;p302"/>
                <p:cNvSpPr/>
                <p:nvPr/>
              </p:nvSpPr>
              <p:spPr>
                <a:xfrm>
                  <a:off x="5915351" y="6591079"/>
                  <a:ext cx="1314450" cy="9600"/>
                </a:xfrm>
                <a:custGeom>
                  <a:rect b="b" l="l" r="r" t="t"/>
                  <a:pathLst>
                    <a:path extrusionOk="0" h="120000" w="1314450">
                      <a:moveTo>
                        <a:pt x="1786" y="22501"/>
                      </a:moveTo>
                      <a:lnTo>
                        <a:pt x="1313283" y="22501"/>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87" name="Google Shape;2887;p302"/>
                <p:cNvSpPr/>
                <p:nvPr/>
              </p:nvSpPr>
              <p:spPr>
                <a:xfrm>
                  <a:off x="5915351" y="6534500"/>
                  <a:ext cx="1314450" cy="9600"/>
                </a:xfrm>
                <a:custGeom>
                  <a:rect b="b" l="l" r="r" t="t"/>
                  <a:pathLst>
                    <a:path extrusionOk="0" h="120000" w="1314450">
                      <a:moveTo>
                        <a:pt x="1786" y="22501"/>
                      </a:moveTo>
                      <a:lnTo>
                        <a:pt x="1313283" y="22501"/>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88" name="Google Shape;2888;p302"/>
                <p:cNvSpPr/>
                <p:nvPr/>
              </p:nvSpPr>
              <p:spPr>
                <a:xfrm>
                  <a:off x="5915351" y="6477826"/>
                  <a:ext cx="1314450" cy="9600"/>
                </a:xfrm>
                <a:custGeom>
                  <a:rect b="b" l="l" r="r" t="t"/>
                  <a:pathLst>
                    <a:path extrusionOk="0" h="120000" w="1314450">
                      <a:moveTo>
                        <a:pt x="1786" y="22501"/>
                      </a:moveTo>
                      <a:lnTo>
                        <a:pt x="1313283" y="22501"/>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89" name="Google Shape;2889;p302"/>
                <p:cNvSpPr/>
                <p:nvPr/>
              </p:nvSpPr>
              <p:spPr>
                <a:xfrm>
                  <a:off x="5915351" y="6421248"/>
                  <a:ext cx="1314450" cy="9600"/>
                </a:xfrm>
                <a:custGeom>
                  <a:rect b="b" l="l" r="r" t="t"/>
                  <a:pathLst>
                    <a:path extrusionOk="0" h="120000" w="1314450">
                      <a:moveTo>
                        <a:pt x="1786" y="22501"/>
                      </a:moveTo>
                      <a:lnTo>
                        <a:pt x="1313283" y="22501"/>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90" name="Google Shape;2890;p302"/>
                <p:cNvSpPr/>
                <p:nvPr/>
              </p:nvSpPr>
              <p:spPr>
                <a:xfrm>
                  <a:off x="5915351" y="6364669"/>
                  <a:ext cx="1314450" cy="9600"/>
                </a:xfrm>
                <a:custGeom>
                  <a:rect b="b" l="l" r="r" t="t"/>
                  <a:pathLst>
                    <a:path extrusionOk="0" h="120000" w="1314450">
                      <a:moveTo>
                        <a:pt x="1786" y="22501"/>
                      </a:moveTo>
                      <a:lnTo>
                        <a:pt x="1313283" y="22501"/>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91" name="Google Shape;2891;p302"/>
                <p:cNvSpPr/>
                <p:nvPr/>
              </p:nvSpPr>
              <p:spPr>
                <a:xfrm>
                  <a:off x="5926566" y="6413318"/>
                  <a:ext cx="1266825" cy="400050"/>
                </a:xfrm>
                <a:custGeom>
                  <a:rect b="b" l="l" r="r" t="t"/>
                  <a:pathLst>
                    <a:path extrusionOk="0" h="400050" w="1266825">
                      <a:moveTo>
                        <a:pt x="0" y="405956"/>
                      </a:moveTo>
                      <a:cubicBezTo>
                        <a:pt x="63722" y="405956"/>
                        <a:pt x="63722" y="233077"/>
                        <a:pt x="127445" y="233077"/>
                      </a:cubicBezTo>
                      <a:cubicBezTo>
                        <a:pt x="191167" y="233077"/>
                        <a:pt x="191167" y="296133"/>
                        <a:pt x="254984" y="296133"/>
                      </a:cubicBezTo>
                      <a:cubicBezTo>
                        <a:pt x="318802" y="296133"/>
                        <a:pt x="318707" y="96298"/>
                        <a:pt x="382429" y="96298"/>
                      </a:cubicBezTo>
                      <a:cubicBezTo>
                        <a:pt x="446151" y="96298"/>
                        <a:pt x="446151" y="279940"/>
                        <a:pt x="509873" y="279940"/>
                      </a:cubicBezTo>
                      <a:cubicBezTo>
                        <a:pt x="573596" y="279940"/>
                        <a:pt x="573596" y="0"/>
                        <a:pt x="637318" y="0"/>
                      </a:cubicBezTo>
                      <a:cubicBezTo>
                        <a:pt x="701040" y="0"/>
                        <a:pt x="701040" y="221075"/>
                        <a:pt x="764762" y="221075"/>
                      </a:cubicBezTo>
                      <a:cubicBezTo>
                        <a:pt x="828485" y="221075"/>
                        <a:pt x="828485" y="82010"/>
                        <a:pt x="892207" y="82010"/>
                      </a:cubicBezTo>
                      <a:cubicBezTo>
                        <a:pt x="955929" y="82010"/>
                        <a:pt x="955929" y="236029"/>
                        <a:pt x="1019746" y="236029"/>
                      </a:cubicBezTo>
                      <a:cubicBezTo>
                        <a:pt x="1083564" y="236029"/>
                        <a:pt x="1083469" y="128302"/>
                        <a:pt x="1147191" y="128302"/>
                      </a:cubicBezTo>
                      <a:cubicBezTo>
                        <a:pt x="1210913" y="128302"/>
                        <a:pt x="1211009" y="405765"/>
                        <a:pt x="1274731" y="405765"/>
                      </a:cubicBezTo>
                      <a:lnTo>
                        <a:pt x="0" y="405765"/>
                      </a:ln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892" name="Google Shape;2892;p302"/>
              <p:cNvGrpSpPr/>
              <p:nvPr/>
            </p:nvGrpSpPr>
            <p:grpSpPr>
              <a:xfrm>
                <a:off x="5830626" y="6195814"/>
                <a:ext cx="1476375" cy="730020"/>
                <a:chOff x="5830626" y="6195815"/>
                <a:chExt cx="1476375" cy="730020"/>
              </a:xfrm>
            </p:grpSpPr>
            <p:sp>
              <p:nvSpPr>
                <p:cNvPr id="2893" name="Google Shape;2893;p302"/>
                <p:cNvSpPr/>
                <p:nvPr/>
              </p:nvSpPr>
              <p:spPr>
                <a:xfrm>
                  <a:off x="5830626" y="6268610"/>
                  <a:ext cx="1476375" cy="657225"/>
                </a:xfrm>
                <a:custGeom>
                  <a:rect b="b" l="l" r="r" t="t"/>
                  <a:pathLst>
                    <a:path extrusionOk="0" h="657225" w="1476375">
                      <a:moveTo>
                        <a:pt x="8215" y="8215"/>
                      </a:moveTo>
                      <a:lnTo>
                        <a:pt x="1476304" y="8215"/>
                      </a:lnTo>
                      <a:lnTo>
                        <a:pt x="1476304" y="650677"/>
                      </a:lnTo>
                      <a:lnTo>
                        <a:pt x="8215" y="650677"/>
                      </a:lnTo>
                      <a:close/>
                    </a:path>
                  </a:pathLst>
                </a:custGeom>
                <a:noFill/>
                <a:ln cap="flat" cmpd="sng" w="10950">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94" name="Google Shape;2894;p302"/>
                <p:cNvSpPr/>
                <p:nvPr/>
              </p:nvSpPr>
              <p:spPr>
                <a:xfrm>
                  <a:off x="5832126" y="6195815"/>
                  <a:ext cx="485775" cy="85725"/>
                </a:xfrm>
                <a:custGeom>
                  <a:rect b="b" l="l" r="r" t="t"/>
                  <a:pathLst>
                    <a:path extrusionOk="0" h="85725" w="485775">
                      <a:moveTo>
                        <a:pt x="391335" y="6715"/>
                      </a:moveTo>
                      <a:lnTo>
                        <a:pt x="6715" y="6715"/>
                      </a:lnTo>
                      <a:lnTo>
                        <a:pt x="6715" y="81010"/>
                      </a:lnTo>
                      <a:lnTo>
                        <a:pt x="480489" y="81010"/>
                      </a:lnTo>
                      <a:lnTo>
                        <a:pt x="391335" y="6715"/>
                      </a:lnTo>
                      <a:close/>
                    </a:path>
                  </a:pathLst>
                </a:custGeom>
                <a:solidFill>
                  <a:schemeClr val="lt1"/>
                </a:solid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95" name="Google Shape;2895;p302"/>
                <p:cNvSpPr/>
                <p:nvPr/>
              </p:nvSpPr>
              <p:spPr>
                <a:xfrm>
                  <a:off x="5915351" y="6704236"/>
                  <a:ext cx="1314450" cy="9600"/>
                </a:xfrm>
                <a:custGeom>
                  <a:rect b="b" l="l" r="r" t="t"/>
                  <a:pathLst>
                    <a:path extrusionOk="0" h="120000" w="1314450">
                      <a:moveTo>
                        <a:pt x="1786" y="22501"/>
                      </a:moveTo>
                      <a:lnTo>
                        <a:pt x="1313283" y="22501"/>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96" name="Google Shape;2896;p302"/>
                <p:cNvSpPr/>
                <p:nvPr/>
              </p:nvSpPr>
              <p:spPr>
                <a:xfrm>
                  <a:off x="5915351" y="6647657"/>
                  <a:ext cx="1314450" cy="9600"/>
                </a:xfrm>
                <a:custGeom>
                  <a:rect b="b" l="l" r="r" t="t"/>
                  <a:pathLst>
                    <a:path extrusionOk="0" h="120000" w="1314450">
                      <a:moveTo>
                        <a:pt x="1786" y="22501"/>
                      </a:moveTo>
                      <a:lnTo>
                        <a:pt x="1313283" y="22501"/>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97" name="Google Shape;2897;p302"/>
                <p:cNvSpPr/>
                <p:nvPr/>
              </p:nvSpPr>
              <p:spPr>
                <a:xfrm>
                  <a:off x="5915351" y="6591079"/>
                  <a:ext cx="1314450" cy="9600"/>
                </a:xfrm>
                <a:custGeom>
                  <a:rect b="b" l="l" r="r" t="t"/>
                  <a:pathLst>
                    <a:path extrusionOk="0" h="120000" w="1314450">
                      <a:moveTo>
                        <a:pt x="1786" y="22501"/>
                      </a:moveTo>
                      <a:lnTo>
                        <a:pt x="1313283" y="22501"/>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98" name="Google Shape;2898;p302"/>
                <p:cNvSpPr/>
                <p:nvPr/>
              </p:nvSpPr>
              <p:spPr>
                <a:xfrm>
                  <a:off x="5915351" y="6534500"/>
                  <a:ext cx="1314450" cy="9600"/>
                </a:xfrm>
                <a:custGeom>
                  <a:rect b="b" l="l" r="r" t="t"/>
                  <a:pathLst>
                    <a:path extrusionOk="0" h="120000" w="1314450">
                      <a:moveTo>
                        <a:pt x="1786" y="22501"/>
                      </a:moveTo>
                      <a:lnTo>
                        <a:pt x="1313283" y="22501"/>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99" name="Google Shape;2899;p302"/>
                <p:cNvSpPr/>
                <p:nvPr/>
              </p:nvSpPr>
              <p:spPr>
                <a:xfrm>
                  <a:off x="5915351" y="6477826"/>
                  <a:ext cx="1314450" cy="9600"/>
                </a:xfrm>
                <a:custGeom>
                  <a:rect b="b" l="l" r="r" t="t"/>
                  <a:pathLst>
                    <a:path extrusionOk="0" h="120000" w="1314450">
                      <a:moveTo>
                        <a:pt x="1786" y="22501"/>
                      </a:moveTo>
                      <a:lnTo>
                        <a:pt x="1313283" y="22501"/>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00" name="Google Shape;2900;p302"/>
                <p:cNvSpPr/>
                <p:nvPr/>
              </p:nvSpPr>
              <p:spPr>
                <a:xfrm>
                  <a:off x="5915351" y="6421248"/>
                  <a:ext cx="1314450" cy="9600"/>
                </a:xfrm>
                <a:custGeom>
                  <a:rect b="b" l="l" r="r" t="t"/>
                  <a:pathLst>
                    <a:path extrusionOk="0" h="120000" w="1314450">
                      <a:moveTo>
                        <a:pt x="1786" y="22501"/>
                      </a:moveTo>
                      <a:lnTo>
                        <a:pt x="1313283" y="22501"/>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01" name="Google Shape;2901;p302"/>
                <p:cNvSpPr/>
                <p:nvPr/>
              </p:nvSpPr>
              <p:spPr>
                <a:xfrm>
                  <a:off x="5915351" y="6364669"/>
                  <a:ext cx="1314450" cy="9600"/>
                </a:xfrm>
                <a:custGeom>
                  <a:rect b="b" l="l" r="r" t="t"/>
                  <a:pathLst>
                    <a:path extrusionOk="0" h="120000" w="1314450">
                      <a:moveTo>
                        <a:pt x="1786" y="22501"/>
                      </a:moveTo>
                      <a:lnTo>
                        <a:pt x="1313283" y="22501"/>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02" name="Google Shape;2902;p302"/>
                <p:cNvSpPr/>
                <p:nvPr/>
              </p:nvSpPr>
              <p:spPr>
                <a:xfrm>
                  <a:off x="5926566" y="6413318"/>
                  <a:ext cx="1266825" cy="400050"/>
                </a:xfrm>
                <a:custGeom>
                  <a:rect b="b" l="l" r="r" t="t"/>
                  <a:pathLst>
                    <a:path extrusionOk="0" h="400050" w="1266825">
                      <a:moveTo>
                        <a:pt x="0" y="405956"/>
                      </a:moveTo>
                      <a:cubicBezTo>
                        <a:pt x="63722" y="405956"/>
                        <a:pt x="63722" y="233077"/>
                        <a:pt x="127445" y="233077"/>
                      </a:cubicBezTo>
                      <a:cubicBezTo>
                        <a:pt x="191167" y="233077"/>
                        <a:pt x="191167" y="296133"/>
                        <a:pt x="254984" y="296133"/>
                      </a:cubicBezTo>
                      <a:cubicBezTo>
                        <a:pt x="318802" y="296133"/>
                        <a:pt x="318707" y="96298"/>
                        <a:pt x="382429" y="96298"/>
                      </a:cubicBezTo>
                      <a:cubicBezTo>
                        <a:pt x="446151" y="96298"/>
                        <a:pt x="446151" y="279940"/>
                        <a:pt x="509873" y="279940"/>
                      </a:cubicBezTo>
                      <a:cubicBezTo>
                        <a:pt x="573596" y="279940"/>
                        <a:pt x="573596" y="0"/>
                        <a:pt x="637318" y="0"/>
                      </a:cubicBezTo>
                      <a:cubicBezTo>
                        <a:pt x="701040" y="0"/>
                        <a:pt x="701040" y="221075"/>
                        <a:pt x="764762" y="221075"/>
                      </a:cubicBezTo>
                      <a:cubicBezTo>
                        <a:pt x="828485" y="221075"/>
                        <a:pt x="828485" y="82010"/>
                        <a:pt x="892207" y="82010"/>
                      </a:cubicBezTo>
                      <a:cubicBezTo>
                        <a:pt x="955929" y="82010"/>
                        <a:pt x="955929" y="236029"/>
                        <a:pt x="1019746" y="236029"/>
                      </a:cubicBezTo>
                      <a:cubicBezTo>
                        <a:pt x="1083564" y="236029"/>
                        <a:pt x="1083469" y="128302"/>
                        <a:pt x="1147191" y="128302"/>
                      </a:cubicBezTo>
                      <a:cubicBezTo>
                        <a:pt x="1210913" y="128302"/>
                        <a:pt x="1211009" y="405765"/>
                        <a:pt x="1274731" y="405765"/>
                      </a:cubicBezTo>
                      <a:lnTo>
                        <a:pt x="0" y="405765"/>
                      </a:ln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2903" name="Google Shape;2903;p302"/>
            <p:cNvGrpSpPr/>
            <p:nvPr/>
          </p:nvGrpSpPr>
          <p:grpSpPr>
            <a:xfrm>
              <a:off x="5348780" y="1526102"/>
              <a:ext cx="783861" cy="69189"/>
              <a:chOff x="3311739" y="-1135630"/>
              <a:chExt cx="647605" cy="57163"/>
            </a:xfrm>
          </p:grpSpPr>
          <p:grpSp>
            <p:nvGrpSpPr>
              <p:cNvPr id="2904" name="Google Shape;2904;p302"/>
              <p:cNvGrpSpPr/>
              <p:nvPr/>
            </p:nvGrpSpPr>
            <p:grpSpPr>
              <a:xfrm>
                <a:off x="3311739" y="-1135618"/>
                <a:ext cx="647605" cy="57150"/>
                <a:chOff x="3311739" y="-1135618"/>
                <a:chExt cx="647605" cy="57150"/>
              </a:xfrm>
            </p:grpSpPr>
            <p:sp>
              <p:nvSpPr>
                <p:cNvPr id="2905" name="Google Shape;2905;p302"/>
                <p:cNvSpPr/>
                <p:nvPr/>
              </p:nvSpPr>
              <p:spPr>
                <a:xfrm>
                  <a:off x="3321169" y="-1113329"/>
                  <a:ext cx="638175" cy="9525"/>
                </a:xfrm>
                <a:custGeom>
                  <a:rect b="b" l="l" r="r" t="t"/>
                  <a:pathLst>
                    <a:path extrusionOk="0" h="9525" w="638175">
                      <a:moveTo>
                        <a:pt x="635127" y="9525"/>
                      </a:moveTo>
                      <a:lnTo>
                        <a:pt x="4763" y="9525"/>
                      </a:lnTo>
                      <a:cubicBezTo>
                        <a:pt x="2096" y="9525"/>
                        <a:pt x="0" y="7429"/>
                        <a:pt x="0" y="4763"/>
                      </a:cubicBezTo>
                      <a:cubicBezTo>
                        <a:pt x="0" y="2096"/>
                        <a:pt x="2096" y="0"/>
                        <a:pt x="4763" y="0"/>
                      </a:cubicBezTo>
                      <a:lnTo>
                        <a:pt x="635127" y="0"/>
                      </a:lnTo>
                      <a:cubicBezTo>
                        <a:pt x="637794" y="0"/>
                        <a:pt x="639889" y="2096"/>
                        <a:pt x="639889" y="4763"/>
                      </a:cubicBezTo>
                      <a:cubicBezTo>
                        <a:pt x="639889" y="7429"/>
                        <a:pt x="637794" y="9525"/>
                        <a:pt x="635127" y="952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06" name="Google Shape;2906;p302"/>
                <p:cNvSpPr/>
                <p:nvPr/>
              </p:nvSpPr>
              <p:spPr>
                <a:xfrm>
                  <a:off x="3311739" y="-1122854"/>
                  <a:ext cx="447675" cy="28575"/>
                </a:xfrm>
                <a:custGeom>
                  <a:rect b="b" l="l" r="r" t="t"/>
                  <a:pathLst>
                    <a:path extrusionOk="0" h="28575" w="447675">
                      <a:moveTo>
                        <a:pt x="436817" y="28575"/>
                      </a:moveTo>
                      <a:lnTo>
                        <a:pt x="14288" y="28575"/>
                      </a:lnTo>
                      <a:cubicBezTo>
                        <a:pt x="6382" y="28575"/>
                        <a:pt x="0" y="22193"/>
                        <a:pt x="0" y="14288"/>
                      </a:cubicBezTo>
                      <a:cubicBezTo>
                        <a:pt x="0" y="6382"/>
                        <a:pt x="6382" y="0"/>
                        <a:pt x="14288" y="0"/>
                      </a:cubicBezTo>
                      <a:lnTo>
                        <a:pt x="436817" y="0"/>
                      </a:lnTo>
                      <a:cubicBezTo>
                        <a:pt x="444722" y="0"/>
                        <a:pt x="451104" y="6382"/>
                        <a:pt x="451104" y="14288"/>
                      </a:cubicBezTo>
                      <a:cubicBezTo>
                        <a:pt x="451104" y="22193"/>
                        <a:pt x="444722" y="28575"/>
                        <a:pt x="436817" y="2857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07" name="Google Shape;2907;p302"/>
                <p:cNvSpPr/>
                <p:nvPr/>
              </p:nvSpPr>
              <p:spPr>
                <a:xfrm>
                  <a:off x="3719981" y="-1135618"/>
                  <a:ext cx="57150" cy="57150"/>
                </a:xfrm>
                <a:custGeom>
                  <a:rect b="b" l="l" r="r" t="t"/>
                  <a:pathLst>
                    <a:path extrusionOk="0" h="57150" w="57150">
                      <a:moveTo>
                        <a:pt x="57150" y="28575"/>
                      </a:moveTo>
                      <a:cubicBezTo>
                        <a:pt x="57150" y="44357"/>
                        <a:pt x="44357" y="57150"/>
                        <a:pt x="28575" y="57150"/>
                      </a:cubicBezTo>
                      <a:cubicBezTo>
                        <a:pt x="12793" y="57150"/>
                        <a:pt x="0" y="44357"/>
                        <a:pt x="0" y="28575"/>
                      </a:cubicBezTo>
                      <a:cubicBezTo>
                        <a:pt x="0" y="12793"/>
                        <a:pt x="12793" y="0"/>
                        <a:pt x="28575" y="0"/>
                      </a:cubicBezTo>
                      <a:cubicBezTo>
                        <a:pt x="44357" y="0"/>
                        <a:pt x="57150" y="12793"/>
                        <a:pt x="57150" y="2857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908" name="Google Shape;2908;p302"/>
              <p:cNvGrpSpPr/>
              <p:nvPr/>
            </p:nvGrpSpPr>
            <p:grpSpPr>
              <a:xfrm>
                <a:off x="3311739" y="-1135630"/>
                <a:ext cx="647605" cy="57150"/>
                <a:chOff x="3311739" y="-1135618"/>
                <a:chExt cx="647605" cy="57150"/>
              </a:xfrm>
            </p:grpSpPr>
            <p:sp>
              <p:nvSpPr>
                <p:cNvPr id="2909" name="Google Shape;2909;p302"/>
                <p:cNvSpPr/>
                <p:nvPr/>
              </p:nvSpPr>
              <p:spPr>
                <a:xfrm>
                  <a:off x="3321169" y="-1113329"/>
                  <a:ext cx="638175" cy="9525"/>
                </a:xfrm>
                <a:custGeom>
                  <a:rect b="b" l="l" r="r" t="t"/>
                  <a:pathLst>
                    <a:path extrusionOk="0" h="9525" w="638175">
                      <a:moveTo>
                        <a:pt x="635127" y="9525"/>
                      </a:moveTo>
                      <a:lnTo>
                        <a:pt x="4763" y="9525"/>
                      </a:lnTo>
                      <a:cubicBezTo>
                        <a:pt x="2096" y="9525"/>
                        <a:pt x="0" y="7429"/>
                        <a:pt x="0" y="4763"/>
                      </a:cubicBezTo>
                      <a:cubicBezTo>
                        <a:pt x="0" y="2096"/>
                        <a:pt x="2096" y="0"/>
                        <a:pt x="4763" y="0"/>
                      </a:cubicBezTo>
                      <a:lnTo>
                        <a:pt x="635127" y="0"/>
                      </a:lnTo>
                      <a:cubicBezTo>
                        <a:pt x="637794" y="0"/>
                        <a:pt x="639889" y="2096"/>
                        <a:pt x="639889" y="4763"/>
                      </a:cubicBezTo>
                      <a:cubicBezTo>
                        <a:pt x="639889" y="7429"/>
                        <a:pt x="637794" y="9525"/>
                        <a:pt x="635127" y="952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10" name="Google Shape;2910;p302"/>
                <p:cNvSpPr/>
                <p:nvPr/>
              </p:nvSpPr>
              <p:spPr>
                <a:xfrm>
                  <a:off x="3311739" y="-1122854"/>
                  <a:ext cx="447675" cy="28575"/>
                </a:xfrm>
                <a:custGeom>
                  <a:rect b="b" l="l" r="r" t="t"/>
                  <a:pathLst>
                    <a:path extrusionOk="0" h="28575" w="447675">
                      <a:moveTo>
                        <a:pt x="436817" y="28575"/>
                      </a:moveTo>
                      <a:lnTo>
                        <a:pt x="14288" y="28575"/>
                      </a:lnTo>
                      <a:cubicBezTo>
                        <a:pt x="6382" y="28575"/>
                        <a:pt x="0" y="22193"/>
                        <a:pt x="0" y="14288"/>
                      </a:cubicBezTo>
                      <a:cubicBezTo>
                        <a:pt x="0" y="6382"/>
                        <a:pt x="6382" y="0"/>
                        <a:pt x="14288" y="0"/>
                      </a:cubicBezTo>
                      <a:lnTo>
                        <a:pt x="436817" y="0"/>
                      </a:lnTo>
                      <a:cubicBezTo>
                        <a:pt x="444722" y="0"/>
                        <a:pt x="451104" y="6382"/>
                        <a:pt x="451104" y="14288"/>
                      </a:cubicBezTo>
                      <a:cubicBezTo>
                        <a:pt x="451104" y="22193"/>
                        <a:pt x="444722" y="28575"/>
                        <a:pt x="436817" y="2857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11" name="Google Shape;2911;p302"/>
                <p:cNvSpPr/>
                <p:nvPr/>
              </p:nvSpPr>
              <p:spPr>
                <a:xfrm>
                  <a:off x="3719981" y="-1135618"/>
                  <a:ext cx="57150" cy="57150"/>
                </a:xfrm>
                <a:custGeom>
                  <a:rect b="b" l="l" r="r" t="t"/>
                  <a:pathLst>
                    <a:path extrusionOk="0" h="57150" w="57150">
                      <a:moveTo>
                        <a:pt x="57150" y="28575"/>
                      </a:moveTo>
                      <a:cubicBezTo>
                        <a:pt x="57150" y="44357"/>
                        <a:pt x="44357" y="57150"/>
                        <a:pt x="28575" y="57150"/>
                      </a:cubicBezTo>
                      <a:cubicBezTo>
                        <a:pt x="12793" y="57150"/>
                        <a:pt x="0" y="44357"/>
                        <a:pt x="0" y="28575"/>
                      </a:cubicBezTo>
                      <a:cubicBezTo>
                        <a:pt x="0" y="12793"/>
                        <a:pt x="12793" y="0"/>
                        <a:pt x="28575" y="0"/>
                      </a:cubicBezTo>
                      <a:cubicBezTo>
                        <a:pt x="44357" y="0"/>
                        <a:pt x="57150" y="12793"/>
                        <a:pt x="57150" y="2857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2912" name="Google Shape;2912;p302"/>
            <p:cNvGrpSpPr/>
            <p:nvPr/>
          </p:nvGrpSpPr>
          <p:grpSpPr>
            <a:xfrm>
              <a:off x="5348690" y="1883518"/>
              <a:ext cx="783976" cy="69174"/>
              <a:chOff x="2501066" y="-840343"/>
              <a:chExt cx="647700" cy="57150"/>
            </a:xfrm>
          </p:grpSpPr>
          <p:grpSp>
            <p:nvGrpSpPr>
              <p:cNvPr id="2913" name="Google Shape;2913;p302"/>
              <p:cNvGrpSpPr/>
              <p:nvPr/>
            </p:nvGrpSpPr>
            <p:grpSpPr>
              <a:xfrm>
                <a:off x="2501066" y="-840343"/>
                <a:ext cx="647700" cy="57150"/>
                <a:chOff x="2501066" y="-840343"/>
                <a:chExt cx="647700" cy="57150"/>
              </a:xfrm>
            </p:grpSpPr>
            <p:sp>
              <p:nvSpPr>
                <p:cNvPr id="2914" name="Google Shape;2914;p302"/>
                <p:cNvSpPr/>
                <p:nvPr/>
              </p:nvSpPr>
              <p:spPr>
                <a:xfrm>
                  <a:off x="2510591" y="-818054"/>
                  <a:ext cx="638175" cy="9525"/>
                </a:xfrm>
                <a:custGeom>
                  <a:rect b="b" l="l" r="r" t="t"/>
                  <a:pathLst>
                    <a:path extrusionOk="0" h="9525" w="638175">
                      <a:moveTo>
                        <a:pt x="635127" y="9525"/>
                      </a:moveTo>
                      <a:lnTo>
                        <a:pt x="4763" y="9525"/>
                      </a:lnTo>
                      <a:cubicBezTo>
                        <a:pt x="2095" y="9525"/>
                        <a:pt x="0" y="7429"/>
                        <a:pt x="0" y="4763"/>
                      </a:cubicBezTo>
                      <a:cubicBezTo>
                        <a:pt x="0" y="2096"/>
                        <a:pt x="2095" y="0"/>
                        <a:pt x="4763" y="0"/>
                      </a:cubicBezTo>
                      <a:lnTo>
                        <a:pt x="635127" y="0"/>
                      </a:lnTo>
                      <a:cubicBezTo>
                        <a:pt x="637794" y="0"/>
                        <a:pt x="639889" y="2096"/>
                        <a:pt x="639889" y="4763"/>
                      </a:cubicBezTo>
                      <a:cubicBezTo>
                        <a:pt x="639889" y="7429"/>
                        <a:pt x="637794" y="9525"/>
                        <a:pt x="635127" y="952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15" name="Google Shape;2915;p302"/>
                <p:cNvSpPr/>
                <p:nvPr/>
              </p:nvSpPr>
              <p:spPr>
                <a:xfrm>
                  <a:off x="2501066" y="-827579"/>
                  <a:ext cx="276225" cy="28575"/>
                </a:xfrm>
                <a:custGeom>
                  <a:rect b="b" l="l" r="r" t="t"/>
                  <a:pathLst>
                    <a:path extrusionOk="0" h="28575" w="276225">
                      <a:moveTo>
                        <a:pt x="266605" y="28575"/>
                      </a:moveTo>
                      <a:lnTo>
                        <a:pt x="14288" y="28575"/>
                      </a:lnTo>
                      <a:cubicBezTo>
                        <a:pt x="6382" y="28575"/>
                        <a:pt x="0" y="22193"/>
                        <a:pt x="0" y="14288"/>
                      </a:cubicBezTo>
                      <a:cubicBezTo>
                        <a:pt x="0" y="6382"/>
                        <a:pt x="6382" y="0"/>
                        <a:pt x="14288" y="0"/>
                      </a:cubicBezTo>
                      <a:lnTo>
                        <a:pt x="266605" y="0"/>
                      </a:lnTo>
                      <a:cubicBezTo>
                        <a:pt x="274510" y="0"/>
                        <a:pt x="280892" y="6382"/>
                        <a:pt x="280892" y="14288"/>
                      </a:cubicBezTo>
                      <a:cubicBezTo>
                        <a:pt x="280892" y="22193"/>
                        <a:pt x="274510" y="28575"/>
                        <a:pt x="266605" y="2857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16" name="Google Shape;2916;p302"/>
                <p:cNvSpPr/>
                <p:nvPr/>
              </p:nvSpPr>
              <p:spPr>
                <a:xfrm>
                  <a:off x="2739096" y="-840343"/>
                  <a:ext cx="57150" cy="57150"/>
                </a:xfrm>
                <a:custGeom>
                  <a:rect b="b" l="l" r="r" t="t"/>
                  <a:pathLst>
                    <a:path extrusionOk="0" h="57150" w="57150">
                      <a:moveTo>
                        <a:pt x="57150" y="28575"/>
                      </a:moveTo>
                      <a:cubicBezTo>
                        <a:pt x="57150" y="44357"/>
                        <a:pt x="44357" y="57150"/>
                        <a:pt x="28575" y="57150"/>
                      </a:cubicBezTo>
                      <a:cubicBezTo>
                        <a:pt x="12793" y="57150"/>
                        <a:pt x="0" y="44357"/>
                        <a:pt x="0" y="28575"/>
                      </a:cubicBezTo>
                      <a:cubicBezTo>
                        <a:pt x="0" y="12793"/>
                        <a:pt x="12793" y="0"/>
                        <a:pt x="28575" y="0"/>
                      </a:cubicBezTo>
                      <a:cubicBezTo>
                        <a:pt x="44357" y="0"/>
                        <a:pt x="57150" y="12793"/>
                        <a:pt x="57150" y="2857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917" name="Google Shape;2917;p302"/>
              <p:cNvGrpSpPr/>
              <p:nvPr/>
            </p:nvGrpSpPr>
            <p:grpSpPr>
              <a:xfrm>
                <a:off x="2501066" y="-840343"/>
                <a:ext cx="647700" cy="57150"/>
                <a:chOff x="2501066" y="-840343"/>
                <a:chExt cx="647700" cy="57150"/>
              </a:xfrm>
            </p:grpSpPr>
            <p:sp>
              <p:nvSpPr>
                <p:cNvPr id="2918" name="Google Shape;2918;p302"/>
                <p:cNvSpPr/>
                <p:nvPr/>
              </p:nvSpPr>
              <p:spPr>
                <a:xfrm>
                  <a:off x="2510591" y="-818054"/>
                  <a:ext cx="638175" cy="9525"/>
                </a:xfrm>
                <a:custGeom>
                  <a:rect b="b" l="l" r="r" t="t"/>
                  <a:pathLst>
                    <a:path extrusionOk="0" h="9525" w="638175">
                      <a:moveTo>
                        <a:pt x="635127" y="9525"/>
                      </a:moveTo>
                      <a:lnTo>
                        <a:pt x="4763" y="9525"/>
                      </a:lnTo>
                      <a:cubicBezTo>
                        <a:pt x="2095" y="9525"/>
                        <a:pt x="0" y="7429"/>
                        <a:pt x="0" y="4763"/>
                      </a:cubicBezTo>
                      <a:cubicBezTo>
                        <a:pt x="0" y="2096"/>
                        <a:pt x="2095" y="0"/>
                        <a:pt x="4763" y="0"/>
                      </a:cubicBezTo>
                      <a:lnTo>
                        <a:pt x="635127" y="0"/>
                      </a:lnTo>
                      <a:cubicBezTo>
                        <a:pt x="637794" y="0"/>
                        <a:pt x="639889" y="2096"/>
                        <a:pt x="639889" y="4763"/>
                      </a:cubicBezTo>
                      <a:cubicBezTo>
                        <a:pt x="639889" y="7429"/>
                        <a:pt x="637794" y="9525"/>
                        <a:pt x="635127" y="952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19" name="Google Shape;2919;p302"/>
                <p:cNvSpPr/>
                <p:nvPr/>
              </p:nvSpPr>
              <p:spPr>
                <a:xfrm>
                  <a:off x="2501066" y="-827579"/>
                  <a:ext cx="276225" cy="28575"/>
                </a:xfrm>
                <a:custGeom>
                  <a:rect b="b" l="l" r="r" t="t"/>
                  <a:pathLst>
                    <a:path extrusionOk="0" h="28575" w="276225">
                      <a:moveTo>
                        <a:pt x="266605" y="28575"/>
                      </a:moveTo>
                      <a:lnTo>
                        <a:pt x="14288" y="28575"/>
                      </a:lnTo>
                      <a:cubicBezTo>
                        <a:pt x="6382" y="28575"/>
                        <a:pt x="0" y="22193"/>
                        <a:pt x="0" y="14288"/>
                      </a:cubicBezTo>
                      <a:cubicBezTo>
                        <a:pt x="0" y="6382"/>
                        <a:pt x="6382" y="0"/>
                        <a:pt x="14288" y="0"/>
                      </a:cubicBezTo>
                      <a:lnTo>
                        <a:pt x="266605" y="0"/>
                      </a:lnTo>
                      <a:cubicBezTo>
                        <a:pt x="274510" y="0"/>
                        <a:pt x="280892" y="6382"/>
                        <a:pt x="280892" y="14288"/>
                      </a:cubicBezTo>
                      <a:cubicBezTo>
                        <a:pt x="280892" y="22193"/>
                        <a:pt x="274510" y="28575"/>
                        <a:pt x="266605" y="2857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20" name="Google Shape;2920;p302"/>
                <p:cNvSpPr/>
                <p:nvPr/>
              </p:nvSpPr>
              <p:spPr>
                <a:xfrm>
                  <a:off x="2739096" y="-840343"/>
                  <a:ext cx="57150" cy="57150"/>
                </a:xfrm>
                <a:custGeom>
                  <a:rect b="b" l="l" r="r" t="t"/>
                  <a:pathLst>
                    <a:path extrusionOk="0" h="57150" w="57150">
                      <a:moveTo>
                        <a:pt x="57150" y="28575"/>
                      </a:moveTo>
                      <a:cubicBezTo>
                        <a:pt x="57150" y="44357"/>
                        <a:pt x="44357" y="57150"/>
                        <a:pt x="28575" y="57150"/>
                      </a:cubicBezTo>
                      <a:cubicBezTo>
                        <a:pt x="12793" y="57150"/>
                        <a:pt x="0" y="44357"/>
                        <a:pt x="0" y="28575"/>
                      </a:cubicBezTo>
                      <a:cubicBezTo>
                        <a:pt x="0" y="12793"/>
                        <a:pt x="12793" y="0"/>
                        <a:pt x="28575" y="0"/>
                      </a:cubicBezTo>
                      <a:cubicBezTo>
                        <a:pt x="44357" y="0"/>
                        <a:pt x="57150" y="12793"/>
                        <a:pt x="57150" y="2857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2921" name="Google Shape;2921;p302"/>
            <p:cNvGrpSpPr/>
            <p:nvPr/>
          </p:nvGrpSpPr>
          <p:grpSpPr>
            <a:xfrm>
              <a:off x="5348755" y="1704818"/>
              <a:ext cx="783976" cy="69174"/>
              <a:chOff x="4122316" y="-840343"/>
              <a:chExt cx="647700" cy="57150"/>
            </a:xfrm>
          </p:grpSpPr>
          <p:grpSp>
            <p:nvGrpSpPr>
              <p:cNvPr id="2922" name="Google Shape;2922;p302"/>
              <p:cNvGrpSpPr/>
              <p:nvPr/>
            </p:nvGrpSpPr>
            <p:grpSpPr>
              <a:xfrm>
                <a:off x="4122316" y="-840343"/>
                <a:ext cx="647700" cy="57150"/>
                <a:chOff x="4122316" y="-840343"/>
                <a:chExt cx="647700" cy="57150"/>
              </a:xfrm>
            </p:grpSpPr>
            <p:sp>
              <p:nvSpPr>
                <p:cNvPr id="2923" name="Google Shape;2923;p302"/>
                <p:cNvSpPr/>
                <p:nvPr/>
              </p:nvSpPr>
              <p:spPr>
                <a:xfrm>
                  <a:off x="4131841" y="-818054"/>
                  <a:ext cx="638175" cy="9525"/>
                </a:xfrm>
                <a:custGeom>
                  <a:rect b="b" l="l" r="r" t="t"/>
                  <a:pathLst>
                    <a:path extrusionOk="0" h="9525" w="638175">
                      <a:moveTo>
                        <a:pt x="635127" y="9525"/>
                      </a:moveTo>
                      <a:lnTo>
                        <a:pt x="4763" y="9525"/>
                      </a:lnTo>
                      <a:cubicBezTo>
                        <a:pt x="2096" y="9525"/>
                        <a:pt x="0" y="7429"/>
                        <a:pt x="0" y="4763"/>
                      </a:cubicBezTo>
                      <a:cubicBezTo>
                        <a:pt x="0" y="2096"/>
                        <a:pt x="2096" y="0"/>
                        <a:pt x="4763" y="0"/>
                      </a:cubicBezTo>
                      <a:lnTo>
                        <a:pt x="635127" y="0"/>
                      </a:lnTo>
                      <a:cubicBezTo>
                        <a:pt x="637794" y="0"/>
                        <a:pt x="639889" y="2096"/>
                        <a:pt x="639889" y="4763"/>
                      </a:cubicBezTo>
                      <a:cubicBezTo>
                        <a:pt x="639889" y="7429"/>
                        <a:pt x="637794" y="9525"/>
                        <a:pt x="635127" y="952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24" name="Google Shape;2924;p302"/>
                <p:cNvSpPr/>
                <p:nvPr/>
              </p:nvSpPr>
              <p:spPr>
                <a:xfrm>
                  <a:off x="4122316" y="-827579"/>
                  <a:ext cx="390525" cy="28575"/>
                </a:xfrm>
                <a:custGeom>
                  <a:rect b="b" l="l" r="r" t="t"/>
                  <a:pathLst>
                    <a:path extrusionOk="0" h="28575" w="390525">
                      <a:moveTo>
                        <a:pt x="377571" y="28575"/>
                      </a:moveTo>
                      <a:lnTo>
                        <a:pt x="14288" y="28575"/>
                      </a:lnTo>
                      <a:cubicBezTo>
                        <a:pt x="6382" y="28575"/>
                        <a:pt x="0" y="22193"/>
                        <a:pt x="0" y="14288"/>
                      </a:cubicBezTo>
                      <a:cubicBezTo>
                        <a:pt x="0" y="6382"/>
                        <a:pt x="6382" y="0"/>
                        <a:pt x="14288" y="0"/>
                      </a:cubicBezTo>
                      <a:lnTo>
                        <a:pt x="377571" y="0"/>
                      </a:lnTo>
                      <a:cubicBezTo>
                        <a:pt x="385477" y="0"/>
                        <a:pt x="391859" y="6382"/>
                        <a:pt x="391859" y="14288"/>
                      </a:cubicBezTo>
                      <a:cubicBezTo>
                        <a:pt x="391859" y="22193"/>
                        <a:pt x="385477" y="28575"/>
                        <a:pt x="377571" y="2857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25" name="Google Shape;2925;p302"/>
                <p:cNvSpPr/>
                <p:nvPr/>
              </p:nvSpPr>
              <p:spPr>
                <a:xfrm>
                  <a:off x="4473408" y="-840343"/>
                  <a:ext cx="57150" cy="57150"/>
                </a:xfrm>
                <a:custGeom>
                  <a:rect b="b" l="l" r="r" t="t"/>
                  <a:pathLst>
                    <a:path extrusionOk="0" h="57150" w="57150">
                      <a:moveTo>
                        <a:pt x="57150" y="28575"/>
                      </a:moveTo>
                      <a:cubicBezTo>
                        <a:pt x="57150" y="44357"/>
                        <a:pt x="44357" y="57150"/>
                        <a:pt x="28575" y="57150"/>
                      </a:cubicBezTo>
                      <a:cubicBezTo>
                        <a:pt x="12794" y="57150"/>
                        <a:pt x="0" y="44357"/>
                        <a:pt x="0" y="28575"/>
                      </a:cubicBezTo>
                      <a:cubicBezTo>
                        <a:pt x="0" y="12793"/>
                        <a:pt x="12794" y="0"/>
                        <a:pt x="28575" y="0"/>
                      </a:cubicBezTo>
                      <a:cubicBezTo>
                        <a:pt x="44357" y="0"/>
                        <a:pt x="57150" y="12793"/>
                        <a:pt x="57150" y="2857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926" name="Google Shape;2926;p302"/>
              <p:cNvGrpSpPr/>
              <p:nvPr/>
            </p:nvGrpSpPr>
            <p:grpSpPr>
              <a:xfrm>
                <a:off x="4122316" y="-840343"/>
                <a:ext cx="647700" cy="57150"/>
                <a:chOff x="4122316" y="-840343"/>
                <a:chExt cx="647700" cy="57150"/>
              </a:xfrm>
            </p:grpSpPr>
            <p:sp>
              <p:nvSpPr>
                <p:cNvPr id="2927" name="Google Shape;2927;p302"/>
                <p:cNvSpPr/>
                <p:nvPr/>
              </p:nvSpPr>
              <p:spPr>
                <a:xfrm>
                  <a:off x="4131841" y="-818054"/>
                  <a:ext cx="638175" cy="9525"/>
                </a:xfrm>
                <a:custGeom>
                  <a:rect b="b" l="l" r="r" t="t"/>
                  <a:pathLst>
                    <a:path extrusionOk="0" h="9525" w="638175">
                      <a:moveTo>
                        <a:pt x="635127" y="9525"/>
                      </a:moveTo>
                      <a:lnTo>
                        <a:pt x="4763" y="9525"/>
                      </a:lnTo>
                      <a:cubicBezTo>
                        <a:pt x="2096" y="9525"/>
                        <a:pt x="0" y="7429"/>
                        <a:pt x="0" y="4763"/>
                      </a:cubicBezTo>
                      <a:cubicBezTo>
                        <a:pt x="0" y="2096"/>
                        <a:pt x="2096" y="0"/>
                        <a:pt x="4763" y="0"/>
                      </a:cubicBezTo>
                      <a:lnTo>
                        <a:pt x="635127" y="0"/>
                      </a:lnTo>
                      <a:cubicBezTo>
                        <a:pt x="637794" y="0"/>
                        <a:pt x="639889" y="2096"/>
                        <a:pt x="639889" y="4763"/>
                      </a:cubicBezTo>
                      <a:cubicBezTo>
                        <a:pt x="639889" y="7429"/>
                        <a:pt x="637794" y="9525"/>
                        <a:pt x="635127" y="952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28" name="Google Shape;2928;p302"/>
                <p:cNvSpPr/>
                <p:nvPr/>
              </p:nvSpPr>
              <p:spPr>
                <a:xfrm>
                  <a:off x="4122316" y="-827579"/>
                  <a:ext cx="390525" cy="28575"/>
                </a:xfrm>
                <a:custGeom>
                  <a:rect b="b" l="l" r="r" t="t"/>
                  <a:pathLst>
                    <a:path extrusionOk="0" h="28575" w="390525">
                      <a:moveTo>
                        <a:pt x="377571" y="28575"/>
                      </a:moveTo>
                      <a:lnTo>
                        <a:pt x="14288" y="28575"/>
                      </a:lnTo>
                      <a:cubicBezTo>
                        <a:pt x="6382" y="28575"/>
                        <a:pt x="0" y="22193"/>
                        <a:pt x="0" y="14288"/>
                      </a:cubicBezTo>
                      <a:cubicBezTo>
                        <a:pt x="0" y="6382"/>
                        <a:pt x="6382" y="0"/>
                        <a:pt x="14288" y="0"/>
                      </a:cubicBezTo>
                      <a:lnTo>
                        <a:pt x="377571" y="0"/>
                      </a:lnTo>
                      <a:cubicBezTo>
                        <a:pt x="385477" y="0"/>
                        <a:pt x="391859" y="6382"/>
                        <a:pt x="391859" y="14288"/>
                      </a:cubicBezTo>
                      <a:cubicBezTo>
                        <a:pt x="391859" y="22193"/>
                        <a:pt x="385477" y="28575"/>
                        <a:pt x="377571" y="2857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29" name="Google Shape;2929;p302"/>
                <p:cNvSpPr/>
                <p:nvPr/>
              </p:nvSpPr>
              <p:spPr>
                <a:xfrm>
                  <a:off x="4473408" y="-840343"/>
                  <a:ext cx="57150" cy="57150"/>
                </a:xfrm>
                <a:custGeom>
                  <a:rect b="b" l="l" r="r" t="t"/>
                  <a:pathLst>
                    <a:path extrusionOk="0" h="57150" w="57150">
                      <a:moveTo>
                        <a:pt x="57150" y="28575"/>
                      </a:moveTo>
                      <a:cubicBezTo>
                        <a:pt x="57150" y="44357"/>
                        <a:pt x="44357" y="57150"/>
                        <a:pt x="28575" y="57150"/>
                      </a:cubicBezTo>
                      <a:cubicBezTo>
                        <a:pt x="12794" y="57150"/>
                        <a:pt x="0" y="44357"/>
                        <a:pt x="0" y="28575"/>
                      </a:cubicBezTo>
                      <a:cubicBezTo>
                        <a:pt x="0" y="12793"/>
                        <a:pt x="12794" y="0"/>
                        <a:pt x="28575" y="0"/>
                      </a:cubicBezTo>
                      <a:cubicBezTo>
                        <a:pt x="44357" y="0"/>
                        <a:pt x="57150" y="12793"/>
                        <a:pt x="57150" y="2857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2930" name="Google Shape;2930;p302"/>
            <p:cNvGrpSpPr/>
            <p:nvPr/>
          </p:nvGrpSpPr>
          <p:grpSpPr>
            <a:xfrm>
              <a:off x="6844488" y="714128"/>
              <a:ext cx="502936" cy="559921"/>
              <a:chOff x="546822" y="-3050905"/>
              <a:chExt cx="753237" cy="838581"/>
            </a:xfrm>
          </p:grpSpPr>
          <p:grpSp>
            <p:nvGrpSpPr>
              <p:cNvPr id="2931" name="Google Shape;2931;p302"/>
              <p:cNvGrpSpPr/>
              <p:nvPr/>
            </p:nvGrpSpPr>
            <p:grpSpPr>
              <a:xfrm>
                <a:off x="546822" y="-2736866"/>
                <a:ext cx="95250" cy="524161"/>
                <a:chOff x="546822" y="-2736866"/>
                <a:chExt cx="95250" cy="524161"/>
              </a:xfrm>
            </p:grpSpPr>
            <p:sp>
              <p:nvSpPr>
                <p:cNvPr id="2932" name="Google Shape;2932;p302"/>
                <p:cNvSpPr/>
                <p:nvPr/>
              </p:nvSpPr>
              <p:spPr>
                <a:xfrm>
                  <a:off x="546822" y="-2736866"/>
                  <a:ext cx="95250" cy="523875"/>
                </a:xfrm>
                <a:custGeom>
                  <a:rect b="b" l="l" r="r" t="t"/>
                  <a:pathLst>
                    <a:path extrusionOk="0" h="523875" w="95250">
                      <a:moveTo>
                        <a:pt x="104108" y="525304"/>
                      </a:moveTo>
                      <a:lnTo>
                        <a:pt x="0" y="525304"/>
                      </a:lnTo>
                      <a:lnTo>
                        <a:pt x="0" y="512445"/>
                      </a:lnTo>
                      <a:lnTo>
                        <a:pt x="104108" y="512445"/>
                      </a:lnTo>
                      <a:lnTo>
                        <a:pt x="104108" y="525304"/>
                      </a:lnTo>
                      <a:close/>
                      <a:moveTo>
                        <a:pt x="104108" y="499682"/>
                      </a:moveTo>
                      <a:lnTo>
                        <a:pt x="0" y="499682"/>
                      </a:lnTo>
                      <a:lnTo>
                        <a:pt x="0" y="486823"/>
                      </a:lnTo>
                      <a:lnTo>
                        <a:pt x="104108" y="486823"/>
                      </a:lnTo>
                      <a:lnTo>
                        <a:pt x="104108" y="499682"/>
                      </a:lnTo>
                      <a:close/>
                      <a:moveTo>
                        <a:pt x="104108" y="474059"/>
                      </a:moveTo>
                      <a:lnTo>
                        <a:pt x="0" y="474059"/>
                      </a:lnTo>
                      <a:lnTo>
                        <a:pt x="0" y="461201"/>
                      </a:lnTo>
                      <a:lnTo>
                        <a:pt x="104108" y="461201"/>
                      </a:lnTo>
                      <a:lnTo>
                        <a:pt x="104108" y="474059"/>
                      </a:lnTo>
                      <a:close/>
                      <a:moveTo>
                        <a:pt x="104108" y="448437"/>
                      </a:moveTo>
                      <a:lnTo>
                        <a:pt x="0" y="448437"/>
                      </a:lnTo>
                      <a:lnTo>
                        <a:pt x="0" y="435578"/>
                      </a:lnTo>
                      <a:lnTo>
                        <a:pt x="104108" y="435578"/>
                      </a:lnTo>
                      <a:lnTo>
                        <a:pt x="104108" y="448437"/>
                      </a:lnTo>
                      <a:close/>
                      <a:moveTo>
                        <a:pt x="104108" y="422815"/>
                      </a:moveTo>
                      <a:lnTo>
                        <a:pt x="0" y="422815"/>
                      </a:lnTo>
                      <a:lnTo>
                        <a:pt x="0" y="409956"/>
                      </a:lnTo>
                      <a:lnTo>
                        <a:pt x="104108" y="409956"/>
                      </a:lnTo>
                      <a:lnTo>
                        <a:pt x="104108" y="422815"/>
                      </a:lnTo>
                      <a:close/>
                      <a:moveTo>
                        <a:pt x="104108" y="397193"/>
                      </a:moveTo>
                      <a:lnTo>
                        <a:pt x="0" y="397193"/>
                      </a:lnTo>
                      <a:lnTo>
                        <a:pt x="0" y="384334"/>
                      </a:lnTo>
                      <a:lnTo>
                        <a:pt x="104108" y="384334"/>
                      </a:lnTo>
                      <a:lnTo>
                        <a:pt x="104108" y="397193"/>
                      </a:lnTo>
                      <a:close/>
                      <a:moveTo>
                        <a:pt x="104108" y="371570"/>
                      </a:moveTo>
                      <a:lnTo>
                        <a:pt x="0" y="371570"/>
                      </a:lnTo>
                      <a:lnTo>
                        <a:pt x="0" y="358712"/>
                      </a:lnTo>
                      <a:lnTo>
                        <a:pt x="104108" y="358712"/>
                      </a:lnTo>
                      <a:lnTo>
                        <a:pt x="104108" y="371570"/>
                      </a:lnTo>
                      <a:close/>
                      <a:moveTo>
                        <a:pt x="104108" y="345948"/>
                      </a:moveTo>
                      <a:lnTo>
                        <a:pt x="0" y="345948"/>
                      </a:lnTo>
                      <a:lnTo>
                        <a:pt x="0" y="333089"/>
                      </a:lnTo>
                      <a:lnTo>
                        <a:pt x="104108" y="333089"/>
                      </a:lnTo>
                      <a:lnTo>
                        <a:pt x="104108" y="345948"/>
                      </a:lnTo>
                      <a:close/>
                      <a:moveTo>
                        <a:pt x="104108" y="320326"/>
                      </a:moveTo>
                      <a:lnTo>
                        <a:pt x="0" y="320326"/>
                      </a:lnTo>
                      <a:lnTo>
                        <a:pt x="0" y="307467"/>
                      </a:lnTo>
                      <a:lnTo>
                        <a:pt x="104108" y="307467"/>
                      </a:lnTo>
                      <a:lnTo>
                        <a:pt x="104108" y="320326"/>
                      </a:lnTo>
                      <a:close/>
                      <a:moveTo>
                        <a:pt x="104108" y="294704"/>
                      </a:moveTo>
                      <a:lnTo>
                        <a:pt x="0" y="294704"/>
                      </a:lnTo>
                      <a:lnTo>
                        <a:pt x="0" y="281845"/>
                      </a:lnTo>
                      <a:lnTo>
                        <a:pt x="104108" y="281845"/>
                      </a:lnTo>
                      <a:lnTo>
                        <a:pt x="104108" y="294704"/>
                      </a:lnTo>
                      <a:close/>
                      <a:moveTo>
                        <a:pt x="104108" y="269081"/>
                      </a:moveTo>
                      <a:lnTo>
                        <a:pt x="0" y="269081"/>
                      </a:lnTo>
                      <a:lnTo>
                        <a:pt x="0" y="256223"/>
                      </a:lnTo>
                      <a:lnTo>
                        <a:pt x="104108" y="256223"/>
                      </a:lnTo>
                      <a:lnTo>
                        <a:pt x="104108" y="269081"/>
                      </a:lnTo>
                      <a:close/>
                      <a:moveTo>
                        <a:pt x="104108" y="243459"/>
                      </a:moveTo>
                      <a:lnTo>
                        <a:pt x="0" y="243459"/>
                      </a:lnTo>
                      <a:lnTo>
                        <a:pt x="0" y="230600"/>
                      </a:lnTo>
                      <a:lnTo>
                        <a:pt x="104108" y="230600"/>
                      </a:lnTo>
                      <a:lnTo>
                        <a:pt x="104108" y="243459"/>
                      </a:lnTo>
                      <a:close/>
                      <a:moveTo>
                        <a:pt x="104108" y="217837"/>
                      </a:moveTo>
                      <a:lnTo>
                        <a:pt x="0" y="217837"/>
                      </a:lnTo>
                      <a:lnTo>
                        <a:pt x="0" y="204978"/>
                      </a:lnTo>
                      <a:lnTo>
                        <a:pt x="104108" y="204978"/>
                      </a:lnTo>
                      <a:lnTo>
                        <a:pt x="104108" y="217837"/>
                      </a:lnTo>
                      <a:close/>
                      <a:moveTo>
                        <a:pt x="104108" y="192215"/>
                      </a:moveTo>
                      <a:lnTo>
                        <a:pt x="0" y="192215"/>
                      </a:lnTo>
                      <a:lnTo>
                        <a:pt x="0" y="179356"/>
                      </a:lnTo>
                      <a:lnTo>
                        <a:pt x="104108" y="179356"/>
                      </a:lnTo>
                      <a:lnTo>
                        <a:pt x="104108" y="192215"/>
                      </a:lnTo>
                      <a:close/>
                      <a:moveTo>
                        <a:pt x="104108" y="166592"/>
                      </a:moveTo>
                      <a:lnTo>
                        <a:pt x="0" y="166592"/>
                      </a:lnTo>
                      <a:lnTo>
                        <a:pt x="0" y="153734"/>
                      </a:lnTo>
                      <a:lnTo>
                        <a:pt x="104108" y="153734"/>
                      </a:lnTo>
                      <a:lnTo>
                        <a:pt x="104108" y="166592"/>
                      </a:lnTo>
                      <a:close/>
                      <a:moveTo>
                        <a:pt x="104108" y="140970"/>
                      </a:moveTo>
                      <a:lnTo>
                        <a:pt x="0" y="140970"/>
                      </a:lnTo>
                      <a:lnTo>
                        <a:pt x="0" y="128111"/>
                      </a:lnTo>
                      <a:lnTo>
                        <a:pt x="104108" y="128111"/>
                      </a:lnTo>
                      <a:lnTo>
                        <a:pt x="104108" y="140970"/>
                      </a:lnTo>
                      <a:close/>
                      <a:moveTo>
                        <a:pt x="104108" y="115348"/>
                      </a:moveTo>
                      <a:lnTo>
                        <a:pt x="0" y="115348"/>
                      </a:lnTo>
                      <a:lnTo>
                        <a:pt x="0" y="102489"/>
                      </a:lnTo>
                      <a:lnTo>
                        <a:pt x="104108" y="102489"/>
                      </a:lnTo>
                      <a:lnTo>
                        <a:pt x="104108" y="115348"/>
                      </a:lnTo>
                      <a:close/>
                      <a:moveTo>
                        <a:pt x="104108" y="89726"/>
                      </a:moveTo>
                      <a:lnTo>
                        <a:pt x="0" y="89726"/>
                      </a:lnTo>
                      <a:lnTo>
                        <a:pt x="0" y="76867"/>
                      </a:lnTo>
                      <a:lnTo>
                        <a:pt x="104108" y="76867"/>
                      </a:lnTo>
                      <a:lnTo>
                        <a:pt x="104108" y="89726"/>
                      </a:lnTo>
                      <a:close/>
                      <a:moveTo>
                        <a:pt x="104108" y="64103"/>
                      </a:moveTo>
                      <a:lnTo>
                        <a:pt x="0" y="64103"/>
                      </a:lnTo>
                      <a:lnTo>
                        <a:pt x="0" y="51245"/>
                      </a:lnTo>
                      <a:lnTo>
                        <a:pt x="104108" y="51245"/>
                      </a:lnTo>
                      <a:lnTo>
                        <a:pt x="104108" y="64103"/>
                      </a:lnTo>
                      <a:close/>
                      <a:moveTo>
                        <a:pt x="104108" y="38481"/>
                      </a:moveTo>
                      <a:lnTo>
                        <a:pt x="0" y="38481"/>
                      </a:lnTo>
                      <a:lnTo>
                        <a:pt x="0" y="25622"/>
                      </a:lnTo>
                      <a:lnTo>
                        <a:pt x="104108" y="25622"/>
                      </a:lnTo>
                      <a:lnTo>
                        <a:pt x="104108" y="38481"/>
                      </a:lnTo>
                      <a:close/>
                      <a:moveTo>
                        <a:pt x="104108" y="12859"/>
                      </a:moveTo>
                      <a:lnTo>
                        <a:pt x="0" y="12859"/>
                      </a:lnTo>
                      <a:lnTo>
                        <a:pt x="0" y="0"/>
                      </a:lnTo>
                      <a:lnTo>
                        <a:pt x="104108" y="0"/>
                      </a:lnTo>
                      <a:lnTo>
                        <a:pt x="104108" y="12859"/>
                      </a:ln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33" name="Google Shape;2933;p302"/>
                <p:cNvSpPr/>
                <p:nvPr/>
              </p:nvSpPr>
              <p:spPr>
                <a:xfrm>
                  <a:off x="546822" y="-2736580"/>
                  <a:ext cx="95250" cy="523875"/>
                </a:xfrm>
                <a:custGeom>
                  <a:rect b="b" l="l" r="r" t="t"/>
                  <a:pathLst>
                    <a:path extrusionOk="0" h="523875" w="95250">
                      <a:moveTo>
                        <a:pt x="104108" y="525304"/>
                      </a:moveTo>
                      <a:lnTo>
                        <a:pt x="0" y="525304"/>
                      </a:lnTo>
                      <a:lnTo>
                        <a:pt x="0" y="512445"/>
                      </a:lnTo>
                      <a:lnTo>
                        <a:pt x="104108" y="512445"/>
                      </a:lnTo>
                      <a:lnTo>
                        <a:pt x="104108" y="525304"/>
                      </a:lnTo>
                      <a:close/>
                      <a:moveTo>
                        <a:pt x="104108" y="499682"/>
                      </a:moveTo>
                      <a:lnTo>
                        <a:pt x="0" y="499682"/>
                      </a:lnTo>
                      <a:lnTo>
                        <a:pt x="0" y="486823"/>
                      </a:lnTo>
                      <a:lnTo>
                        <a:pt x="104108" y="486823"/>
                      </a:lnTo>
                      <a:lnTo>
                        <a:pt x="104108" y="499682"/>
                      </a:lnTo>
                      <a:close/>
                      <a:moveTo>
                        <a:pt x="104108" y="474059"/>
                      </a:moveTo>
                      <a:lnTo>
                        <a:pt x="0" y="474059"/>
                      </a:lnTo>
                      <a:lnTo>
                        <a:pt x="0" y="461201"/>
                      </a:lnTo>
                      <a:lnTo>
                        <a:pt x="104108" y="461201"/>
                      </a:lnTo>
                      <a:lnTo>
                        <a:pt x="104108" y="474059"/>
                      </a:lnTo>
                      <a:close/>
                      <a:moveTo>
                        <a:pt x="104108" y="448437"/>
                      </a:moveTo>
                      <a:lnTo>
                        <a:pt x="0" y="448437"/>
                      </a:lnTo>
                      <a:lnTo>
                        <a:pt x="0" y="435578"/>
                      </a:lnTo>
                      <a:lnTo>
                        <a:pt x="104108" y="435578"/>
                      </a:lnTo>
                      <a:lnTo>
                        <a:pt x="104108" y="448437"/>
                      </a:lnTo>
                      <a:close/>
                      <a:moveTo>
                        <a:pt x="104108" y="422815"/>
                      </a:moveTo>
                      <a:lnTo>
                        <a:pt x="0" y="422815"/>
                      </a:lnTo>
                      <a:lnTo>
                        <a:pt x="0" y="409956"/>
                      </a:lnTo>
                      <a:lnTo>
                        <a:pt x="104108" y="409956"/>
                      </a:lnTo>
                      <a:lnTo>
                        <a:pt x="104108" y="422815"/>
                      </a:lnTo>
                      <a:close/>
                      <a:moveTo>
                        <a:pt x="104108" y="397193"/>
                      </a:moveTo>
                      <a:lnTo>
                        <a:pt x="0" y="397193"/>
                      </a:lnTo>
                      <a:lnTo>
                        <a:pt x="0" y="384334"/>
                      </a:lnTo>
                      <a:lnTo>
                        <a:pt x="104108" y="384334"/>
                      </a:lnTo>
                      <a:lnTo>
                        <a:pt x="104108" y="397193"/>
                      </a:lnTo>
                      <a:close/>
                      <a:moveTo>
                        <a:pt x="104108" y="371570"/>
                      </a:moveTo>
                      <a:lnTo>
                        <a:pt x="0" y="371570"/>
                      </a:lnTo>
                      <a:lnTo>
                        <a:pt x="0" y="358712"/>
                      </a:lnTo>
                      <a:lnTo>
                        <a:pt x="104108" y="358712"/>
                      </a:lnTo>
                      <a:lnTo>
                        <a:pt x="104108" y="371570"/>
                      </a:lnTo>
                      <a:close/>
                      <a:moveTo>
                        <a:pt x="104108" y="345948"/>
                      </a:moveTo>
                      <a:lnTo>
                        <a:pt x="0" y="345948"/>
                      </a:lnTo>
                      <a:lnTo>
                        <a:pt x="0" y="333089"/>
                      </a:lnTo>
                      <a:lnTo>
                        <a:pt x="104108" y="333089"/>
                      </a:lnTo>
                      <a:lnTo>
                        <a:pt x="104108" y="345948"/>
                      </a:lnTo>
                      <a:close/>
                      <a:moveTo>
                        <a:pt x="104108" y="320326"/>
                      </a:moveTo>
                      <a:lnTo>
                        <a:pt x="0" y="320326"/>
                      </a:lnTo>
                      <a:lnTo>
                        <a:pt x="0" y="307467"/>
                      </a:lnTo>
                      <a:lnTo>
                        <a:pt x="104108" y="307467"/>
                      </a:lnTo>
                      <a:lnTo>
                        <a:pt x="104108" y="320326"/>
                      </a:lnTo>
                      <a:close/>
                      <a:moveTo>
                        <a:pt x="104108" y="294704"/>
                      </a:moveTo>
                      <a:lnTo>
                        <a:pt x="0" y="294704"/>
                      </a:lnTo>
                      <a:lnTo>
                        <a:pt x="0" y="281845"/>
                      </a:lnTo>
                      <a:lnTo>
                        <a:pt x="104108" y="281845"/>
                      </a:lnTo>
                      <a:lnTo>
                        <a:pt x="104108" y="294704"/>
                      </a:lnTo>
                      <a:close/>
                      <a:moveTo>
                        <a:pt x="104108" y="269081"/>
                      </a:moveTo>
                      <a:lnTo>
                        <a:pt x="0" y="269081"/>
                      </a:lnTo>
                      <a:lnTo>
                        <a:pt x="0" y="256223"/>
                      </a:lnTo>
                      <a:lnTo>
                        <a:pt x="104108" y="256223"/>
                      </a:lnTo>
                      <a:lnTo>
                        <a:pt x="104108" y="269081"/>
                      </a:lnTo>
                      <a:close/>
                      <a:moveTo>
                        <a:pt x="104108" y="243459"/>
                      </a:moveTo>
                      <a:lnTo>
                        <a:pt x="0" y="243459"/>
                      </a:lnTo>
                      <a:lnTo>
                        <a:pt x="0" y="230600"/>
                      </a:lnTo>
                      <a:lnTo>
                        <a:pt x="104108" y="230600"/>
                      </a:lnTo>
                      <a:lnTo>
                        <a:pt x="104108" y="243459"/>
                      </a:lnTo>
                      <a:close/>
                      <a:moveTo>
                        <a:pt x="104108" y="217837"/>
                      </a:moveTo>
                      <a:lnTo>
                        <a:pt x="0" y="217837"/>
                      </a:lnTo>
                      <a:lnTo>
                        <a:pt x="0" y="204978"/>
                      </a:lnTo>
                      <a:lnTo>
                        <a:pt x="104108" y="204978"/>
                      </a:lnTo>
                      <a:lnTo>
                        <a:pt x="104108" y="217837"/>
                      </a:lnTo>
                      <a:close/>
                      <a:moveTo>
                        <a:pt x="104108" y="192215"/>
                      </a:moveTo>
                      <a:lnTo>
                        <a:pt x="0" y="192215"/>
                      </a:lnTo>
                      <a:lnTo>
                        <a:pt x="0" y="179356"/>
                      </a:lnTo>
                      <a:lnTo>
                        <a:pt x="104108" y="179356"/>
                      </a:lnTo>
                      <a:lnTo>
                        <a:pt x="104108" y="192215"/>
                      </a:lnTo>
                      <a:close/>
                      <a:moveTo>
                        <a:pt x="104108" y="166592"/>
                      </a:moveTo>
                      <a:lnTo>
                        <a:pt x="0" y="166592"/>
                      </a:lnTo>
                      <a:lnTo>
                        <a:pt x="0" y="153734"/>
                      </a:lnTo>
                      <a:lnTo>
                        <a:pt x="104108" y="153734"/>
                      </a:lnTo>
                      <a:lnTo>
                        <a:pt x="104108" y="166592"/>
                      </a:lnTo>
                      <a:close/>
                      <a:moveTo>
                        <a:pt x="104108" y="140970"/>
                      </a:moveTo>
                      <a:lnTo>
                        <a:pt x="0" y="140970"/>
                      </a:lnTo>
                      <a:lnTo>
                        <a:pt x="0" y="128111"/>
                      </a:lnTo>
                      <a:lnTo>
                        <a:pt x="104108" y="128111"/>
                      </a:lnTo>
                      <a:lnTo>
                        <a:pt x="104108" y="140970"/>
                      </a:lnTo>
                      <a:close/>
                      <a:moveTo>
                        <a:pt x="104108" y="115348"/>
                      </a:moveTo>
                      <a:lnTo>
                        <a:pt x="0" y="115348"/>
                      </a:lnTo>
                      <a:lnTo>
                        <a:pt x="0" y="102489"/>
                      </a:lnTo>
                      <a:lnTo>
                        <a:pt x="104108" y="102489"/>
                      </a:lnTo>
                      <a:lnTo>
                        <a:pt x="104108" y="115348"/>
                      </a:lnTo>
                      <a:close/>
                      <a:moveTo>
                        <a:pt x="104108" y="89726"/>
                      </a:moveTo>
                      <a:lnTo>
                        <a:pt x="0" y="89726"/>
                      </a:lnTo>
                      <a:lnTo>
                        <a:pt x="0" y="76867"/>
                      </a:lnTo>
                      <a:lnTo>
                        <a:pt x="104108" y="76867"/>
                      </a:lnTo>
                      <a:lnTo>
                        <a:pt x="104108" y="89726"/>
                      </a:lnTo>
                      <a:close/>
                      <a:moveTo>
                        <a:pt x="104108" y="64103"/>
                      </a:moveTo>
                      <a:lnTo>
                        <a:pt x="0" y="64103"/>
                      </a:lnTo>
                      <a:lnTo>
                        <a:pt x="0" y="51245"/>
                      </a:lnTo>
                      <a:lnTo>
                        <a:pt x="104108" y="51245"/>
                      </a:lnTo>
                      <a:lnTo>
                        <a:pt x="104108" y="64103"/>
                      </a:lnTo>
                      <a:close/>
                      <a:moveTo>
                        <a:pt x="104108" y="38481"/>
                      </a:moveTo>
                      <a:lnTo>
                        <a:pt x="0" y="38481"/>
                      </a:lnTo>
                      <a:lnTo>
                        <a:pt x="0" y="25622"/>
                      </a:lnTo>
                      <a:lnTo>
                        <a:pt x="104108" y="25622"/>
                      </a:lnTo>
                      <a:lnTo>
                        <a:pt x="104108" y="38481"/>
                      </a:lnTo>
                      <a:close/>
                      <a:moveTo>
                        <a:pt x="104108" y="12859"/>
                      </a:moveTo>
                      <a:lnTo>
                        <a:pt x="0" y="12859"/>
                      </a:lnTo>
                      <a:lnTo>
                        <a:pt x="0" y="0"/>
                      </a:lnTo>
                      <a:lnTo>
                        <a:pt x="104108" y="0"/>
                      </a:lnTo>
                      <a:lnTo>
                        <a:pt x="104108" y="12859"/>
                      </a:ln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934" name="Google Shape;2934;p302"/>
              <p:cNvGrpSpPr/>
              <p:nvPr/>
            </p:nvGrpSpPr>
            <p:grpSpPr>
              <a:xfrm>
                <a:off x="766183" y="-2869930"/>
                <a:ext cx="95250" cy="657225"/>
                <a:chOff x="766183" y="-2869930"/>
                <a:chExt cx="95250" cy="657225"/>
              </a:xfrm>
            </p:grpSpPr>
            <p:sp>
              <p:nvSpPr>
                <p:cNvPr id="2935" name="Google Shape;2935;p302"/>
                <p:cNvSpPr/>
                <p:nvPr/>
              </p:nvSpPr>
              <p:spPr>
                <a:xfrm>
                  <a:off x="766183" y="-2869930"/>
                  <a:ext cx="95250" cy="657225"/>
                </a:xfrm>
                <a:custGeom>
                  <a:rect b="b" l="l" r="r" t="t"/>
                  <a:pathLst>
                    <a:path extrusionOk="0" h="657225" w="95250">
                      <a:moveTo>
                        <a:pt x="104108" y="658273"/>
                      </a:moveTo>
                      <a:lnTo>
                        <a:pt x="0" y="658273"/>
                      </a:lnTo>
                      <a:lnTo>
                        <a:pt x="0" y="645319"/>
                      </a:lnTo>
                      <a:lnTo>
                        <a:pt x="104108" y="645319"/>
                      </a:lnTo>
                      <a:lnTo>
                        <a:pt x="104108" y="658273"/>
                      </a:lnTo>
                      <a:close/>
                      <a:moveTo>
                        <a:pt x="104108" y="632460"/>
                      </a:moveTo>
                      <a:lnTo>
                        <a:pt x="0" y="632460"/>
                      </a:lnTo>
                      <a:lnTo>
                        <a:pt x="0" y="619506"/>
                      </a:lnTo>
                      <a:lnTo>
                        <a:pt x="104108" y="619506"/>
                      </a:lnTo>
                      <a:lnTo>
                        <a:pt x="104108" y="632460"/>
                      </a:lnTo>
                      <a:close/>
                      <a:moveTo>
                        <a:pt x="104108" y="606647"/>
                      </a:moveTo>
                      <a:lnTo>
                        <a:pt x="0" y="606647"/>
                      </a:lnTo>
                      <a:lnTo>
                        <a:pt x="0" y="593693"/>
                      </a:lnTo>
                      <a:lnTo>
                        <a:pt x="104108" y="593693"/>
                      </a:lnTo>
                      <a:lnTo>
                        <a:pt x="104108" y="606647"/>
                      </a:lnTo>
                      <a:close/>
                      <a:moveTo>
                        <a:pt x="104108" y="580835"/>
                      </a:moveTo>
                      <a:lnTo>
                        <a:pt x="0" y="580835"/>
                      </a:lnTo>
                      <a:lnTo>
                        <a:pt x="0" y="567881"/>
                      </a:lnTo>
                      <a:lnTo>
                        <a:pt x="104108" y="567881"/>
                      </a:lnTo>
                      <a:lnTo>
                        <a:pt x="104108" y="580835"/>
                      </a:lnTo>
                      <a:close/>
                      <a:moveTo>
                        <a:pt x="104108" y="555022"/>
                      </a:moveTo>
                      <a:lnTo>
                        <a:pt x="0" y="555022"/>
                      </a:lnTo>
                      <a:lnTo>
                        <a:pt x="0" y="542068"/>
                      </a:lnTo>
                      <a:lnTo>
                        <a:pt x="104108" y="542068"/>
                      </a:lnTo>
                      <a:lnTo>
                        <a:pt x="104108" y="555022"/>
                      </a:lnTo>
                      <a:close/>
                      <a:moveTo>
                        <a:pt x="104108" y="529209"/>
                      </a:moveTo>
                      <a:lnTo>
                        <a:pt x="0" y="529209"/>
                      </a:lnTo>
                      <a:lnTo>
                        <a:pt x="0" y="516255"/>
                      </a:lnTo>
                      <a:lnTo>
                        <a:pt x="104108" y="516255"/>
                      </a:lnTo>
                      <a:lnTo>
                        <a:pt x="104108" y="529209"/>
                      </a:lnTo>
                      <a:close/>
                      <a:moveTo>
                        <a:pt x="104108" y="503396"/>
                      </a:moveTo>
                      <a:lnTo>
                        <a:pt x="0" y="503396"/>
                      </a:lnTo>
                      <a:lnTo>
                        <a:pt x="0" y="490442"/>
                      </a:lnTo>
                      <a:lnTo>
                        <a:pt x="104108" y="490442"/>
                      </a:lnTo>
                      <a:lnTo>
                        <a:pt x="104108" y="503396"/>
                      </a:lnTo>
                      <a:close/>
                      <a:moveTo>
                        <a:pt x="104108" y="477584"/>
                      </a:moveTo>
                      <a:lnTo>
                        <a:pt x="0" y="477584"/>
                      </a:lnTo>
                      <a:lnTo>
                        <a:pt x="0" y="464630"/>
                      </a:lnTo>
                      <a:lnTo>
                        <a:pt x="104108" y="464630"/>
                      </a:lnTo>
                      <a:lnTo>
                        <a:pt x="104108" y="477584"/>
                      </a:lnTo>
                      <a:close/>
                      <a:moveTo>
                        <a:pt x="104108" y="451771"/>
                      </a:moveTo>
                      <a:lnTo>
                        <a:pt x="0" y="451771"/>
                      </a:lnTo>
                      <a:lnTo>
                        <a:pt x="0" y="438817"/>
                      </a:lnTo>
                      <a:lnTo>
                        <a:pt x="104108" y="438817"/>
                      </a:lnTo>
                      <a:lnTo>
                        <a:pt x="104108" y="451771"/>
                      </a:lnTo>
                      <a:close/>
                      <a:moveTo>
                        <a:pt x="104108" y="425958"/>
                      </a:moveTo>
                      <a:lnTo>
                        <a:pt x="0" y="425958"/>
                      </a:lnTo>
                      <a:lnTo>
                        <a:pt x="0" y="413004"/>
                      </a:lnTo>
                      <a:lnTo>
                        <a:pt x="104108" y="413004"/>
                      </a:lnTo>
                      <a:lnTo>
                        <a:pt x="104108" y="425958"/>
                      </a:lnTo>
                      <a:close/>
                      <a:moveTo>
                        <a:pt x="104108" y="400145"/>
                      </a:moveTo>
                      <a:lnTo>
                        <a:pt x="0" y="400145"/>
                      </a:lnTo>
                      <a:lnTo>
                        <a:pt x="0" y="387191"/>
                      </a:lnTo>
                      <a:lnTo>
                        <a:pt x="104108" y="387191"/>
                      </a:lnTo>
                      <a:lnTo>
                        <a:pt x="104108" y="400145"/>
                      </a:lnTo>
                      <a:close/>
                      <a:moveTo>
                        <a:pt x="104108" y="374333"/>
                      </a:moveTo>
                      <a:lnTo>
                        <a:pt x="0" y="374333"/>
                      </a:lnTo>
                      <a:lnTo>
                        <a:pt x="0" y="361379"/>
                      </a:lnTo>
                      <a:lnTo>
                        <a:pt x="104108" y="361379"/>
                      </a:lnTo>
                      <a:lnTo>
                        <a:pt x="104108" y="374333"/>
                      </a:lnTo>
                      <a:close/>
                      <a:moveTo>
                        <a:pt x="104108" y="348520"/>
                      </a:moveTo>
                      <a:lnTo>
                        <a:pt x="0" y="348520"/>
                      </a:lnTo>
                      <a:lnTo>
                        <a:pt x="0" y="335566"/>
                      </a:lnTo>
                      <a:lnTo>
                        <a:pt x="104108" y="335566"/>
                      </a:lnTo>
                      <a:lnTo>
                        <a:pt x="104108" y="348520"/>
                      </a:lnTo>
                      <a:close/>
                      <a:moveTo>
                        <a:pt x="104108" y="322707"/>
                      </a:moveTo>
                      <a:lnTo>
                        <a:pt x="0" y="322707"/>
                      </a:lnTo>
                      <a:lnTo>
                        <a:pt x="0" y="309753"/>
                      </a:lnTo>
                      <a:lnTo>
                        <a:pt x="104108" y="309753"/>
                      </a:lnTo>
                      <a:lnTo>
                        <a:pt x="104108" y="322707"/>
                      </a:lnTo>
                      <a:close/>
                      <a:moveTo>
                        <a:pt x="104108" y="296894"/>
                      </a:moveTo>
                      <a:lnTo>
                        <a:pt x="0" y="296894"/>
                      </a:lnTo>
                      <a:lnTo>
                        <a:pt x="0" y="283940"/>
                      </a:lnTo>
                      <a:lnTo>
                        <a:pt x="104108" y="283940"/>
                      </a:lnTo>
                      <a:lnTo>
                        <a:pt x="104108" y="296894"/>
                      </a:lnTo>
                      <a:close/>
                      <a:moveTo>
                        <a:pt x="104108" y="271082"/>
                      </a:moveTo>
                      <a:lnTo>
                        <a:pt x="0" y="271082"/>
                      </a:lnTo>
                      <a:lnTo>
                        <a:pt x="0" y="258128"/>
                      </a:lnTo>
                      <a:lnTo>
                        <a:pt x="104108" y="258128"/>
                      </a:lnTo>
                      <a:lnTo>
                        <a:pt x="104108" y="271082"/>
                      </a:lnTo>
                      <a:close/>
                      <a:moveTo>
                        <a:pt x="104108" y="245269"/>
                      </a:moveTo>
                      <a:lnTo>
                        <a:pt x="0" y="245269"/>
                      </a:lnTo>
                      <a:lnTo>
                        <a:pt x="0" y="232315"/>
                      </a:lnTo>
                      <a:lnTo>
                        <a:pt x="104108" y="232315"/>
                      </a:lnTo>
                      <a:lnTo>
                        <a:pt x="104108" y="245269"/>
                      </a:lnTo>
                      <a:close/>
                      <a:moveTo>
                        <a:pt x="104108" y="219456"/>
                      </a:moveTo>
                      <a:lnTo>
                        <a:pt x="0" y="219456"/>
                      </a:lnTo>
                      <a:lnTo>
                        <a:pt x="0" y="206502"/>
                      </a:lnTo>
                      <a:lnTo>
                        <a:pt x="104108" y="206502"/>
                      </a:lnTo>
                      <a:lnTo>
                        <a:pt x="104108" y="219456"/>
                      </a:lnTo>
                      <a:close/>
                      <a:moveTo>
                        <a:pt x="104108" y="193643"/>
                      </a:moveTo>
                      <a:lnTo>
                        <a:pt x="0" y="193643"/>
                      </a:lnTo>
                      <a:lnTo>
                        <a:pt x="0" y="180689"/>
                      </a:lnTo>
                      <a:lnTo>
                        <a:pt x="104108" y="180689"/>
                      </a:lnTo>
                      <a:lnTo>
                        <a:pt x="104108" y="193643"/>
                      </a:lnTo>
                      <a:close/>
                      <a:moveTo>
                        <a:pt x="104108" y="167831"/>
                      </a:moveTo>
                      <a:lnTo>
                        <a:pt x="0" y="167831"/>
                      </a:lnTo>
                      <a:lnTo>
                        <a:pt x="0" y="154877"/>
                      </a:lnTo>
                      <a:lnTo>
                        <a:pt x="104108" y="154877"/>
                      </a:lnTo>
                      <a:lnTo>
                        <a:pt x="104108" y="167831"/>
                      </a:lnTo>
                      <a:close/>
                      <a:moveTo>
                        <a:pt x="104108" y="142018"/>
                      </a:moveTo>
                      <a:lnTo>
                        <a:pt x="0" y="142018"/>
                      </a:lnTo>
                      <a:lnTo>
                        <a:pt x="0" y="129064"/>
                      </a:lnTo>
                      <a:lnTo>
                        <a:pt x="104108" y="129064"/>
                      </a:lnTo>
                      <a:lnTo>
                        <a:pt x="104108" y="142018"/>
                      </a:lnTo>
                      <a:close/>
                      <a:moveTo>
                        <a:pt x="104108" y="116205"/>
                      </a:moveTo>
                      <a:lnTo>
                        <a:pt x="0" y="116205"/>
                      </a:lnTo>
                      <a:lnTo>
                        <a:pt x="0" y="103251"/>
                      </a:lnTo>
                      <a:lnTo>
                        <a:pt x="104108" y="103251"/>
                      </a:lnTo>
                      <a:lnTo>
                        <a:pt x="104108" y="116205"/>
                      </a:lnTo>
                      <a:close/>
                      <a:moveTo>
                        <a:pt x="104108" y="90392"/>
                      </a:moveTo>
                      <a:lnTo>
                        <a:pt x="0" y="90392"/>
                      </a:lnTo>
                      <a:lnTo>
                        <a:pt x="0" y="77438"/>
                      </a:lnTo>
                      <a:lnTo>
                        <a:pt x="104108" y="77438"/>
                      </a:lnTo>
                      <a:lnTo>
                        <a:pt x="104108" y="90392"/>
                      </a:lnTo>
                      <a:close/>
                      <a:moveTo>
                        <a:pt x="104108" y="64580"/>
                      </a:moveTo>
                      <a:lnTo>
                        <a:pt x="0" y="64580"/>
                      </a:lnTo>
                      <a:lnTo>
                        <a:pt x="0" y="51626"/>
                      </a:lnTo>
                      <a:lnTo>
                        <a:pt x="104108" y="51626"/>
                      </a:lnTo>
                      <a:lnTo>
                        <a:pt x="104108" y="64580"/>
                      </a:lnTo>
                      <a:close/>
                      <a:moveTo>
                        <a:pt x="104108" y="38767"/>
                      </a:moveTo>
                      <a:lnTo>
                        <a:pt x="0" y="38767"/>
                      </a:lnTo>
                      <a:lnTo>
                        <a:pt x="0" y="25813"/>
                      </a:lnTo>
                      <a:lnTo>
                        <a:pt x="104108" y="25813"/>
                      </a:lnTo>
                      <a:lnTo>
                        <a:pt x="104108" y="38767"/>
                      </a:lnTo>
                      <a:close/>
                      <a:moveTo>
                        <a:pt x="104108" y="12954"/>
                      </a:moveTo>
                      <a:lnTo>
                        <a:pt x="0" y="12954"/>
                      </a:lnTo>
                      <a:lnTo>
                        <a:pt x="0" y="0"/>
                      </a:lnTo>
                      <a:lnTo>
                        <a:pt x="104108" y="0"/>
                      </a:lnTo>
                      <a:lnTo>
                        <a:pt x="104108" y="12954"/>
                      </a:ln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36" name="Google Shape;2936;p302"/>
                <p:cNvSpPr/>
                <p:nvPr/>
              </p:nvSpPr>
              <p:spPr>
                <a:xfrm>
                  <a:off x="766183" y="-2869930"/>
                  <a:ext cx="95250" cy="657225"/>
                </a:xfrm>
                <a:custGeom>
                  <a:rect b="b" l="l" r="r" t="t"/>
                  <a:pathLst>
                    <a:path extrusionOk="0" h="657225" w="95250">
                      <a:moveTo>
                        <a:pt x="104108" y="658273"/>
                      </a:moveTo>
                      <a:lnTo>
                        <a:pt x="0" y="658273"/>
                      </a:lnTo>
                      <a:lnTo>
                        <a:pt x="0" y="645319"/>
                      </a:lnTo>
                      <a:lnTo>
                        <a:pt x="104108" y="645319"/>
                      </a:lnTo>
                      <a:lnTo>
                        <a:pt x="104108" y="658273"/>
                      </a:lnTo>
                      <a:close/>
                      <a:moveTo>
                        <a:pt x="104108" y="632460"/>
                      </a:moveTo>
                      <a:lnTo>
                        <a:pt x="0" y="632460"/>
                      </a:lnTo>
                      <a:lnTo>
                        <a:pt x="0" y="619506"/>
                      </a:lnTo>
                      <a:lnTo>
                        <a:pt x="104108" y="619506"/>
                      </a:lnTo>
                      <a:lnTo>
                        <a:pt x="104108" y="632460"/>
                      </a:lnTo>
                      <a:close/>
                      <a:moveTo>
                        <a:pt x="104108" y="606647"/>
                      </a:moveTo>
                      <a:lnTo>
                        <a:pt x="0" y="606647"/>
                      </a:lnTo>
                      <a:lnTo>
                        <a:pt x="0" y="593693"/>
                      </a:lnTo>
                      <a:lnTo>
                        <a:pt x="104108" y="593693"/>
                      </a:lnTo>
                      <a:lnTo>
                        <a:pt x="104108" y="606647"/>
                      </a:lnTo>
                      <a:close/>
                      <a:moveTo>
                        <a:pt x="104108" y="580835"/>
                      </a:moveTo>
                      <a:lnTo>
                        <a:pt x="0" y="580835"/>
                      </a:lnTo>
                      <a:lnTo>
                        <a:pt x="0" y="567881"/>
                      </a:lnTo>
                      <a:lnTo>
                        <a:pt x="104108" y="567881"/>
                      </a:lnTo>
                      <a:lnTo>
                        <a:pt x="104108" y="580835"/>
                      </a:lnTo>
                      <a:close/>
                      <a:moveTo>
                        <a:pt x="104108" y="555022"/>
                      </a:moveTo>
                      <a:lnTo>
                        <a:pt x="0" y="555022"/>
                      </a:lnTo>
                      <a:lnTo>
                        <a:pt x="0" y="542068"/>
                      </a:lnTo>
                      <a:lnTo>
                        <a:pt x="104108" y="542068"/>
                      </a:lnTo>
                      <a:lnTo>
                        <a:pt x="104108" y="555022"/>
                      </a:lnTo>
                      <a:close/>
                      <a:moveTo>
                        <a:pt x="104108" y="529209"/>
                      </a:moveTo>
                      <a:lnTo>
                        <a:pt x="0" y="529209"/>
                      </a:lnTo>
                      <a:lnTo>
                        <a:pt x="0" y="516255"/>
                      </a:lnTo>
                      <a:lnTo>
                        <a:pt x="104108" y="516255"/>
                      </a:lnTo>
                      <a:lnTo>
                        <a:pt x="104108" y="529209"/>
                      </a:lnTo>
                      <a:close/>
                      <a:moveTo>
                        <a:pt x="104108" y="503396"/>
                      </a:moveTo>
                      <a:lnTo>
                        <a:pt x="0" y="503396"/>
                      </a:lnTo>
                      <a:lnTo>
                        <a:pt x="0" y="490442"/>
                      </a:lnTo>
                      <a:lnTo>
                        <a:pt x="104108" y="490442"/>
                      </a:lnTo>
                      <a:lnTo>
                        <a:pt x="104108" y="503396"/>
                      </a:lnTo>
                      <a:close/>
                      <a:moveTo>
                        <a:pt x="104108" y="477584"/>
                      </a:moveTo>
                      <a:lnTo>
                        <a:pt x="0" y="477584"/>
                      </a:lnTo>
                      <a:lnTo>
                        <a:pt x="0" y="464630"/>
                      </a:lnTo>
                      <a:lnTo>
                        <a:pt x="104108" y="464630"/>
                      </a:lnTo>
                      <a:lnTo>
                        <a:pt x="104108" y="477584"/>
                      </a:lnTo>
                      <a:close/>
                      <a:moveTo>
                        <a:pt x="104108" y="451771"/>
                      </a:moveTo>
                      <a:lnTo>
                        <a:pt x="0" y="451771"/>
                      </a:lnTo>
                      <a:lnTo>
                        <a:pt x="0" y="438817"/>
                      </a:lnTo>
                      <a:lnTo>
                        <a:pt x="104108" y="438817"/>
                      </a:lnTo>
                      <a:lnTo>
                        <a:pt x="104108" y="451771"/>
                      </a:lnTo>
                      <a:close/>
                      <a:moveTo>
                        <a:pt x="104108" y="425958"/>
                      </a:moveTo>
                      <a:lnTo>
                        <a:pt x="0" y="425958"/>
                      </a:lnTo>
                      <a:lnTo>
                        <a:pt x="0" y="413004"/>
                      </a:lnTo>
                      <a:lnTo>
                        <a:pt x="104108" y="413004"/>
                      </a:lnTo>
                      <a:lnTo>
                        <a:pt x="104108" y="425958"/>
                      </a:lnTo>
                      <a:close/>
                      <a:moveTo>
                        <a:pt x="104108" y="400145"/>
                      </a:moveTo>
                      <a:lnTo>
                        <a:pt x="0" y="400145"/>
                      </a:lnTo>
                      <a:lnTo>
                        <a:pt x="0" y="387191"/>
                      </a:lnTo>
                      <a:lnTo>
                        <a:pt x="104108" y="387191"/>
                      </a:lnTo>
                      <a:lnTo>
                        <a:pt x="104108" y="400145"/>
                      </a:lnTo>
                      <a:close/>
                      <a:moveTo>
                        <a:pt x="104108" y="374333"/>
                      </a:moveTo>
                      <a:lnTo>
                        <a:pt x="0" y="374333"/>
                      </a:lnTo>
                      <a:lnTo>
                        <a:pt x="0" y="361379"/>
                      </a:lnTo>
                      <a:lnTo>
                        <a:pt x="104108" y="361379"/>
                      </a:lnTo>
                      <a:lnTo>
                        <a:pt x="104108" y="374333"/>
                      </a:lnTo>
                      <a:close/>
                      <a:moveTo>
                        <a:pt x="104108" y="348520"/>
                      </a:moveTo>
                      <a:lnTo>
                        <a:pt x="0" y="348520"/>
                      </a:lnTo>
                      <a:lnTo>
                        <a:pt x="0" y="335566"/>
                      </a:lnTo>
                      <a:lnTo>
                        <a:pt x="104108" y="335566"/>
                      </a:lnTo>
                      <a:lnTo>
                        <a:pt x="104108" y="348520"/>
                      </a:lnTo>
                      <a:close/>
                      <a:moveTo>
                        <a:pt x="104108" y="322707"/>
                      </a:moveTo>
                      <a:lnTo>
                        <a:pt x="0" y="322707"/>
                      </a:lnTo>
                      <a:lnTo>
                        <a:pt x="0" y="309753"/>
                      </a:lnTo>
                      <a:lnTo>
                        <a:pt x="104108" y="309753"/>
                      </a:lnTo>
                      <a:lnTo>
                        <a:pt x="104108" y="322707"/>
                      </a:lnTo>
                      <a:close/>
                      <a:moveTo>
                        <a:pt x="104108" y="296894"/>
                      </a:moveTo>
                      <a:lnTo>
                        <a:pt x="0" y="296894"/>
                      </a:lnTo>
                      <a:lnTo>
                        <a:pt x="0" y="283940"/>
                      </a:lnTo>
                      <a:lnTo>
                        <a:pt x="104108" y="283940"/>
                      </a:lnTo>
                      <a:lnTo>
                        <a:pt x="104108" y="296894"/>
                      </a:lnTo>
                      <a:close/>
                      <a:moveTo>
                        <a:pt x="104108" y="271082"/>
                      </a:moveTo>
                      <a:lnTo>
                        <a:pt x="0" y="271082"/>
                      </a:lnTo>
                      <a:lnTo>
                        <a:pt x="0" y="258128"/>
                      </a:lnTo>
                      <a:lnTo>
                        <a:pt x="104108" y="258128"/>
                      </a:lnTo>
                      <a:lnTo>
                        <a:pt x="104108" y="271082"/>
                      </a:lnTo>
                      <a:close/>
                      <a:moveTo>
                        <a:pt x="104108" y="245269"/>
                      </a:moveTo>
                      <a:lnTo>
                        <a:pt x="0" y="245269"/>
                      </a:lnTo>
                      <a:lnTo>
                        <a:pt x="0" y="232315"/>
                      </a:lnTo>
                      <a:lnTo>
                        <a:pt x="104108" y="232315"/>
                      </a:lnTo>
                      <a:lnTo>
                        <a:pt x="104108" y="245269"/>
                      </a:lnTo>
                      <a:close/>
                      <a:moveTo>
                        <a:pt x="104108" y="219456"/>
                      </a:moveTo>
                      <a:lnTo>
                        <a:pt x="0" y="219456"/>
                      </a:lnTo>
                      <a:lnTo>
                        <a:pt x="0" y="206502"/>
                      </a:lnTo>
                      <a:lnTo>
                        <a:pt x="104108" y="206502"/>
                      </a:lnTo>
                      <a:lnTo>
                        <a:pt x="104108" y="219456"/>
                      </a:lnTo>
                      <a:close/>
                      <a:moveTo>
                        <a:pt x="104108" y="193643"/>
                      </a:moveTo>
                      <a:lnTo>
                        <a:pt x="0" y="193643"/>
                      </a:lnTo>
                      <a:lnTo>
                        <a:pt x="0" y="180689"/>
                      </a:lnTo>
                      <a:lnTo>
                        <a:pt x="104108" y="180689"/>
                      </a:lnTo>
                      <a:lnTo>
                        <a:pt x="104108" y="193643"/>
                      </a:lnTo>
                      <a:close/>
                      <a:moveTo>
                        <a:pt x="104108" y="167831"/>
                      </a:moveTo>
                      <a:lnTo>
                        <a:pt x="0" y="167831"/>
                      </a:lnTo>
                      <a:lnTo>
                        <a:pt x="0" y="154877"/>
                      </a:lnTo>
                      <a:lnTo>
                        <a:pt x="104108" y="154877"/>
                      </a:lnTo>
                      <a:lnTo>
                        <a:pt x="104108" y="167831"/>
                      </a:lnTo>
                      <a:close/>
                      <a:moveTo>
                        <a:pt x="104108" y="142018"/>
                      </a:moveTo>
                      <a:lnTo>
                        <a:pt x="0" y="142018"/>
                      </a:lnTo>
                      <a:lnTo>
                        <a:pt x="0" y="129064"/>
                      </a:lnTo>
                      <a:lnTo>
                        <a:pt x="104108" y="129064"/>
                      </a:lnTo>
                      <a:lnTo>
                        <a:pt x="104108" y="142018"/>
                      </a:lnTo>
                      <a:close/>
                      <a:moveTo>
                        <a:pt x="104108" y="116205"/>
                      </a:moveTo>
                      <a:lnTo>
                        <a:pt x="0" y="116205"/>
                      </a:lnTo>
                      <a:lnTo>
                        <a:pt x="0" y="103251"/>
                      </a:lnTo>
                      <a:lnTo>
                        <a:pt x="104108" y="103251"/>
                      </a:lnTo>
                      <a:lnTo>
                        <a:pt x="104108" y="116205"/>
                      </a:lnTo>
                      <a:close/>
                      <a:moveTo>
                        <a:pt x="104108" y="90392"/>
                      </a:moveTo>
                      <a:lnTo>
                        <a:pt x="0" y="90392"/>
                      </a:lnTo>
                      <a:lnTo>
                        <a:pt x="0" y="77438"/>
                      </a:lnTo>
                      <a:lnTo>
                        <a:pt x="104108" y="77438"/>
                      </a:lnTo>
                      <a:lnTo>
                        <a:pt x="104108" y="90392"/>
                      </a:lnTo>
                      <a:close/>
                      <a:moveTo>
                        <a:pt x="104108" y="64580"/>
                      </a:moveTo>
                      <a:lnTo>
                        <a:pt x="0" y="64580"/>
                      </a:lnTo>
                      <a:lnTo>
                        <a:pt x="0" y="51626"/>
                      </a:lnTo>
                      <a:lnTo>
                        <a:pt x="104108" y="51626"/>
                      </a:lnTo>
                      <a:lnTo>
                        <a:pt x="104108" y="64580"/>
                      </a:lnTo>
                      <a:close/>
                      <a:moveTo>
                        <a:pt x="104108" y="38767"/>
                      </a:moveTo>
                      <a:lnTo>
                        <a:pt x="0" y="38767"/>
                      </a:lnTo>
                      <a:lnTo>
                        <a:pt x="0" y="25813"/>
                      </a:lnTo>
                      <a:lnTo>
                        <a:pt x="104108" y="25813"/>
                      </a:lnTo>
                      <a:lnTo>
                        <a:pt x="104108" y="38767"/>
                      </a:lnTo>
                      <a:close/>
                      <a:moveTo>
                        <a:pt x="104108" y="12954"/>
                      </a:moveTo>
                      <a:lnTo>
                        <a:pt x="0" y="12954"/>
                      </a:lnTo>
                      <a:lnTo>
                        <a:pt x="0" y="0"/>
                      </a:lnTo>
                      <a:lnTo>
                        <a:pt x="104108" y="0"/>
                      </a:lnTo>
                      <a:lnTo>
                        <a:pt x="104108" y="12954"/>
                      </a:ln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937" name="Google Shape;2937;p302"/>
              <p:cNvGrpSpPr/>
              <p:nvPr/>
            </p:nvGrpSpPr>
            <p:grpSpPr>
              <a:xfrm>
                <a:off x="985543" y="-3050905"/>
                <a:ext cx="95250" cy="838581"/>
                <a:chOff x="985543" y="-3050905"/>
                <a:chExt cx="95250" cy="838581"/>
              </a:xfrm>
            </p:grpSpPr>
            <p:sp>
              <p:nvSpPr>
                <p:cNvPr id="2938" name="Google Shape;2938;p302"/>
                <p:cNvSpPr/>
                <p:nvPr/>
              </p:nvSpPr>
              <p:spPr>
                <a:xfrm>
                  <a:off x="985543" y="-3050524"/>
                  <a:ext cx="95250" cy="838200"/>
                </a:xfrm>
                <a:custGeom>
                  <a:rect b="b" l="l" r="r" t="t"/>
                  <a:pathLst>
                    <a:path extrusionOk="0" h="838200" w="95250">
                      <a:moveTo>
                        <a:pt x="104108" y="838867"/>
                      </a:moveTo>
                      <a:lnTo>
                        <a:pt x="0" y="838867"/>
                      </a:lnTo>
                      <a:lnTo>
                        <a:pt x="0" y="826008"/>
                      </a:lnTo>
                      <a:lnTo>
                        <a:pt x="104108" y="826008"/>
                      </a:lnTo>
                      <a:lnTo>
                        <a:pt x="104108" y="838867"/>
                      </a:lnTo>
                      <a:close/>
                      <a:moveTo>
                        <a:pt x="104108" y="813054"/>
                      </a:moveTo>
                      <a:lnTo>
                        <a:pt x="0" y="813054"/>
                      </a:lnTo>
                      <a:lnTo>
                        <a:pt x="0" y="800195"/>
                      </a:lnTo>
                      <a:lnTo>
                        <a:pt x="104108" y="800195"/>
                      </a:lnTo>
                      <a:lnTo>
                        <a:pt x="104108" y="813054"/>
                      </a:lnTo>
                      <a:close/>
                      <a:moveTo>
                        <a:pt x="104108" y="787241"/>
                      </a:moveTo>
                      <a:lnTo>
                        <a:pt x="0" y="787241"/>
                      </a:lnTo>
                      <a:lnTo>
                        <a:pt x="0" y="774383"/>
                      </a:lnTo>
                      <a:lnTo>
                        <a:pt x="104108" y="774383"/>
                      </a:lnTo>
                      <a:lnTo>
                        <a:pt x="104108" y="787241"/>
                      </a:lnTo>
                      <a:close/>
                      <a:moveTo>
                        <a:pt x="104108" y="761429"/>
                      </a:moveTo>
                      <a:lnTo>
                        <a:pt x="0" y="761429"/>
                      </a:lnTo>
                      <a:lnTo>
                        <a:pt x="0" y="748570"/>
                      </a:lnTo>
                      <a:lnTo>
                        <a:pt x="104108" y="748570"/>
                      </a:lnTo>
                      <a:lnTo>
                        <a:pt x="104108" y="761429"/>
                      </a:lnTo>
                      <a:close/>
                      <a:moveTo>
                        <a:pt x="104108" y="735616"/>
                      </a:moveTo>
                      <a:lnTo>
                        <a:pt x="0" y="735616"/>
                      </a:lnTo>
                      <a:lnTo>
                        <a:pt x="0" y="722757"/>
                      </a:lnTo>
                      <a:lnTo>
                        <a:pt x="104108" y="722757"/>
                      </a:lnTo>
                      <a:lnTo>
                        <a:pt x="104108" y="735616"/>
                      </a:lnTo>
                      <a:close/>
                      <a:moveTo>
                        <a:pt x="104108" y="709803"/>
                      </a:moveTo>
                      <a:lnTo>
                        <a:pt x="0" y="709803"/>
                      </a:lnTo>
                      <a:lnTo>
                        <a:pt x="0" y="696944"/>
                      </a:lnTo>
                      <a:lnTo>
                        <a:pt x="104108" y="696944"/>
                      </a:lnTo>
                      <a:lnTo>
                        <a:pt x="104108" y="709803"/>
                      </a:lnTo>
                      <a:close/>
                      <a:moveTo>
                        <a:pt x="104108" y="683990"/>
                      </a:moveTo>
                      <a:lnTo>
                        <a:pt x="0" y="683990"/>
                      </a:lnTo>
                      <a:lnTo>
                        <a:pt x="0" y="671131"/>
                      </a:lnTo>
                      <a:lnTo>
                        <a:pt x="104108" y="671131"/>
                      </a:lnTo>
                      <a:lnTo>
                        <a:pt x="104108" y="683990"/>
                      </a:lnTo>
                      <a:close/>
                      <a:moveTo>
                        <a:pt x="104108" y="658178"/>
                      </a:moveTo>
                      <a:lnTo>
                        <a:pt x="0" y="658178"/>
                      </a:lnTo>
                      <a:lnTo>
                        <a:pt x="0" y="645319"/>
                      </a:lnTo>
                      <a:lnTo>
                        <a:pt x="104108" y="645319"/>
                      </a:lnTo>
                      <a:lnTo>
                        <a:pt x="104108" y="658178"/>
                      </a:lnTo>
                      <a:close/>
                      <a:moveTo>
                        <a:pt x="104108" y="632365"/>
                      </a:moveTo>
                      <a:lnTo>
                        <a:pt x="0" y="632365"/>
                      </a:lnTo>
                      <a:lnTo>
                        <a:pt x="0" y="619506"/>
                      </a:lnTo>
                      <a:lnTo>
                        <a:pt x="104108" y="619506"/>
                      </a:lnTo>
                      <a:lnTo>
                        <a:pt x="104108" y="632365"/>
                      </a:lnTo>
                      <a:close/>
                      <a:moveTo>
                        <a:pt x="104108" y="606552"/>
                      </a:moveTo>
                      <a:lnTo>
                        <a:pt x="0" y="606552"/>
                      </a:lnTo>
                      <a:lnTo>
                        <a:pt x="0" y="593693"/>
                      </a:lnTo>
                      <a:lnTo>
                        <a:pt x="104108" y="593693"/>
                      </a:lnTo>
                      <a:lnTo>
                        <a:pt x="104108" y="606552"/>
                      </a:lnTo>
                      <a:close/>
                      <a:moveTo>
                        <a:pt x="104108" y="580739"/>
                      </a:moveTo>
                      <a:lnTo>
                        <a:pt x="0" y="580739"/>
                      </a:lnTo>
                      <a:lnTo>
                        <a:pt x="0" y="567880"/>
                      </a:lnTo>
                      <a:lnTo>
                        <a:pt x="104108" y="567880"/>
                      </a:lnTo>
                      <a:lnTo>
                        <a:pt x="104108" y="580739"/>
                      </a:lnTo>
                      <a:close/>
                      <a:moveTo>
                        <a:pt x="104108" y="554926"/>
                      </a:moveTo>
                      <a:lnTo>
                        <a:pt x="0" y="554926"/>
                      </a:lnTo>
                      <a:lnTo>
                        <a:pt x="0" y="542068"/>
                      </a:lnTo>
                      <a:lnTo>
                        <a:pt x="104108" y="542068"/>
                      </a:lnTo>
                      <a:lnTo>
                        <a:pt x="104108" y="554926"/>
                      </a:lnTo>
                      <a:close/>
                      <a:moveTo>
                        <a:pt x="104108" y="529114"/>
                      </a:moveTo>
                      <a:lnTo>
                        <a:pt x="0" y="529114"/>
                      </a:lnTo>
                      <a:lnTo>
                        <a:pt x="0" y="516255"/>
                      </a:lnTo>
                      <a:lnTo>
                        <a:pt x="104108" y="516255"/>
                      </a:lnTo>
                      <a:lnTo>
                        <a:pt x="104108" y="529114"/>
                      </a:lnTo>
                      <a:close/>
                      <a:moveTo>
                        <a:pt x="104108" y="503301"/>
                      </a:moveTo>
                      <a:lnTo>
                        <a:pt x="0" y="503301"/>
                      </a:lnTo>
                      <a:lnTo>
                        <a:pt x="0" y="490442"/>
                      </a:lnTo>
                      <a:lnTo>
                        <a:pt x="104108" y="490442"/>
                      </a:lnTo>
                      <a:lnTo>
                        <a:pt x="104108" y="503301"/>
                      </a:lnTo>
                      <a:close/>
                      <a:moveTo>
                        <a:pt x="104108" y="477488"/>
                      </a:moveTo>
                      <a:lnTo>
                        <a:pt x="0" y="477488"/>
                      </a:lnTo>
                      <a:lnTo>
                        <a:pt x="0" y="464630"/>
                      </a:lnTo>
                      <a:lnTo>
                        <a:pt x="104108" y="464630"/>
                      </a:lnTo>
                      <a:lnTo>
                        <a:pt x="104108" y="477488"/>
                      </a:lnTo>
                      <a:close/>
                      <a:moveTo>
                        <a:pt x="104108" y="451675"/>
                      </a:moveTo>
                      <a:lnTo>
                        <a:pt x="0" y="451675"/>
                      </a:lnTo>
                      <a:lnTo>
                        <a:pt x="0" y="438817"/>
                      </a:lnTo>
                      <a:lnTo>
                        <a:pt x="104108" y="438817"/>
                      </a:lnTo>
                      <a:lnTo>
                        <a:pt x="104108" y="451675"/>
                      </a:lnTo>
                      <a:close/>
                      <a:moveTo>
                        <a:pt x="104108" y="425863"/>
                      </a:moveTo>
                      <a:lnTo>
                        <a:pt x="0" y="425863"/>
                      </a:lnTo>
                      <a:lnTo>
                        <a:pt x="0" y="413004"/>
                      </a:lnTo>
                      <a:lnTo>
                        <a:pt x="104108" y="413004"/>
                      </a:lnTo>
                      <a:lnTo>
                        <a:pt x="104108" y="425863"/>
                      </a:lnTo>
                      <a:close/>
                      <a:moveTo>
                        <a:pt x="104108" y="400050"/>
                      </a:moveTo>
                      <a:lnTo>
                        <a:pt x="0" y="400050"/>
                      </a:lnTo>
                      <a:lnTo>
                        <a:pt x="0" y="387191"/>
                      </a:lnTo>
                      <a:lnTo>
                        <a:pt x="104108" y="387191"/>
                      </a:lnTo>
                      <a:lnTo>
                        <a:pt x="104108" y="400050"/>
                      </a:lnTo>
                      <a:close/>
                      <a:moveTo>
                        <a:pt x="104108" y="374237"/>
                      </a:moveTo>
                      <a:lnTo>
                        <a:pt x="0" y="374237"/>
                      </a:lnTo>
                      <a:lnTo>
                        <a:pt x="0" y="361379"/>
                      </a:lnTo>
                      <a:lnTo>
                        <a:pt x="104108" y="361379"/>
                      </a:lnTo>
                      <a:lnTo>
                        <a:pt x="104108" y="374237"/>
                      </a:lnTo>
                      <a:close/>
                      <a:moveTo>
                        <a:pt x="104108" y="348425"/>
                      </a:moveTo>
                      <a:lnTo>
                        <a:pt x="0" y="348425"/>
                      </a:lnTo>
                      <a:lnTo>
                        <a:pt x="0" y="335566"/>
                      </a:lnTo>
                      <a:lnTo>
                        <a:pt x="104108" y="335566"/>
                      </a:lnTo>
                      <a:lnTo>
                        <a:pt x="104108" y="348425"/>
                      </a:lnTo>
                      <a:close/>
                      <a:moveTo>
                        <a:pt x="104108" y="322612"/>
                      </a:moveTo>
                      <a:lnTo>
                        <a:pt x="0" y="322612"/>
                      </a:lnTo>
                      <a:lnTo>
                        <a:pt x="0" y="309753"/>
                      </a:lnTo>
                      <a:lnTo>
                        <a:pt x="104108" y="309753"/>
                      </a:lnTo>
                      <a:lnTo>
                        <a:pt x="104108" y="322612"/>
                      </a:lnTo>
                      <a:close/>
                      <a:moveTo>
                        <a:pt x="104108" y="296799"/>
                      </a:moveTo>
                      <a:lnTo>
                        <a:pt x="0" y="296799"/>
                      </a:lnTo>
                      <a:lnTo>
                        <a:pt x="0" y="283940"/>
                      </a:lnTo>
                      <a:lnTo>
                        <a:pt x="104108" y="283940"/>
                      </a:lnTo>
                      <a:lnTo>
                        <a:pt x="104108" y="296799"/>
                      </a:lnTo>
                      <a:close/>
                      <a:moveTo>
                        <a:pt x="104108" y="270986"/>
                      </a:moveTo>
                      <a:lnTo>
                        <a:pt x="0" y="270986"/>
                      </a:lnTo>
                      <a:lnTo>
                        <a:pt x="0" y="258128"/>
                      </a:lnTo>
                      <a:lnTo>
                        <a:pt x="104108" y="258128"/>
                      </a:lnTo>
                      <a:lnTo>
                        <a:pt x="104108" y="270986"/>
                      </a:lnTo>
                      <a:close/>
                      <a:moveTo>
                        <a:pt x="104108" y="245174"/>
                      </a:moveTo>
                      <a:lnTo>
                        <a:pt x="0" y="245174"/>
                      </a:lnTo>
                      <a:lnTo>
                        <a:pt x="0" y="232315"/>
                      </a:lnTo>
                      <a:lnTo>
                        <a:pt x="104108" y="232315"/>
                      </a:lnTo>
                      <a:lnTo>
                        <a:pt x="104108" y="245174"/>
                      </a:lnTo>
                      <a:close/>
                      <a:moveTo>
                        <a:pt x="104108" y="219361"/>
                      </a:moveTo>
                      <a:lnTo>
                        <a:pt x="0" y="219361"/>
                      </a:lnTo>
                      <a:lnTo>
                        <a:pt x="0" y="206502"/>
                      </a:lnTo>
                      <a:lnTo>
                        <a:pt x="104108" y="206502"/>
                      </a:lnTo>
                      <a:lnTo>
                        <a:pt x="104108" y="219361"/>
                      </a:lnTo>
                      <a:close/>
                      <a:moveTo>
                        <a:pt x="104108" y="193548"/>
                      </a:moveTo>
                      <a:lnTo>
                        <a:pt x="0" y="193548"/>
                      </a:lnTo>
                      <a:lnTo>
                        <a:pt x="0" y="180689"/>
                      </a:lnTo>
                      <a:lnTo>
                        <a:pt x="104108" y="180689"/>
                      </a:lnTo>
                      <a:lnTo>
                        <a:pt x="104108" y="193548"/>
                      </a:lnTo>
                      <a:close/>
                      <a:moveTo>
                        <a:pt x="104108" y="167735"/>
                      </a:moveTo>
                      <a:lnTo>
                        <a:pt x="0" y="167735"/>
                      </a:lnTo>
                      <a:lnTo>
                        <a:pt x="0" y="154876"/>
                      </a:lnTo>
                      <a:lnTo>
                        <a:pt x="104108" y="154876"/>
                      </a:lnTo>
                      <a:lnTo>
                        <a:pt x="104108" y="167735"/>
                      </a:lnTo>
                      <a:close/>
                      <a:moveTo>
                        <a:pt x="104108" y="141922"/>
                      </a:moveTo>
                      <a:lnTo>
                        <a:pt x="0" y="141922"/>
                      </a:lnTo>
                      <a:lnTo>
                        <a:pt x="0" y="129064"/>
                      </a:lnTo>
                      <a:lnTo>
                        <a:pt x="104108" y="129064"/>
                      </a:lnTo>
                      <a:lnTo>
                        <a:pt x="104108" y="141922"/>
                      </a:lnTo>
                      <a:close/>
                      <a:moveTo>
                        <a:pt x="104108" y="116110"/>
                      </a:moveTo>
                      <a:lnTo>
                        <a:pt x="0" y="116110"/>
                      </a:lnTo>
                      <a:lnTo>
                        <a:pt x="0" y="103251"/>
                      </a:lnTo>
                      <a:lnTo>
                        <a:pt x="104108" y="103251"/>
                      </a:lnTo>
                      <a:lnTo>
                        <a:pt x="104108" y="116110"/>
                      </a:lnTo>
                      <a:close/>
                      <a:moveTo>
                        <a:pt x="104108" y="90297"/>
                      </a:moveTo>
                      <a:lnTo>
                        <a:pt x="0" y="90297"/>
                      </a:lnTo>
                      <a:lnTo>
                        <a:pt x="0" y="77438"/>
                      </a:lnTo>
                      <a:lnTo>
                        <a:pt x="104108" y="77438"/>
                      </a:lnTo>
                      <a:lnTo>
                        <a:pt x="104108" y="90297"/>
                      </a:lnTo>
                      <a:close/>
                      <a:moveTo>
                        <a:pt x="104108" y="64484"/>
                      </a:moveTo>
                      <a:lnTo>
                        <a:pt x="0" y="64484"/>
                      </a:lnTo>
                      <a:lnTo>
                        <a:pt x="0" y="51625"/>
                      </a:lnTo>
                      <a:lnTo>
                        <a:pt x="104108" y="51625"/>
                      </a:lnTo>
                      <a:lnTo>
                        <a:pt x="104108" y="64484"/>
                      </a:lnTo>
                      <a:close/>
                      <a:moveTo>
                        <a:pt x="104108" y="38671"/>
                      </a:moveTo>
                      <a:lnTo>
                        <a:pt x="0" y="38671"/>
                      </a:lnTo>
                      <a:lnTo>
                        <a:pt x="0" y="25813"/>
                      </a:lnTo>
                      <a:lnTo>
                        <a:pt x="104108" y="25813"/>
                      </a:lnTo>
                      <a:lnTo>
                        <a:pt x="104108" y="38671"/>
                      </a:lnTo>
                      <a:close/>
                      <a:moveTo>
                        <a:pt x="104108" y="12859"/>
                      </a:moveTo>
                      <a:lnTo>
                        <a:pt x="0" y="12859"/>
                      </a:lnTo>
                      <a:lnTo>
                        <a:pt x="0" y="0"/>
                      </a:lnTo>
                      <a:lnTo>
                        <a:pt x="104108" y="0"/>
                      </a:lnTo>
                      <a:lnTo>
                        <a:pt x="104108" y="12859"/>
                      </a:ln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39" name="Google Shape;2939;p302"/>
                <p:cNvSpPr/>
                <p:nvPr/>
              </p:nvSpPr>
              <p:spPr>
                <a:xfrm>
                  <a:off x="985543" y="-3050905"/>
                  <a:ext cx="95250" cy="838200"/>
                </a:xfrm>
                <a:custGeom>
                  <a:rect b="b" l="l" r="r" t="t"/>
                  <a:pathLst>
                    <a:path extrusionOk="0" h="838200" w="95250">
                      <a:moveTo>
                        <a:pt x="104108" y="838867"/>
                      </a:moveTo>
                      <a:lnTo>
                        <a:pt x="0" y="838867"/>
                      </a:lnTo>
                      <a:lnTo>
                        <a:pt x="0" y="826008"/>
                      </a:lnTo>
                      <a:lnTo>
                        <a:pt x="104108" y="826008"/>
                      </a:lnTo>
                      <a:lnTo>
                        <a:pt x="104108" y="838867"/>
                      </a:lnTo>
                      <a:close/>
                      <a:moveTo>
                        <a:pt x="104108" y="813054"/>
                      </a:moveTo>
                      <a:lnTo>
                        <a:pt x="0" y="813054"/>
                      </a:lnTo>
                      <a:lnTo>
                        <a:pt x="0" y="800195"/>
                      </a:lnTo>
                      <a:lnTo>
                        <a:pt x="104108" y="800195"/>
                      </a:lnTo>
                      <a:lnTo>
                        <a:pt x="104108" y="813054"/>
                      </a:lnTo>
                      <a:close/>
                      <a:moveTo>
                        <a:pt x="104108" y="787241"/>
                      </a:moveTo>
                      <a:lnTo>
                        <a:pt x="0" y="787241"/>
                      </a:lnTo>
                      <a:lnTo>
                        <a:pt x="0" y="774383"/>
                      </a:lnTo>
                      <a:lnTo>
                        <a:pt x="104108" y="774383"/>
                      </a:lnTo>
                      <a:lnTo>
                        <a:pt x="104108" y="787241"/>
                      </a:lnTo>
                      <a:close/>
                      <a:moveTo>
                        <a:pt x="104108" y="761429"/>
                      </a:moveTo>
                      <a:lnTo>
                        <a:pt x="0" y="761429"/>
                      </a:lnTo>
                      <a:lnTo>
                        <a:pt x="0" y="748570"/>
                      </a:lnTo>
                      <a:lnTo>
                        <a:pt x="104108" y="748570"/>
                      </a:lnTo>
                      <a:lnTo>
                        <a:pt x="104108" y="761429"/>
                      </a:lnTo>
                      <a:close/>
                      <a:moveTo>
                        <a:pt x="104108" y="735616"/>
                      </a:moveTo>
                      <a:lnTo>
                        <a:pt x="0" y="735616"/>
                      </a:lnTo>
                      <a:lnTo>
                        <a:pt x="0" y="722757"/>
                      </a:lnTo>
                      <a:lnTo>
                        <a:pt x="104108" y="722757"/>
                      </a:lnTo>
                      <a:lnTo>
                        <a:pt x="104108" y="735616"/>
                      </a:lnTo>
                      <a:close/>
                      <a:moveTo>
                        <a:pt x="104108" y="709803"/>
                      </a:moveTo>
                      <a:lnTo>
                        <a:pt x="0" y="709803"/>
                      </a:lnTo>
                      <a:lnTo>
                        <a:pt x="0" y="696944"/>
                      </a:lnTo>
                      <a:lnTo>
                        <a:pt x="104108" y="696944"/>
                      </a:lnTo>
                      <a:lnTo>
                        <a:pt x="104108" y="709803"/>
                      </a:lnTo>
                      <a:close/>
                      <a:moveTo>
                        <a:pt x="104108" y="683990"/>
                      </a:moveTo>
                      <a:lnTo>
                        <a:pt x="0" y="683990"/>
                      </a:lnTo>
                      <a:lnTo>
                        <a:pt x="0" y="671131"/>
                      </a:lnTo>
                      <a:lnTo>
                        <a:pt x="104108" y="671131"/>
                      </a:lnTo>
                      <a:lnTo>
                        <a:pt x="104108" y="683990"/>
                      </a:lnTo>
                      <a:close/>
                      <a:moveTo>
                        <a:pt x="104108" y="658178"/>
                      </a:moveTo>
                      <a:lnTo>
                        <a:pt x="0" y="658178"/>
                      </a:lnTo>
                      <a:lnTo>
                        <a:pt x="0" y="645319"/>
                      </a:lnTo>
                      <a:lnTo>
                        <a:pt x="104108" y="645319"/>
                      </a:lnTo>
                      <a:lnTo>
                        <a:pt x="104108" y="658178"/>
                      </a:lnTo>
                      <a:close/>
                      <a:moveTo>
                        <a:pt x="104108" y="632365"/>
                      </a:moveTo>
                      <a:lnTo>
                        <a:pt x="0" y="632365"/>
                      </a:lnTo>
                      <a:lnTo>
                        <a:pt x="0" y="619506"/>
                      </a:lnTo>
                      <a:lnTo>
                        <a:pt x="104108" y="619506"/>
                      </a:lnTo>
                      <a:lnTo>
                        <a:pt x="104108" y="632365"/>
                      </a:lnTo>
                      <a:close/>
                      <a:moveTo>
                        <a:pt x="104108" y="606552"/>
                      </a:moveTo>
                      <a:lnTo>
                        <a:pt x="0" y="606552"/>
                      </a:lnTo>
                      <a:lnTo>
                        <a:pt x="0" y="593693"/>
                      </a:lnTo>
                      <a:lnTo>
                        <a:pt x="104108" y="593693"/>
                      </a:lnTo>
                      <a:lnTo>
                        <a:pt x="104108" y="606552"/>
                      </a:lnTo>
                      <a:close/>
                      <a:moveTo>
                        <a:pt x="104108" y="580739"/>
                      </a:moveTo>
                      <a:lnTo>
                        <a:pt x="0" y="580739"/>
                      </a:lnTo>
                      <a:lnTo>
                        <a:pt x="0" y="567880"/>
                      </a:lnTo>
                      <a:lnTo>
                        <a:pt x="104108" y="567880"/>
                      </a:lnTo>
                      <a:lnTo>
                        <a:pt x="104108" y="580739"/>
                      </a:lnTo>
                      <a:close/>
                      <a:moveTo>
                        <a:pt x="104108" y="554926"/>
                      </a:moveTo>
                      <a:lnTo>
                        <a:pt x="0" y="554926"/>
                      </a:lnTo>
                      <a:lnTo>
                        <a:pt x="0" y="542068"/>
                      </a:lnTo>
                      <a:lnTo>
                        <a:pt x="104108" y="542068"/>
                      </a:lnTo>
                      <a:lnTo>
                        <a:pt x="104108" y="554926"/>
                      </a:lnTo>
                      <a:close/>
                      <a:moveTo>
                        <a:pt x="104108" y="529114"/>
                      </a:moveTo>
                      <a:lnTo>
                        <a:pt x="0" y="529114"/>
                      </a:lnTo>
                      <a:lnTo>
                        <a:pt x="0" y="516255"/>
                      </a:lnTo>
                      <a:lnTo>
                        <a:pt x="104108" y="516255"/>
                      </a:lnTo>
                      <a:lnTo>
                        <a:pt x="104108" y="529114"/>
                      </a:lnTo>
                      <a:close/>
                      <a:moveTo>
                        <a:pt x="104108" y="503301"/>
                      </a:moveTo>
                      <a:lnTo>
                        <a:pt x="0" y="503301"/>
                      </a:lnTo>
                      <a:lnTo>
                        <a:pt x="0" y="490442"/>
                      </a:lnTo>
                      <a:lnTo>
                        <a:pt x="104108" y="490442"/>
                      </a:lnTo>
                      <a:lnTo>
                        <a:pt x="104108" y="503301"/>
                      </a:lnTo>
                      <a:close/>
                      <a:moveTo>
                        <a:pt x="104108" y="477488"/>
                      </a:moveTo>
                      <a:lnTo>
                        <a:pt x="0" y="477488"/>
                      </a:lnTo>
                      <a:lnTo>
                        <a:pt x="0" y="464630"/>
                      </a:lnTo>
                      <a:lnTo>
                        <a:pt x="104108" y="464630"/>
                      </a:lnTo>
                      <a:lnTo>
                        <a:pt x="104108" y="477488"/>
                      </a:lnTo>
                      <a:close/>
                      <a:moveTo>
                        <a:pt x="104108" y="451675"/>
                      </a:moveTo>
                      <a:lnTo>
                        <a:pt x="0" y="451675"/>
                      </a:lnTo>
                      <a:lnTo>
                        <a:pt x="0" y="438817"/>
                      </a:lnTo>
                      <a:lnTo>
                        <a:pt x="104108" y="438817"/>
                      </a:lnTo>
                      <a:lnTo>
                        <a:pt x="104108" y="451675"/>
                      </a:lnTo>
                      <a:close/>
                      <a:moveTo>
                        <a:pt x="104108" y="425863"/>
                      </a:moveTo>
                      <a:lnTo>
                        <a:pt x="0" y="425863"/>
                      </a:lnTo>
                      <a:lnTo>
                        <a:pt x="0" y="413004"/>
                      </a:lnTo>
                      <a:lnTo>
                        <a:pt x="104108" y="413004"/>
                      </a:lnTo>
                      <a:lnTo>
                        <a:pt x="104108" y="425863"/>
                      </a:lnTo>
                      <a:close/>
                      <a:moveTo>
                        <a:pt x="104108" y="400050"/>
                      </a:moveTo>
                      <a:lnTo>
                        <a:pt x="0" y="400050"/>
                      </a:lnTo>
                      <a:lnTo>
                        <a:pt x="0" y="387191"/>
                      </a:lnTo>
                      <a:lnTo>
                        <a:pt x="104108" y="387191"/>
                      </a:lnTo>
                      <a:lnTo>
                        <a:pt x="104108" y="400050"/>
                      </a:lnTo>
                      <a:close/>
                      <a:moveTo>
                        <a:pt x="104108" y="374237"/>
                      </a:moveTo>
                      <a:lnTo>
                        <a:pt x="0" y="374237"/>
                      </a:lnTo>
                      <a:lnTo>
                        <a:pt x="0" y="361379"/>
                      </a:lnTo>
                      <a:lnTo>
                        <a:pt x="104108" y="361379"/>
                      </a:lnTo>
                      <a:lnTo>
                        <a:pt x="104108" y="374237"/>
                      </a:lnTo>
                      <a:close/>
                      <a:moveTo>
                        <a:pt x="104108" y="348425"/>
                      </a:moveTo>
                      <a:lnTo>
                        <a:pt x="0" y="348425"/>
                      </a:lnTo>
                      <a:lnTo>
                        <a:pt x="0" y="335566"/>
                      </a:lnTo>
                      <a:lnTo>
                        <a:pt x="104108" y="335566"/>
                      </a:lnTo>
                      <a:lnTo>
                        <a:pt x="104108" y="348425"/>
                      </a:lnTo>
                      <a:close/>
                      <a:moveTo>
                        <a:pt x="104108" y="322612"/>
                      </a:moveTo>
                      <a:lnTo>
                        <a:pt x="0" y="322612"/>
                      </a:lnTo>
                      <a:lnTo>
                        <a:pt x="0" y="309753"/>
                      </a:lnTo>
                      <a:lnTo>
                        <a:pt x="104108" y="309753"/>
                      </a:lnTo>
                      <a:lnTo>
                        <a:pt x="104108" y="322612"/>
                      </a:lnTo>
                      <a:close/>
                      <a:moveTo>
                        <a:pt x="104108" y="296799"/>
                      </a:moveTo>
                      <a:lnTo>
                        <a:pt x="0" y="296799"/>
                      </a:lnTo>
                      <a:lnTo>
                        <a:pt x="0" y="283940"/>
                      </a:lnTo>
                      <a:lnTo>
                        <a:pt x="104108" y="283940"/>
                      </a:lnTo>
                      <a:lnTo>
                        <a:pt x="104108" y="296799"/>
                      </a:lnTo>
                      <a:close/>
                      <a:moveTo>
                        <a:pt x="104108" y="270986"/>
                      </a:moveTo>
                      <a:lnTo>
                        <a:pt x="0" y="270986"/>
                      </a:lnTo>
                      <a:lnTo>
                        <a:pt x="0" y="258128"/>
                      </a:lnTo>
                      <a:lnTo>
                        <a:pt x="104108" y="258128"/>
                      </a:lnTo>
                      <a:lnTo>
                        <a:pt x="104108" y="270986"/>
                      </a:lnTo>
                      <a:close/>
                      <a:moveTo>
                        <a:pt x="104108" y="245174"/>
                      </a:moveTo>
                      <a:lnTo>
                        <a:pt x="0" y="245174"/>
                      </a:lnTo>
                      <a:lnTo>
                        <a:pt x="0" y="232315"/>
                      </a:lnTo>
                      <a:lnTo>
                        <a:pt x="104108" y="232315"/>
                      </a:lnTo>
                      <a:lnTo>
                        <a:pt x="104108" y="245174"/>
                      </a:lnTo>
                      <a:close/>
                      <a:moveTo>
                        <a:pt x="104108" y="219361"/>
                      </a:moveTo>
                      <a:lnTo>
                        <a:pt x="0" y="219361"/>
                      </a:lnTo>
                      <a:lnTo>
                        <a:pt x="0" y="206502"/>
                      </a:lnTo>
                      <a:lnTo>
                        <a:pt x="104108" y="206502"/>
                      </a:lnTo>
                      <a:lnTo>
                        <a:pt x="104108" y="219361"/>
                      </a:lnTo>
                      <a:close/>
                      <a:moveTo>
                        <a:pt x="104108" y="193548"/>
                      </a:moveTo>
                      <a:lnTo>
                        <a:pt x="0" y="193548"/>
                      </a:lnTo>
                      <a:lnTo>
                        <a:pt x="0" y="180689"/>
                      </a:lnTo>
                      <a:lnTo>
                        <a:pt x="104108" y="180689"/>
                      </a:lnTo>
                      <a:lnTo>
                        <a:pt x="104108" y="193548"/>
                      </a:lnTo>
                      <a:close/>
                      <a:moveTo>
                        <a:pt x="104108" y="167735"/>
                      </a:moveTo>
                      <a:lnTo>
                        <a:pt x="0" y="167735"/>
                      </a:lnTo>
                      <a:lnTo>
                        <a:pt x="0" y="154876"/>
                      </a:lnTo>
                      <a:lnTo>
                        <a:pt x="104108" y="154876"/>
                      </a:lnTo>
                      <a:lnTo>
                        <a:pt x="104108" y="167735"/>
                      </a:lnTo>
                      <a:close/>
                      <a:moveTo>
                        <a:pt x="104108" y="141922"/>
                      </a:moveTo>
                      <a:lnTo>
                        <a:pt x="0" y="141922"/>
                      </a:lnTo>
                      <a:lnTo>
                        <a:pt x="0" y="129064"/>
                      </a:lnTo>
                      <a:lnTo>
                        <a:pt x="104108" y="129064"/>
                      </a:lnTo>
                      <a:lnTo>
                        <a:pt x="104108" y="141922"/>
                      </a:lnTo>
                      <a:close/>
                      <a:moveTo>
                        <a:pt x="104108" y="116110"/>
                      </a:moveTo>
                      <a:lnTo>
                        <a:pt x="0" y="116110"/>
                      </a:lnTo>
                      <a:lnTo>
                        <a:pt x="0" y="103251"/>
                      </a:lnTo>
                      <a:lnTo>
                        <a:pt x="104108" y="103251"/>
                      </a:lnTo>
                      <a:lnTo>
                        <a:pt x="104108" y="116110"/>
                      </a:lnTo>
                      <a:close/>
                      <a:moveTo>
                        <a:pt x="104108" y="90297"/>
                      </a:moveTo>
                      <a:lnTo>
                        <a:pt x="0" y="90297"/>
                      </a:lnTo>
                      <a:lnTo>
                        <a:pt x="0" y="77438"/>
                      </a:lnTo>
                      <a:lnTo>
                        <a:pt x="104108" y="77438"/>
                      </a:lnTo>
                      <a:lnTo>
                        <a:pt x="104108" y="90297"/>
                      </a:lnTo>
                      <a:close/>
                      <a:moveTo>
                        <a:pt x="104108" y="64484"/>
                      </a:moveTo>
                      <a:lnTo>
                        <a:pt x="0" y="64484"/>
                      </a:lnTo>
                      <a:lnTo>
                        <a:pt x="0" y="51625"/>
                      </a:lnTo>
                      <a:lnTo>
                        <a:pt x="104108" y="51625"/>
                      </a:lnTo>
                      <a:lnTo>
                        <a:pt x="104108" y="64484"/>
                      </a:lnTo>
                      <a:close/>
                      <a:moveTo>
                        <a:pt x="104108" y="38671"/>
                      </a:moveTo>
                      <a:lnTo>
                        <a:pt x="0" y="38671"/>
                      </a:lnTo>
                      <a:lnTo>
                        <a:pt x="0" y="25813"/>
                      </a:lnTo>
                      <a:lnTo>
                        <a:pt x="104108" y="25813"/>
                      </a:lnTo>
                      <a:lnTo>
                        <a:pt x="104108" y="38671"/>
                      </a:lnTo>
                      <a:close/>
                      <a:moveTo>
                        <a:pt x="104108" y="12859"/>
                      </a:moveTo>
                      <a:lnTo>
                        <a:pt x="0" y="12859"/>
                      </a:lnTo>
                      <a:lnTo>
                        <a:pt x="0" y="0"/>
                      </a:lnTo>
                      <a:lnTo>
                        <a:pt x="104108" y="0"/>
                      </a:lnTo>
                      <a:lnTo>
                        <a:pt x="104108" y="12859"/>
                      </a:ln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940" name="Google Shape;2940;p302"/>
              <p:cNvGrpSpPr/>
              <p:nvPr/>
            </p:nvGrpSpPr>
            <p:grpSpPr>
              <a:xfrm>
                <a:off x="1204809" y="-2703528"/>
                <a:ext cx="95250" cy="490823"/>
                <a:chOff x="1204809" y="-2703528"/>
                <a:chExt cx="95250" cy="490823"/>
              </a:xfrm>
            </p:grpSpPr>
            <p:sp>
              <p:nvSpPr>
                <p:cNvPr id="2941" name="Google Shape;2941;p302"/>
                <p:cNvSpPr/>
                <p:nvPr/>
              </p:nvSpPr>
              <p:spPr>
                <a:xfrm>
                  <a:off x="1204809" y="-2703528"/>
                  <a:ext cx="95250" cy="485775"/>
                </a:xfrm>
                <a:custGeom>
                  <a:rect b="b" l="l" r="r" t="t"/>
                  <a:pathLst>
                    <a:path extrusionOk="0" h="485775" w="95250">
                      <a:moveTo>
                        <a:pt x="104108" y="492157"/>
                      </a:moveTo>
                      <a:lnTo>
                        <a:pt x="0" y="492157"/>
                      </a:lnTo>
                      <a:lnTo>
                        <a:pt x="0" y="479584"/>
                      </a:lnTo>
                      <a:lnTo>
                        <a:pt x="104108" y="479584"/>
                      </a:lnTo>
                      <a:lnTo>
                        <a:pt x="104108" y="492157"/>
                      </a:lnTo>
                      <a:close/>
                      <a:moveTo>
                        <a:pt x="104108" y="466916"/>
                      </a:moveTo>
                      <a:lnTo>
                        <a:pt x="0" y="466916"/>
                      </a:lnTo>
                      <a:lnTo>
                        <a:pt x="0" y="454343"/>
                      </a:lnTo>
                      <a:lnTo>
                        <a:pt x="104108" y="454343"/>
                      </a:lnTo>
                      <a:lnTo>
                        <a:pt x="104108" y="466916"/>
                      </a:lnTo>
                      <a:close/>
                      <a:moveTo>
                        <a:pt x="104108" y="441674"/>
                      </a:moveTo>
                      <a:lnTo>
                        <a:pt x="0" y="441674"/>
                      </a:lnTo>
                      <a:lnTo>
                        <a:pt x="0" y="429101"/>
                      </a:lnTo>
                      <a:lnTo>
                        <a:pt x="104108" y="429101"/>
                      </a:lnTo>
                      <a:lnTo>
                        <a:pt x="104108" y="441674"/>
                      </a:lnTo>
                      <a:close/>
                      <a:moveTo>
                        <a:pt x="104108" y="416433"/>
                      </a:moveTo>
                      <a:lnTo>
                        <a:pt x="0" y="416433"/>
                      </a:lnTo>
                      <a:lnTo>
                        <a:pt x="0" y="403860"/>
                      </a:lnTo>
                      <a:lnTo>
                        <a:pt x="104108" y="403860"/>
                      </a:lnTo>
                      <a:lnTo>
                        <a:pt x="104108" y="416433"/>
                      </a:lnTo>
                      <a:close/>
                      <a:moveTo>
                        <a:pt x="104108" y="391192"/>
                      </a:moveTo>
                      <a:lnTo>
                        <a:pt x="0" y="391192"/>
                      </a:lnTo>
                      <a:lnTo>
                        <a:pt x="0" y="378619"/>
                      </a:lnTo>
                      <a:lnTo>
                        <a:pt x="104108" y="378619"/>
                      </a:lnTo>
                      <a:lnTo>
                        <a:pt x="104108" y="391192"/>
                      </a:lnTo>
                      <a:close/>
                      <a:moveTo>
                        <a:pt x="104108" y="365951"/>
                      </a:moveTo>
                      <a:lnTo>
                        <a:pt x="0" y="365951"/>
                      </a:lnTo>
                      <a:lnTo>
                        <a:pt x="0" y="353378"/>
                      </a:lnTo>
                      <a:lnTo>
                        <a:pt x="104108" y="353378"/>
                      </a:lnTo>
                      <a:lnTo>
                        <a:pt x="104108" y="365951"/>
                      </a:lnTo>
                      <a:close/>
                      <a:moveTo>
                        <a:pt x="104108" y="340709"/>
                      </a:moveTo>
                      <a:lnTo>
                        <a:pt x="0" y="340709"/>
                      </a:lnTo>
                      <a:lnTo>
                        <a:pt x="0" y="328136"/>
                      </a:lnTo>
                      <a:lnTo>
                        <a:pt x="104108" y="328136"/>
                      </a:lnTo>
                      <a:lnTo>
                        <a:pt x="104108" y="340709"/>
                      </a:lnTo>
                      <a:close/>
                      <a:moveTo>
                        <a:pt x="104108" y="315468"/>
                      </a:moveTo>
                      <a:lnTo>
                        <a:pt x="0" y="315468"/>
                      </a:lnTo>
                      <a:lnTo>
                        <a:pt x="0" y="302895"/>
                      </a:lnTo>
                      <a:lnTo>
                        <a:pt x="104108" y="302895"/>
                      </a:lnTo>
                      <a:lnTo>
                        <a:pt x="104108" y="315468"/>
                      </a:lnTo>
                      <a:close/>
                      <a:moveTo>
                        <a:pt x="104108" y="290227"/>
                      </a:moveTo>
                      <a:lnTo>
                        <a:pt x="0" y="290227"/>
                      </a:lnTo>
                      <a:lnTo>
                        <a:pt x="0" y="277654"/>
                      </a:lnTo>
                      <a:lnTo>
                        <a:pt x="104108" y="277654"/>
                      </a:lnTo>
                      <a:lnTo>
                        <a:pt x="104108" y="290227"/>
                      </a:lnTo>
                      <a:close/>
                      <a:moveTo>
                        <a:pt x="104108" y="264986"/>
                      </a:moveTo>
                      <a:lnTo>
                        <a:pt x="0" y="264986"/>
                      </a:lnTo>
                      <a:lnTo>
                        <a:pt x="0" y="252413"/>
                      </a:lnTo>
                      <a:lnTo>
                        <a:pt x="104108" y="252413"/>
                      </a:lnTo>
                      <a:lnTo>
                        <a:pt x="104108" y="264986"/>
                      </a:lnTo>
                      <a:close/>
                      <a:moveTo>
                        <a:pt x="104108" y="239744"/>
                      </a:moveTo>
                      <a:lnTo>
                        <a:pt x="0" y="239744"/>
                      </a:lnTo>
                      <a:lnTo>
                        <a:pt x="0" y="227171"/>
                      </a:lnTo>
                      <a:lnTo>
                        <a:pt x="104108" y="227171"/>
                      </a:lnTo>
                      <a:lnTo>
                        <a:pt x="104108" y="239744"/>
                      </a:lnTo>
                      <a:close/>
                      <a:moveTo>
                        <a:pt x="104108" y="214503"/>
                      </a:moveTo>
                      <a:lnTo>
                        <a:pt x="0" y="214503"/>
                      </a:lnTo>
                      <a:lnTo>
                        <a:pt x="0" y="201930"/>
                      </a:lnTo>
                      <a:lnTo>
                        <a:pt x="104108" y="201930"/>
                      </a:lnTo>
                      <a:lnTo>
                        <a:pt x="104108" y="214503"/>
                      </a:lnTo>
                      <a:close/>
                      <a:moveTo>
                        <a:pt x="104108" y="189262"/>
                      </a:moveTo>
                      <a:lnTo>
                        <a:pt x="0" y="189262"/>
                      </a:lnTo>
                      <a:lnTo>
                        <a:pt x="0" y="176689"/>
                      </a:lnTo>
                      <a:lnTo>
                        <a:pt x="104108" y="176689"/>
                      </a:lnTo>
                      <a:lnTo>
                        <a:pt x="104108" y="189262"/>
                      </a:lnTo>
                      <a:close/>
                      <a:moveTo>
                        <a:pt x="104108" y="164021"/>
                      </a:moveTo>
                      <a:lnTo>
                        <a:pt x="0" y="164021"/>
                      </a:lnTo>
                      <a:lnTo>
                        <a:pt x="0" y="151448"/>
                      </a:lnTo>
                      <a:lnTo>
                        <a:pt x="104108" y="151448"/>
                      </a:lnTo>
                      <a:lnTo>
                        <a:pt x="104108" y="164021"/>
                      </a:lnTo>
                      <a:close/>
                      <a:moveTo>
                        <a:pt x="104108" y="138779"/>
                      </a:moveTo>
                      <a:lnTo>
                        <a:pt x="0" y="138779"/>
                      </a:lnTo>
                      <a:lnTo>
                        <a:pt x="0" y="126206"/>
                      </a:lnTo>
                      <a:lnTo>
                        <a:pt x="104108" y="126206"/>
                      </a:lnTo>
                      <a:lnTo>
                        <a:pt x="104108" y="138779"/>
                      </a:lnTo>
                      <a:close/>
                      <a:moveTo>
                        <a:pt x="104108" y="113538"/>
                      </a:moveTo>
                      <a:lnTo>
                        <a:pt x="0" y="113538"/>
                      </a:lnTo>
                      <a:lnTo>
                        <a:pt x="0" y="100965"/>
                      </a:lnTo>
                      <a:lnTo>
                        <a:pt x="104108" y="100965"/>
                      </a:lnTo>
                      <a:lnTo>
                        <a:pt x="104108" y="113538"/>
                      </a:lnTo>
                      <a:close/>
                      <a:moveTo>
                        <a:pt x="104108" y="88297"/>
                      </a:moveTo>
                      <a:lnTo>
                        <a:pt x="0" y="88297"/>
                      </a:lnTo>
                      <a:lnTo>
                        <a:pt x="0" y="75724"/>
                      </a:lnTo>
                      <a:lnTo>
                        <a:pt x="104108" y="75724"/>
                      </a:lnTo>
                      <a:lnTo>
                        <a:pt x="104108" y="88297"/>
                      </a:lnTo>
                      <a:close/>
                      <a:moveTo>
                        <a:pt x="104108" y="63056"/>
                      </a:moveTo>
                      <a:lnTo>
                        <a:pt x="0" y="63056"/>
                      </a:lnTo>
                      <a:lnTo>
                        <a:pt x="0" y="50483"/>
                      </a:lnTo>
                      <a:lnTo>
                        <a:pt x="104108" y="50483"/>
                      </a:lnTo>
                      <a:lnTo>
                        <a:pt x="104108" y="63056"/>
                      </a:lnTo>
                      <a:close/>
                      <a:moveTo>
                        <a:pt x="104108" y="37814"/>
                      </a:moveTo>
                      <a:lnTo>
                        <a:pt x="0" y="37814"/>
                      </a:lnTo>
                      <a:lnTo>
                        <a:pt x="0" y="25241"/>
                      </a:lnTo>
                      <a:lnTo>
                        <a:pt x="104108" y="25241"/>
                      </a:lnTo>
                      <a:lnTo>
                        <a:pt x="104108" y="37814"/>
                      </a:lnTo>
                      <a:close/>
                      <a:moveTo>
                        <a:pt x="104108" y="12573"/>
                      </a:moveTo>
                      <a:lnTo>
                        <a:pt x="0" y="12573"/>
                      </a:lnTo>
                      <a:lnTo>
                        <a:pt x="0" y="0"/>
                      </a:lnTo>
                      <a:lnTo>
                        <a:pt x="104108" y="0"/>
                      </a:lnTo>
                      <a:lnTo>
                        <a:pt x="104108" y="12573"/>
                      </a:ln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42" name="Google Shape;2942;p302"/>
                <p:cNvSpPr/>
                <p:nvPr/>
              </p:nvSpPr>
              <p:spPr>
                <a:xfrm>
                  <a:off x="1204809" y="-2698480"/>
                  <a:ext cx="95250" cy="485775"/>
                </a:xfrm>
                <a:custGeom>
                  <a:rect b="b" l="l" r="r" t="t"/>
                  <a:pathLst>
                    <a:path extrusionOk="0" h="485775" w="95250">
                      <a:moveTo>
                        <a:pt x="104108" y="492157"/>
                      </a:moveTo>
                      <a:lnTo>
                        <a:pt x="0" y="492157"/>
                      </a:lnTo>
                      <a:lnTo>
                        <a:pt x="0" y="479584"/>
                      </a:lnTo>
                      <a:lnTo>
                        <a:pt x="104108" y="479584"/>
                      </a:lnTo>
                      <a:lnTo>
                        <a:pt x="104108" y="492157"/>
                      </a:lnTo>
                      <a:close/>
                      <a:moveTo>
                        <a:pt x="104108" y="466916"/>
                      </a:moveTo>
                      <a:lnTo>
                        <a:pt x="0" y="466916"/>
                      </a:lnTo>
                      <a:lnTo>
                        <a:pt x="0" y="454343"/>
                      </a:lnTo>
                      <a:lnTo>
                        <a:pt x="104108" y="454343"/>
                      </a:lnTo>
                      <a:lnTo>
                        <a:pt x="104108" y="466916"/>
                      </a:lnTo>
                      <a:close/>
                      <a:moveTo>
                        <a:pt x="104108" y="441674"/>
                      </a:moveTo>
                      <a:lnTo>
                        <a:pt x="0" y="441674"/>
                      </a:lnTo>
                      <a:lnTo>
                        <a:pt x="0" y="429101"/>
                      </a:lnTo>
                      <a:lnTo>
                        <a:pt x="104108" y="429101"/>
                      </a:lnTo>
                      <a:lnTo>
                        <a:pt x="104108" y="441674"/>
                      </a:lnTo>
                      <a:close/>
                      <a:moveTo>
                        <a:pt x="104108" y="416433"/>
                      </a:moveTo>
                      <a:lnTo>
                        <a:pt x="0" y="416433"/>
                      </a:lnTo>
                      <a:lnTo>
                        <a:pt x="0" y="403860"/>
                      </a:lnTo>
                      <a:lnTo>
                        <a:pt x="104108" y="403860"/>
                      </a:lnTo>
                      <a:lnTo>
                        <a:pt x="104108" y="416433"/>
                      </a:lnTo>
                      <a:close/>
                      <a:moveTo>
                        <a:pt x="104108" y="391192"/>
                      </a:moveTo>
                      <a:lnTo>
                        <a:pt x="0" y="391192"/>
                      </a:lnTo>
                      <a:lnTo>
                        <a:pt x="0" y="378619"/>
                      </a:lnTo>
                      <a:lnTo>
                        <a:pt x="104108" y="378619"/>
                      </a:lnTo>
                      <a:lnTo>
                        <a:pt x="104108" y="391192"/>
                      </a:lnTo>
                      <a:close/>
                      <a:moveTo>
                        <a:pt x="104108" y="365951"/>
                      </a:moveTo>
                      <a:lnTo>
                        <a:pt x="0" y="365951"/>
                      </a:lnTo>
                      <a:lnTo>
                        <a:pt x="0" y="353378"/>
                      </a:lnTo>
                      <a:lnTo>
                        <a:pt x="104108" y="353378"/>
                      </a:lnTo>
                      <a:lnTo>
                        <a:pt x="104108" y="365951"/>
                      </a:lnTo>
                      <a:close/>
                      <a:moveTo>
                        <a:pt x="104108" y="340709"/>
                      </a:moveTo>
                      <a:lnTo>
                        <a:pt x="0" y="340709"/>
                      </a:lnTo>
                      <a:lnTo>
                        <a:pt x="0" y="328136"/>
                      </a:lnTo>
                      <a:lnTo>
                        <a:pt x="104108" y="328136"/>
                      </a:lnTo>
                      <a:lnTo>
                        <a:pt x="104108" y="340709"/>
                      </a:lnTo>
                      <a:close/>
                      <a:moveTo>
                        <a:pt x="104108" y="315468"/>
                      </a:moveTo>
                      <a:lnTo>
                        <a:pt x="0" y="315468"/>
                      </a:lnTo>
                      <a:lnTo>
                        <a:pt x="0" y="302895"/>
                      </a:lnTo>
                      <a:lnTo>
                        <a:pt x="104108" y="302895"/>
                      </a:lnTo>
                      <a:lnTo>
                        <a:pt x="104108" y="315468"/>
                      </a:lnTo>
                      <a:close/>
                      <a:moveTo>
                        <a:pt x="104108" y="290227"/>
                      </a:moveTo>
                      <a:lnTo>
                        <a:pt x="0" y="290227"/>
                      </a:lnTo>
                      <a:lnTo>
                        <a:pt x="0" y="277654"/>
                      </a:lnTo>
                      <a:lnTo>
                        <a:pt x="104108" y="277654"/>
                      </a:lnTo>
                      <a:lnTo>
                        <a:pt x="104108" y="290227"/>
                      </a:lnTo>
                      <a:close/>
                      <a:moveTo>
                        <a:pt x="104108" y="264986"/>
                      </a:moveTo>
                      <a:lnTo>
                        <a:pt x="0" y="264986"/>
                      </a:lnTo>
                      <a:lnTo>
                        <a:pt x="0" y="252413"/>
                      </a:lnTo>
                      <a:lnTo>
                        <a:pt x="104108" y="252413"/>
                      </a:lnTo>
                      <a:lnTo>
                        <a:pt x="104108" y="264986"/>
                      </a:lnTo>
                      <a:close/>
                      <a:moveTo>
                        <a:pt x="104108" y="239744"/>
                      </a:moveTo>
                      <a:lnTo>
                        <a:pt x="0" y="239744"/>
                      </a:lnTo>
                      <a:lnTo>
                        <a:pt x="0" y="227171"/>
                      </a:lnTo>
                      <a:lnTo>
                        <a:pt x="104108" y="227171"/>
                      </a:lnTo>
                      <a:lnTo>
                        <a:pt x="104108" y="239744"/>
                      </a:lnTo>
                      <a:close/>
                      <a:moveTo>
                        <a:pt x="104108" y="214503"/>
                      </a:moveTo>
                      <a:lnTo>
                        <a:pt x="0" y="214503"/>
                      </a:lnTo>
                      <a:lnTo>
                        <a:pt x="0" y="201930"/>
                      </a:lnTo>
                      <a:lnTo>
                        <a:pt x="104108" y="201930"/>
                      </a:lnTo>
                      <a:lnTo>
                        <a:pt x="104108" y="214503"/>
                      </a:lnTo>
                      <a:close/>
                      <a:moveTo>
                        <a:pt x="104108" y="189262"/>
                      </a:moveTo>
                      <a:lnTo>
                        <a:pt x="0" y="189262"/>
                      </a:lnTo>
                      <a:lnTo>
                        <a:pt x="0" y="176689"/>
                      </a:lnTo>
                      <a:lnTo>
                        <a:pt x="104108" y="176689"/>
                      </a:lnTo>
                      <a:lnTo>
                        <a:pt x="104108" y="189262"/>
                      </a:lnTo>
                      <a:close/>
                      <a:moveTo>
                        <a:pt x="104108" y="164021"/>
                      </a:moveTo>
                      <a:lnTo>
                        <a:pt x="0" y="164021"/>
                      </a:lnTo>
                      <a:lnTo>
                        <a:pt x="0" y="151448"/>
                      </a:lnTo>
                      <a:lnTo>
                        <a:pt x="104108" y="151448"/>
                      </a:lnTo>
                      <a:lnTo>
                        <a:pt x="104108" y="164021"/>
                      </a:lnTo>
                      <a:close/>
                      <a:moveTo>
                        <a:pt x="104108" y="138779"/>
                      </a:moveTo>
                      <a:lnTo>
                        <a:pt x="0" y="138779"/>
                      </a:lnTo>
                      <a:lnTo>
                        <a:pt x="0" y="126206"/>
                      </a:lnTo>
                      <a:lnTo>
                        <a:pt x="104108" y="126206"/>
                      </a:lnTo>
                      <a:lnTo>
                        <a:pt x="104108" y="138779"/>
                      </a:lnTo>
                      <a:close/>
                      <a:moveTo>
                        <a:pt x="104108" y="113538"/>
                      </a:moveTo>
                      <a:lnTo>
                        <a:pt x="0" y="113538"/>
                      </a:lnTo>
                      <a:lnTo>
                        <a:pt x="0" y="100965"/>
                      </a:lnTo>
                      <a:lnTo>
                        <a:pt x="104108" y="100965"/>
                      </a:lnTo>
                      <a:lnTo>
                        <a:pt x="104108" y="113538"/>
                      </a:lnTo>
                      <a:close/>
                      <a:moveTo>
                        <a:pt x="104108" y="88297"/>
                      </a:moveTo>
                      <a:lnTo>
                        <a:pt x="0" y="88297"/>
                      </a:lnTo>
                      <a:lnTo>
                        <a:pt x="0" y="75724"/>
                      </a:lnTo>
                      <a:lnTo>
                        <a:pt x="104108" y="75724"/>
                      </a:lnTo>
                      <a:lnTo>
                        <a:pt x="104108" y="88297"/>
                      </a:lnTo>
                      <a:close/>
                      <a:moveTo>
                        <a:pt x="104108" y="63056"/>
                      </a:moveTo>
                      <a:lnTo>
                        <a:pt x="0" y="63056"/>
                      </a:lnTo>
                      <a:lnTo>
                        <a:pt x="0" y="50483"/>
                      </a:lnTo>
                      <a:lnTo>
                        <a:pt x="104108" y="50483"/>
                      </a:lnTo>
                      <a:lnTo>
                        <a:pt x="104108" y="63056"/>
                      </a:lnTo>
                      <a:close/>
                      <a:moveTo>
                        <a:pt x="104108" y="37814"/>
                      </a:moveTo>
                      <a:lnTo>
                        <a:pt x="0" y="37814"/>
                      </a:lnTo>
                      <a:lnTo>
                        <a:pt x="0" y="25241"/>
                      </a:lnTo>
                      <a:lnTo>
                        <a:pt x="104108" y="25241"/>
                      </a:lnTo>
                      <a:lnTo>
                        <a:pt x="104108" y="37814"/>
                      </a:lnTo>
                      <a:close/>
                      <a:moveTo>
                        <a:pt x="104108" y="12573"/>
                      </a:moveTo>
                      <a:lnTo>
                        <a:pt x="0" y="12573"/>
                      </a:lnTo>
                      <a:lnTo>
                        <a:pt x="0" y="0"/>
                      </a:lnTo>
                      <a:lnTo>
                        <a:pt x="104108" y="0"/>
                      </a:lnTo>
                      <a:lnTo>
                        <a:pt x="104108" y="12573"/>
                      </a:ln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cxnSp>
          <p:nvCxnSpPr>
            <p:cNvPr id="2943" name="Google Shape;2943;p302"/>
            <p:cNvCxnSpPr/>
            <p:nvPr/>
          </p:nvCxnSpPr>
          <p:spPr>
            <a:xfrm flipH="1" rot="-5400000">
              <a:off x="6390950" y="2846075"/>
              <a:ext cx="1461900" cy="600"/>
            </a:xfrm>
            <a:prstGeom prst="bentConnector3">
              <a:avLst>
                <a:gd fmla="val 50000" name="adj1"/>
              </a:avLst>
            </a:prstGeom>
            <a:noFill/>
            <a:ln cap="flat" cmpd="sng" w="19050">
              <a:solidFill>
                <a:schemeClr val="lt1"/>
              </a:solidFill>
              <a:prstDash val="solid"/>
              <a:round/>
              <a:headEnd len="med" w="med" type="none"/>
              <a:tailEnd len="med" w="med" type="none"/>
            </a:ln>
            <a:effectLst>
              <a:outerShdw blurRad="28575" rotWithShape="0" algn="bl">
                <a:schemeClr val="lt1"/>
              </a:outerShdw>
            </a:effectLst>
          </p:spPr>
        </p:cxnSp>
        <p:cxnSp>
          <p:nvCxnSpPr>
            <p:cNvPr id="2944" name="Google Shape;2944;p302"/>
            <p:cNvCxnSpPr/>
            <p:nvPr/>
          </p:nvCxnSpPr>
          <p:spPr>
            <a:xfrm flipH="1" rot="-5400000">
              <a:off x="6169350" y="1043325"/>
              <a:ext cx="375900" cy="332100"/>
            </a:xfrm>
            <a:prstGeom prst="bentConnector3">
              <a:avLst>
                <a:gd fmla="val 0" name="adj1"/>
              </a:avLst>
            </a:prstGeom>
            <a:noFill/>
            <a:ln cap="flat" cmpd="sng" w="19050">
              <a:solidFill>
                <a:schemeClr val="lt1"/>
              </a:solidFill>
              <a:prstDash val="solid"/>
              <a:round/>
              <a:headEnd len="med" w="med" type="none"/>
              <a:tailEnd len="med" w="med" type="none"/>
            </a:ln>
            <a:effectLst>
              <a:outerShdw blurRad="28575" rotWithShape="0" algn="bl">
                <a:schemeClr val="lt1"/>
              </a:outerShdw>
            </a:effectLst>
          </p:spPr>
        </p:cxnSp>
      </p:grpSp>
      <p:pic>
        <p:nvPicPr>
          <p:cNvPr id="2945" name="Google Shape;2945;p302"/>
          <p:cNvPicPr preferRelativeResize="0"/>
          <p:nvPr/>
        </p:nvPicPr>
        <p:blipFill>
          <a:blip r:embed="rId3">
            <a:alphaModFix/>
          </a:blip>
          <a:stretch>
            <a:fillRect/>
          </a:stretch>
        </p:blipFill>
        <p:spPr>
          <a:xfrm>
            <a:off x="5170175" y="0"/>
            <a:ext cx="3973827" cy="5143502"/>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9" name="Shape 2949"/>
        <p:cNvGrpSpPr/>
        <p:nvPr/>
      </p:nvGrpSpPr>
      <p:grpSpPr>
        <a:xfrm>
          <a:off x="0" y="0"/>
          <a:ext cx="0" cy="0"/>
          <a:chOff x="0" y="0"/>
          <a:chExt cx="0" cy="0"/>
        </a:xfrm>
      </p:grpSpPr>
      <p:sp>
        <p:nvSpPr>
          <p:cNvPr id="2950" name="Google Shape;2950;p303"/>
          <p:cNvSpPr txBox="1"/>
          <p:nvPr>
            <p:ph idx="4294967295" type="body"/>
          </p:nvPr>
        </p:nvSpPr>
        <p:spPr>
          <a:xfrm>
            <a:off x="434025" y="509500"/>
            <a:ext cx="8593500" cy="43314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t/>
            </a:r>
            <a:endParaRPr>
              <a:latin typeface="Poppins"/>
              <a:ea typeface="Poppins"/>
              <a:cs typeface="Poppins"/>
              <a:sym typeface="Poppins"/>
            </a:endParaRPr>
          </a:p>
          <a:p>
            <a:pPr indent="-317500" lvl="0" marL="457200" rtl="0" algn="l">
              <a:lnSpc>
                <a:spcPct val="150000"/>
              </a:lnSpc>
              <a:spcBef>
                <a:spcPts val="0"/>
              </a:spcBef>
              <a:spcAft>
                <a:spcPts val="0"/>
              </a:spcAft>
              <a:buSzPts val="1400"/>
              <a:buFont typeface="Poppins"/>
              <a:buChar char="●"/>
            </a:pPr>
            <a:r>
              <a:rPr lang="en" sz="1400">
                <a:latin typeface="Poppins"/>
                <a:ea typeface="Poppins"/>
                <a:cs typeface="Poppins"/>
                <a:sym typeface="Poppins"/>
              </a:rPr>
              <a:t>Understand any repository and create all documentation (sequence diagram, component diagrams, class diagram, architecture diagram)</a:t>
            </a:r>
            <a:endParaRPr sz="1400">
              <a:latin typeface="Poppins"/>
              <a:ea typeface="Poppins"/>
              <a:cs typeface="Poppins"/>
              <a:sym typeface="Poppins"/>
            </a:endParaRPr>
          </a:p>
          <a:p>
            <a:pPr indent="-317500" lvl="1" marL="914400" rtl="0" algn="l">
              <a:lnSpc>
                <a:spcPct val="150000"/>
              </a:lnSpc>
              <a:spcBef>
                <a:spcPts val="0"/>
              </a:spcBef>
              <a:spcAft>
                <a:spcPts val="0"/>
              </a:spcAft>
              <a:buSzPts val="1400"/>
              <a:buFont typeface="Poppins"/>
              <a:buChar char="○"/>
            </a:pPr>
            <a:r>
              <a:rPr lang="en" sz="1400">
                <a:latin typeface="Poppins"/>
                <a:ea typeface="Poppins"/>
                <a:cs typeface="Poppins"/>
                <a:sym typeface="Poppins"/>
              </a:rPr>
              <a:t>Option 1 (Manual Prompt to generate docs)</a:t>
            </a:r>
            <a:endParaRPr sz="1400">
              <a:latin typeface="Poppins"/>
              <a:ea typeface="Poppins"/>
              <a:cs typeface="Poppins"/>
              <a:sym typeface="Poppins"/>
            </a:endParaRPr>
          </a:p>
          <a:p>
            <a:pPr indent="-317500" lvl="1" marL="914400" rtl="0" algn="l">
              <a:lnSpc>
                <a:spcPct val="150000"/>
              </a:lnSpc>
              <a:spcBef>
                <a:spcPts val="0"/>
              </a:spcBef>
              <a:spcAft>
                <a:spcPts val="0"/>
              </a:spcAft>
              <a:buSzPts val="1400"/>
              <a:buFont typeface="Poppins"/>
              <a:buChar char="○"/>
            </a:pPr>
            <a:r>
              <a:rPr lang="en" sz="1400">
                <a:latin typeface="Poppins"/>
                <a:ea typeface="Poppins"/>
                <a:cs typeface="Poppins"/>
                <a:sym typeface="Poppins"/>
              </a:rPr>
              <a:t>Option 2 (Use a open source lib to generate docs)</a:t>
            </a:r>
            <a:endParaRPr sz="1400">
              <a:latin typeface="Poppins"/>
              <a:ea typeface="Poppins"/>
              <a:cs typeface="Poppins"/>
              <a:sym typeface="Poppins"/>
            </a:endParaRPr>
          </a:p>
          <a:p>
            <a:pPr indent="-317500" lvl="2" marL="1371600" rtl="0" algn="l">
              <a:lnSpc>
                <a:spcPct val="150000"/>
              </a:lnSpc>
              <a:spcBef>
                <a:spcPts val="0"/>
              </a:spcBef>
              <a:spcAft>
                <a:spcPts val="0"/>
              </a:spcAft>
              <a:buSzPts val="1400"/>
              <a:buFont typeface="Poppins"/>
              <a:buChar char="■"/>
            </a:pPr>
            <a:r>
              <a:rPr lang="en" sz="1400" u="sng">
                <a:solidFill>
                  <a:schemeClr val="hlink"/>
                </a:solidFill>
                <a:latin typeface="Poppins"/>
                <a:ea typeface="Poppins"/>
                <a:cs typeface="Poppins"/>
                <a:sym typeface="Poppins"/>
                <a:hlinkClick r:id="rId3"/>
              </a:rPr>
              <a:t>https://github.com/The-Pocket/PocketFlow-Tutorial-Codebase-Knowledge</a:t>
            </a:r>
            <a:endParaRPr sz="1400">
              <a:latin typeface="Poppins"/>
              <a:ea typeface="Poppins"/>
              <a:cs typeface="Poppins"/>
              <a:sym typeface="Poppins"/>
            </a:endParaRPr>
          </a:p>
          <a:p>
            <a:pPr indent="0" lvl="0" marL="0" rtl="0" algn="l">
              <a:lnSpc>
                <a:spcPct val="150000"/>
              </a:lnSpc>
              <a:spcBef>
                <a:spcPts val="0"/>
              </a:spcBef>
              <a:spcAft>
                <a:spcPts val="0"/>
              </a:spcAft>
              <a:buNone/>
            </a:pPr>
            <a:r>
              <a:t/>
            </a:r>
            <a:endParaRPr sz="1400">
              <a:latin typeface="Poppins"/>
              <a:ea typeface="Poppins"/>
              <a:cs typeface="Poppins"/>
              <a:sym typeface="Poppins"/>
            </a:endParaRPr>
          </a:p>
          <a:p>
            <a:pPr indent="0" lvl="0" marL="0" rtl="0" algn="l">
              <a:lnSpc>
                <a:spcPct val="150000"/>
              </a:lnSpc>
              <a:spcBef>
                <a:spcPts val="0"/>
              </a:spcBef>
              <a:spcAft>
                <a:spcPts val="0"/>
              </a:spcAft>
              <a:buNone/>
            </a:pPr>
            <a:r>
              <a:t/>
            </a:r>
            <a:endParaRPr sz="1400">
              <a:latin typeface="Poppins"/>
              <a:ea typeface="Poppins"/>
              <a:cs typeface="Poppins"/>
              <a:sym typeface="Poppins"/>
            </a:endParaRPr>
          </a:p>
          <a:p>
            <a:pPr indent="0" lvl="0" marL="0" rtl="0" algn="ctr">
              <a:lnSpc>
                <a:spcPct val="150000"/>
              </a:lnSpc>
              <a:spcBef>
                <a:spcPts val="0"/>
              </a:spcBef>
              <a:spcAft>
                <a:spcPts val="0"/>
              </a:spcAft>
              <a:buNone/>
            </a:pPr>
            <a:r>
              <a:rPr b="1" lang="en" sz="2100">
                <a:solidFill>
                  <a:srgbClr val="201AFF"/>
                </a:solidFill>
                <a:latin typeface="Poppins"/>
                <a:ea typeface="Poppins"/>
                <a:cs typeface="Poppins"/>
                <a:sym typeface="Poppins"/>
              </a:rPr>
              <a:t>Demo Time</a:t>
            </a:r>
            <a:endParaRPr b="1" sz="2100">
              <a:solidFill>
                <a:srgbClr val="201AFF"/>
              </a:solidFill>
              <a:latin typeface="Poppins"/>
              <a:ea typeface="Poppins"/>
              <a:cs typeface="Poppins"/>
              <a:sym typeface="Poppins"/>
            </a:endParaRPr>
          </a:p>
          <a:p>
            <a:pPr indent="0" lvl="0" marL="0" rtl="0" algn="l">
              <a:lnSpc>
                <a:spcPct val="150000"/>
              </a:lnSpc>
              <a:spcBef>
                <a:spcPts val="1200"/>
              </a:spcBef>
              <a:spcAft>
                <a:spcPts val="1200"/>
              </a:spcAft>
              <a:buNone/>
            </a:pPr>
            <a:r>
              <a:rPr lang="en">
                <a:latin typeface="Poppins"/>
                <a:ea typeface="Poppins"/>
                <a:cs typeface="Poppins"/>
                <a:sym typeface="Poppins"/>
              </a:rPr>
              <a:t> </a:t>
            </a:r>
            <a:endParaRPr>
              <a:latin typeface="Poppins"/>
              <a:ea typeface="Poppins"/>
              <a:cs typeface="Poppins"/>
              <a:sym typeface="Poppins"/>
            </a:endParaRPr>
          </a:p>
        </p:txBody>
      </p:sp>
      <p:sp>
        <p:nvSpPr>
          <p:cNvPr id="2951" name="Google Shape;2951;p303"/>
          <p:cNvSpPr txBox="1"/>
          <p:nvPr>
            <p:ph type="title"/>
          </p:nvPr>
        </p:nvSpPr>
        <p:spPr>
          <a:xfrm>
            <a:off x="1322800" y="92300"/>
            <a:ext cx="6142500" cy="5340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n" sz="2100">
                <a:solidFill>
                  <a:srgbClr val="321A7C"/>
                </a:solidFill>
              </a:rPr>
              <a:t>Demo - Documentation Generation with AI</a:t>
            </a:r>
            <a:endParaRPr sz="2400">
              <a:solidFill>
                <a:srgbClr val="321A7C"/>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7" name="Shape 2227"/>
        <p:cNvGrpSpPr/>
        <p:nvPr/>
      </p:nvGrpSpPr>
      <p:grpSpPr>
        <a:xfrm>
          <a:off x="0" y="0"/>
          <a:ext cx="0" cy="0"/>
          <a:chOff x="0" y="0"/>
          <a:chExt cx="0" cy="0"/>
        </a:xfrm>
      </p:grpSpPr>
      <p:sp>
        <p:nvSpPr>
          <p:cNvPr id="2228" name="Google Shape;2228;p259"/>
          <p:cNvSpPr txBox="1"/>
          <p:nvPr>
            <p:ph idx="4294967295" type="body"/>
          </p:nvPr>
        </p:nvSpPr>
        <p:spPr>
          <a:xfrm>
            <a:off x="556650" y="733950"/>
            <a:ext cx="8030700" cy="36756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t/>
            </a:r>
            <a:endParaRPr sz="1000">
              <a:latin typeface="Poppins"/>
              <a:ea typeface="Poppins"/>
              <a:cs typeface="Poppins"/>
              <a:sym typeface="Poppins"/>
            </a:endParaRPr>
          </a:p>
          <a:p>
            <a:pPr indent="-317500" lvl="0" marL="457200" rtl="0" algn="l">
              <a:lnSpc>
                <a:spcPct val="150000"/>
              </a:lnSpc>
              <a:spcBef>
                <a:spcPts val="0"/>
              </a:spcBef>
              <a:spcAft>
                <a:spcPts val="0"/>
              </a:spcAft>
              <a:buSzPts val="1400"/>
              <a:buFont typeface="Poppins"/>
              <a:buChar char="●"/>
            </a:pPr>
            <a:r>
              <a:rPr b="1" lang="en" sz="1400">
                <a:latin typeface="Poppins"/>
                <a:ea typeface="Poppins"/>
                <a:cs typeface="Poppins"/>
                <a:sym typeface="Poppins"/>
              </a:rPr>
              <a:t>Microsoft</a:t>
            </a:r>
            <a:endParaRPr b="1" sz="1400">
              <a:latin typeface="Poppins"/>
              <a:ea typeface="Poppins"/>
              <a:cs typeface="Poppins"/>
              <a:sym typeface="Poppins"/>
            </a:endParaRPr>
          </a:p>
          <a:p>
            <a:pPr indent="-317500" lvl="1" marL="914400" rtl="0" algn="l">
              <a:lnSpc>
                <a:spcPct val="150000"/>
              </a:lnSpc>
              <a:spcBef>
                <a:spcPts val="0"/>
              </a:spcBef>
              <a:spcAft>
                <a:spcPts val="0"/>
              </a:spcAft>
              <a:buClr>
                <a:srgbClr val="201AFF"/>
              </a:buClr>
              <a:buSzPts val="1400"/>
              <a:buFont typeface="Poppins"/>
              <a:buChar char="○"/>
            </a:pPr>
            <a:r>
              <a:rPr b="1" lang="en" sz="1400">
                <a:solidFill>
                  <a:srgbClr val="201AFF"/>
                </a:solidFill>
                <a:latin typeface="Poppins"/>
                <a:ea typeface="Poppins"/>
                <a:cs typeface="Poppins"/>
                <a:sym typeface="Poppins"/>
              </a:rPr>
              <a:t>Today </a:t>
            </a:r>
            <a:r>
              <a:rPr b="1" lang="en" sz="1400">
                <a:solidFill>
                  <a:srgbClr val="201AFF"/>
                </a:solidFill>
                <a:latin typeface="Poppins"/>
                <a:ea typeface="Poppins"/>
                <a:cs typeface="Poppins"/>
                <a:sym typeface="Poppins"/>
              </a:rPr>
              <a:t>30% of code is written by AI</a:t>
            </a:r>
            <a:endParaRPr b="1" sz="1400">
              <a:solidFill>
                <a:srgbClr val="201AFF"/>
              </a:solidFill>
              <a:latin typeface="Poppins"/>
              <a:ea typeface="Poppins"/>
              <a:cs typeface="Poppins"/>
              <a:sym typeface="Poppins"/>
            </a:endParaRPr>
          </a:p>
          <a:p>
            <a:pPr indent="-292100" lvl="2" marL="1371600" rtl="0" algn="l">
              <a:lnSpc>
                <a:spcPct val="150000"/>
              </a:lnSpc>
              <a:spcBef>
                <a:spcPts val="0"/>
              </a:spcBef>
              <a:spcAft>
                <a:spcPts val="0"/>
              </a:spcAft>
              <a:buSzPts val="1000"/>
              <a:buFont typeface="Poppins"/>
              <a:buChar char="■"/>
            </a:pPr>
            <a:r>
              <a:rPr lang="en" sz="1400">
                <a:latin typeface="Poppins"/>
                <a:ea typeface="Poppins"/>
                <a:cs typeface="Poppins"/>
                <a:sym typeface="Poppins"/>
              </a:rPr>
              <a:t>Source: </a:t>
            </a:r>
            <a:r>
              <a:rPr lang="en" sz="600" u="sng">
                <a:solidFill>
                  <a:srgbClr val="201AFF"/>
                </a:solidFill>
                <a:latin typeface="Poppins"/>
                <a:ea typeface="Poppins"/>
                <a:cs typeface="Poppins"/>
                <a:sym typeface="Poppins"/>
                <a:hlinkClick r:id="rId3">
                  <a:extLst>
                    <a:ext uri="{A12FA001-AC4F-418D-AE19-62706E023703}">
                      <ahyp:hlinkClr val="tx"/>
                    </a:ext>
                  </a:extLst>
                </a:hlinkClick>
              </a:rPr>
              <a:t>https://techcrunch.com/2025/04/29/microsoft-ceo-says-up-to-30-of-the-companys-code-was-written-by-ai/</a:t>
            </a:r>
            <a:endParaRPr sz="1000">
              <a:latin typeface="Poppins"/>
              <a:ea typeface="Poppins"/>
              <a:cs typeface="Poppins"/>
              <a:sym typeface="Poppins"/>
            </a:endParaRPr>
          </a:p>
          <a:p>
            <a:pPr indent="-317500" lvl="0" marL="457200" rtl="0" algn="l">
              <a:lnSpc>
                <a:spcPct val="150000"/>
              </a:lnSpc>
              <a:spcBef>
                <a:spcPts val="0"/>
              </a:spcBef>
              <a:spcAft>
                <a:spcPts val="0"/>
              </a:spcAft>
              <a:buSzPts val="1400"/>
              <a:buFont typeface="Poppins"/>
              <a:buChar char="●"/>
            </a:pPr>
            <a:r>
              <a:rPr b="1" lang="en" sz="1400">
                <a:latin typeface="Poppins"/>
                <a:ea typeface="Poppins"/>
                <a:cs typeface="Poppins"/>
                <a:sym typeface="Poppins"/>
              </a:rPr>
              <a:t>Meta (Facebook)</a:t>
            </a:r>
            <a:endParaRPr b="1" sz="1400">
              <a:latin typeface="Poppins"/>
              <a:ea typeface="Poppins"/>
              <a:cs typeface="Poppins"/>
              <a:sym typeface="Poppins"/>
            </a:endParaRPr>
          </a:p>
          <a:p>
            <a:pPr indent="-317500" lvl="1" marL="914400" rtl="0" algn="l">
              <a:lnSpc>
                <a:spcPct val="150000"/>
              </a:lnSpc>
              <a:spcBef>
                <a:spcPts val="0"/>
              </a:spcBef>
              <a:spcAft>
                <a:spcPts val="0"/>
              </a:spcAft>
              <a:buClr>
                <a:srgbClr val="201AFF"/>
              </a:buClr>
              <a:buSzPts val="1400"/>
              <a:buFont typeface="Poppins"/>
              <a:buChar char="○"/>
            </a:pPr>
            <a:r>
              <a:rPr b="1" lang="en" sz="1400">
                <a:solidFill>
                  <a:srgbClr val="201AFF"/>
                </a:solidFill>
                <a:latin typeface="Poppins"/>
                <a:ea typeface="Poppins"/>
                <a:cs typeface="Poppins"/>
                <a:sym typeface="Poppins"/>
              </a:rPr>
              <a:t>50% by 2026</a:t>
            </a:r>
            <a:endParaRPr b="1" sz="1400">
              <a:solidFill>
                <a:srgbClr val="201AFF"/>
              </a:solidFill>
              <a:latin typeface="Poppins"/>
              <a:ea typeface="Poppins"/>
              <a:cs typeface="Poppins"/>
              <a:sym typeface="Poppins"/>
            </a:endParaRPr>
          </a:p>
          <a:p>
            <a:pPr indent="-292100" lvl="2" marL="1371600" rtl="0" algn="l">
              <a:lnSpc>
                <a:spcPct val="150000"/>
              </a:lnSpc>
              <a:spcBef>
                <a:spcPts val="0"/>
              </a:spcBef>
              <a:spcAft>
                <a:spcPts val="0"/>
              </a:spcAft>
              <a:buSzPts val="1000"/>
              <a:buFont typeface="Poppins"/>
              <a:buChar char="■"/>
            </a:pPr>
            <a:r>
              <a:rPr lang="en" sz="1400">
                <a:latin typeface="Poppins"/>
                <a:ea typeface="Poppins"/>
                <a:cs typeface="Poppins"/>
                <a:sym typeface="Poppins"/>
              </a:rPr>
              <a:t>Source:</a:t>
            </a:r>
            <a:r>
              <a:rPr lang="en" sz="1000">
                <a:latin typeface="Poppins"/>
                <a:ea typeface="Poppins"/>
                <a:cs typeface="Poppins"/>
                <a:sym typeface="Poppins"/>
              </a:rPr>
              <a:t> </a:t>
            </a:r>
            <a:r>
              <a:rPr lang="en" sz="600" u="sng">
                <a:solidFill>
                  <a:srgbClr val="201AFF"/>
                </a:solidFill>
                <a:latin typeface="Poppins"/>
                <a:ea typeface="Poppins"/>
                <a:cs typeface="Poppins"/>
                <a:sym typeface="Poppins"/>
                <a:hlinkClick r:id="rId4">
                  <a:extLst>
                    <a:ext uri="{A12FA001-AC4F-418D-AE19-62706E023703}">
                      <ahyp:hlinkClr val="tx"/>
                    </a:ext>
                  </a:extLst>
                </a:hlinkClick>
              </a:rPr>
              <a:t>https://mashable.com/article/llamacon-mark-zuckerberg-ai-writes-meta-code</a:t>
            </a:r>
            <a:endParaRPr sz="600">
              <a:solidFill>
                <a:srgbClr val="201AFF"/>
              </a:solidFill>
              <a:latin typeface="Poppins"/>
              <a:ea typeface="Poppins"/>
              <a:cs typeface="Poppins"/>
              <a:sym typeface="Poppins"/>
            </a:endParaRPr>
          </a:p>
          <a:p>
            <a:pPr indent="-317500" lvl="1" marL="914400" rtl="0" algn="l">
              <a:lnSpc>
                <a:spcPct val="150000"/>
              </a:lnSpc>
              <a:spcBef>
                <a:spcPts val="0"/>
              </a:spcBef>
              <a:spcAft>
                <a:spcPts val="0"/>
              </a:spcAft>
              <a:buClr>
                <a:srgbClr val="201AFF"/>
              </a:buClr>
              <a:buSzPts val="1400"/>
              <a:buFont typeface="Poppins"/>
              <a:buChar char="○"/>
            </a:pPr>
            <a:r>
              <a:rPr b="1" lang="en" sz="1400">
                <a:solidFill>
                  <a:srgbClr val="201AFF"/>
                </a:solidFill>
                <a:latin typeface="Poppins"/>
                <a:ea typeface="Poppins"/>
                <a:cs typeface="Poppins"/>
                <a:sym typeface="Poppins"/>
              </a:rPr>
              <a:t>Most of Code will be written by AI in next 12-18 months</a:t>
            </a:r>
            <a:endParaRPr b="1" sz="1400">
              <a:solidFill>
                <a:srgbClr val="201AFF"/>
              </a:solidFill>
              <a:latin typeface="Poppins"/>
              <a:ea typeface="Poppins"/>
              <a:cs typeface="Poppins"/>
              <a:sym typeface="Poppins"/>
            </a:endParaRPr>
          </a:p>
          <a:p>
            <a:pPr indent="-292100" lvl="2" marL="1371600" rtl="0" algn="l">
              <a:lnSpc>
                <a:spcPct val="150000"/>
              </a:lnSpc>
              <a:spcBef>
                <a:spcPts val="0"/>
              </a:spcBef>
              <a:spcAft>
                <a:spcPts val="0"/>
              </a:spcAft>
              <a:buSzPts val="1000"/>
              <a:buFont typeface="Poppins"/>
              <a:buChar char="■"/>
            </a:pPr>
            <a:r>
              <a:rPr lang="en">
                <a:latin typeface="Poppins"/>
                <a:ea typeface="Poppins"/>
                <a:cs typeface="Poppins"/>
                <a:sym typeface="Poppins"/>
              </a:rPr>
              <a:t>Source: </a:t>
            </a:r>
            <a:r>
              <a:rPr lang="en" sz="600" u="sng">
                <a:solidFill>
                  <a:srgbClr val="201AFF"/>
                </a:solidFill>
                <a:latin typeface="Poppins"/>
                <a:ea typeface="Poppins"/>
                <a:cs typeface="Poppins"/>
                <a:sym typeface="Poppins"/>
                <a:hlinkClick r:id="rId5">
                  <a:extLst>
                    <a:ext uri="{A12FA001-AC4F-418D-AE19-62706E023703}">
                      <ahyp:hlinkClr val="tx"/>
                    </a:ext>
                  </a:extLst>
                </a:hlinkClick>
              </a:rPr>
              <a:t>https://www.engadget.com/ai/mark-zuckerberg-predicts-ai-will-write-most-of-metas-code-within-12-to-18-months-213851646.html</a:t>
            </a:r>
            <a:endParaRPr sz="600">
              <a:solidFill>
                <a:srgbClr val="201AFF"/>
              </a:solidFill>
              <a:latin typeface="Poppins"/>
              <a:ea typeface="Poppins"/>
              <a:cs typeface="Poppins"/>
              <a:sym typeface="Poppins"/>
            </a:endParaRPr>
          </a:p>
          <a:p>
            <a:pPr indent="-317500" lvl="0" marL="457200" rtl="0" algn="l">
              <a:lnSpc>
                <a:spcPct val="150000"/>
              </a:lnSpc>
              <a:spcBef>
                <a:spcPts val="0"/>
              </a:spcBef>
              <a:spcAft>
                <a:spcPts val="0"/>
              </a:spcAft>
              <a:buSzPts val="1400"/>
              <a:buFont typeface="Poppins"/>
              <a:buChar char="●"/>
            </a:pPr>
            <a:r>
              <a:rPr b="1" lang="en" sz="1400">
                <a:latin typeface="Poppins"/>
                <a:ea typeface="Poppins"/>
                <a:cs typeface="Poppins"/>
                <a:sym typeface="Poppins"/>
              </a:rPr>
              <a:t>Amazon</a:t>
            </a:r>
            <a:endParaRPr b="1" sz="1400">
              <a:latin typeface="Poppins"/>
              <a:ea typeface="Poppins"/>
              <a:cs typeface="Poppins"/>
              <a:sym typeface="Poppins"/>
            </a:endParaRPr>
          </a:p>
          <a:p>
            <a:pPr indent="-317500" lvl="1" marL="914400" rtl="0" algn="l">
              <a:lnSpc>
                <a:spcPct val="150000"/>
              </a:lnSpc>
              <a:spcBef>
                <a:spcPts val="0"/>
              </a:spcBef>
              <a:spcAft>
                <a:spcPts val="0"/>
              </a:spcAft>
              <a:buClr>
                <a:srgbClr val="201AFF"/>
              </a:buClr>
              <a:buSzPts val="1400"/>
              <a:buFont typeface="Poppins"/>
              <a:buChar char="○"/>
            </a:pPr>
            <a:r>
              <a:rPr b="1" lang="en" sz="1400">
                <a:solidFill>
                  <a:srgbClr val="201AFF"/>
                </a:solidFill>
                <a:latin typeface="Poppins"/>
                <a:ea typeface="Poppins"/>
                <a:cs typeface="Poppins"/>
                <a:sym typeface="Poppins"/>
              </a:rPr>
              <a:t>4,500 developer-years of work done by AI</a:t>
            </a:r>
            <a:endParaRPr b="1" sz="1400">
              <a:solidFill>
                <a:srgbClr val="201AFF"/>
              </a:solidFill>
              <a:latin typeface="Poppins"/>
              <a:ea typeface="Poppins"/>
              <a:cs typeface="Poppins"/>
              <a:sym typeface="Poppins"/>
            </a:endParaRPr>
          </a:p>
          <a:p>
            <a:pPr indent="-292100" lvl="2" marL="1371600" rtl="0" algn="l">
              <a:lnSpc>
                <a:spcPct val="150000"/>
              </a:lnSpc>
              <a:spcBef>
                <a:spcPts val="0"/>
              </a:spcBef>
              <a:spcAft>
                <a:spcPts val="0"/>
              </a:spcAft>
              <a:buSzPts val="1000"/>
              <a:buFont typeface="Poppins"/>
              <a:buChar char="■"/>
            </a:pPr>
            <a:r>
              <a:rPr lang="en" sz="1400">
                <a:latin typeface="Poppins"/>
                <a:ea typeface="Poppins"/>
                <a:cs typeface="Poppins"/>
                <a:sym typeface="Poppins"/>
              </a:rPr>
              <a:t>Source:</a:t>
            </a:r>
            <a:r>
              <a:rPr lang="en" sz="1000">
                <a:latin typeface="Poppins"/>
                <a:ea typeface="Poppins"/>
                <a:cs typeface="Poppins"/>
                <a:sym typeface="Poppins"/>
              </a:rPr>
              <a:t> </a:t>
            </a:r>
            <a:r>
              <a:rPr lang="en" sz="600" u="sng">
                <a:solidFill>
                  <a:srgbClr val="201AFF"/>
                </a:solidFill>
                <a:latin typeface="Poppins"/>
                <a:ea typeface="Poppins"/>
                <a:cs typeface="Poppins"/>
                <a:sym typeface="Poppins"/>
              </a:rPr>
              <a:t>https://finance.yahoo.com/news/amazon-ceo-andy-jassy-says-213018283.html</a:t>
            </a:r>
            <a:endParaRPr sz="1000">
              <a:latin typeface="Poppins"/>
              <a:ea typeface="Poppins"/>
              <a:cs typeface="Poppins"/>
              <a:sym typeface="Poppins"/>
            </a:endParaRPr>
          </a:p>
        </p:txBody>
      </p:sp>
      <p:sp>
        <p:nvSpPr>
          <p:cNvPr id="2229" name="Google Shape;2229;p259"/>
          <p:cNvSpPr txBox="1"/>
          <p:nvPr>
            <p:ph type="title"/>
          </p:nvPr>
        </p:nvSpPr>
        <p:spPr>
          <a:xfrm>
            <a:off x="1378125" y="123875"/>
            <a:ext cx="6530700" cy="5340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n" sz="2200">
                <a:solidFill>
                  <a:srgbClr val="321A7C"/>
                </a:solidFill>
              </a:rPr>
              <a:t>Industry Sneak Peak - AI Adoption Journey</a:t>
            </a:r>
            <a:endParaRPr sz="2500">
              <a:solidFill>
                <a:srgbClr val="321A7C"/>
              </a:solidFill>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5" name="Shape 2955"/>
        <p:cNvGrpSpPr/>
        <p:nvPr/>
      </p:nvGrpSpPr>
      <p:grpSpPr>
        <a:xfrm>
          <a:off x="0" y="0"/>
          <a:ext cx="0" cy="0"/>
          <a:chOff x="0" y="0"/>
          <a:chExt cx="0" cy="0"/>
        </a:xfrm>
      </p:grpSpPr>
      <p:sp>
        <p:nvSpPr>
          <p:cNvPr id="2956" name="Google Shape;2956;p304"/>
          <p:cNvSpPr txBox="1"/>
          <p:nvPr>
            <p:ph type="ctrTitle"/>
          </p:nvPr>
        </p:nvSpPr>
        <p:spPr>
          <a:xfrm>
            <a:off x="713225" y="1039500"/>
            <a:ext cx="4016700" cy="2232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4600"/>
              <a:t>Demo</a:t>
            </a:r>
            <a:endParaRPr sz="5900">
              <a:solidFill>
                <a:schemeClr val="accent1"/>
              </a:solidFill>
              <a:latin typeface="Poppins"/>
              <a:ea typeface="Poppins"/>
              <a:cs typeface="Poppins"/>
              <a:sym typeface="Poppins"/>
            </a:endParaRPr>
          </a:p>
        </p:txBody>
      </p:sp>
      <p:sp>
        <p:nvSpPr>
          <p:cNvPr id="2957" name="Google Shape;2957;p304"/>
          <p:cNvSpPr txBox="1"/>
          <p:nvPr>
            <p:ph idx="1" type="subTitle"/>
          </p:nvPr>
        </p:nvSpPr>
        <p:spPr>
          <a:xfrm>
            <a:off x="856025" y="3439199"/>
            <a:ext cx="3513600" cy="684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t>Code Generation with AI</a:t>
            </a:r>
            <a:endParaRPr b="1"/>
          </a:p>
          <a:p>
            <a:pPr indent="0" lvl="0" marL="0" rtl="0" algn="ctr">
              <a:spcBef>
                <a:spcPts val="0"/>
              </a:spcBef>
              <a:spcAft>
                <a:spcPts val="0"/>
              </a:spcAft>
              <a:buNone/>
            </a:pPr>
            <a:r>
              <a:rPr lang="en" sz="1100"/>
              <a:t>(End to End Flow for Code Generation of Employee Microservice)</a:t>
            </a:r>
            <a:endParaRPr sz="1100"/>
          </a:p>
        </p:txBody>
      </p:sp>
      <p:grpSp>
        <p:nvGrpSpPr>
          <p:cNvPr id="2958" name="Google Shape;2958;p304"/>
          <p:cNvGrpSpPr/>
          <p:nvPr/>
        </p:nvGrpSpPr>
        <p:grpSpPr>
          <a:xfrm>
            <a:off x="5348690" y="714128"/>
            <a:ext cx="3659361" cy="2863197"/>
            <a:chOff x="5348690" y="714128"/>
            <a:chExt cx="3659361" cy="2863197"/>
          </a:xfrm>
        </p:grpSpPr>
        <p:grpSp>
          <p:nvGrpSpPr>
            <p:cNvPr id="2959" name="Google Shape;2959;p304"/>
            <p:cNvGrpSpPr/>
            <p:nvPr/>
          </p:nvGrpSpPr>
          <p:grpSpPr>
            <a:xfrm>
              <a:off x="5348722" y="714128"/>
              <a:ext cx="783937" cy="559911"/>
              <a:chOff x="5388046" y="-4643818"/>
              <a:chExt cx="1473565" cy="1052465"/>
            </a:xfrm>
          </p:grpSpPr>
          <p:sp>
            <p:nvSpPr>
              <p:cNvPr id="2960" name="Google Shape;2960;p304"/>
              <p:cNvSpPr/>
              <p:nvPr/>
            </p:nvSpPr>
            <p:spPr>
              <a:xfrm>
                <a:off x="5388046" y="-4643818"/>
                <a:ext cx="485775" cy="85725"/>
              </a:xfrm>
              <a:custGeom>
                <a:rect b="b" l="l" r="r" t="t"/>
                <a:pathLst>
                  <a:path extrusionOk="0" h="85725" w="485775">
                    <a:moveTo>
                      <a:pt x="391335" y="6715"/>
                    </a:moveTo>
                    <a:lnTo>
                      <a:pt x="6715" y="6715"/>
                    </a:lnTo>
                    <a:lnTo>
                      <a:pt x="6715" y="80915"/>
                    </a:lnTo>
                    <a:lnTo>
                      <a:pt x="480393" y="80915"/>
                    </a:lnTo>
                    <a:lnTo>
                      <a:pt x="391335" y="6715"/>
                    </a:lnTo>
                    <a:close/>
                  </a:path>
                </a:pathLst>
              </a:custGeom>
              <a:solidFill>
                <a:schemeClr val="lt1"/>
              </a:solid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61" name="Google Shape;2961;p304"/>
              <p:cNvSpPr/>
              <p:nvPr/>
            </p:nvSpPr>
            <p:spPr>
              <a:xfrm>
                <a:off x="5394761" y="-4562903"/>
                <a:ext cx="1466850" cy="971550"/>
              </a:xfrm>
              <a:custGeom>
                <a:rect b="b" l="l" r="r" t="t"/>
                <a:pathLst>
                  <a:path extrusionOk="0" h="971550" w="1466850">
                    <a:moveTo>
                      <a:pt x="0" y="0"/>
                    </a:moveTo>
                    <a:lnTo>
                      <a:pt x="1468088" y="0"/>
                    </a:lnTo>
                    <a:lnTo>
                      <a:pt x="1468088" y="977456"/>
                    </a:lnTo>
                    <a:lnTo>
                      <a:pt x="0" y="977456"/>
                    </a:lnTo>
                    <a:close/>
                  </a:path>
                </a:pathLst>
              </a:custGeom>
              <a:solidFill>
                <a:srgbClr val="FFFFFF">
                  <a:alpha val="10000"/>
                </a:srgbClr>
              </a:solidFill>
              <a:ln cap="flat" cmpd="sng" w="9525">
                <a:solidFill>
                  <a:schemeClr val="lt1"/>
                </a:solidFill>
                <a:prstDash val="solid"/>
                <a:round/>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2962" name="Google Shape;2962;p304"/>
              <p:cNvGrpSpPr/>
              <p:nvPr/>
            </p:nvGrpSpPr>
            <p:grpSpPr>
              <a:xfrm>
                <a:off x="5476867" y="-4404312"/>
                <a:ext cx="1298257" cy="581025"/>
                <a:chOff x="5476867" y="-4404312"/>
                <a:chExt cx="1298257" cy="581025"/>
              </a:xfrm>
            </p:grpSpPr>
            <p:sp>
              <p:nvSpPr>
                <p:cNvPr id="2963" name="Google Shape;2963;p304"/>
                <p:cNvSpPr/>
                <p:nvPr/>
              </p:nvSpPr>
              <p:spPr>
                <a:xfrm>
                  <a:off x="5541732" y="-4100179"/>
                  <a:ext cx="19050" cy="219075"/>
                </a:xfrm>
                <a:custGeom>
                  <a:rect b="b" l="l" r="r" t="t"/>
                  <a:pathLst>
                    <a:path extrusionOk="0" h="219075" w="19050">
                      <a:moveTo>
                        <a:pt x="12288" y="12287"/>
                      </a:moveTo>
                      <a:lnTo>
                        <a:pt x="12288" y="209360"/>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64" name="Google Shape;2964;p304"/>
                <p:cNvSpPr/>
                <p:nvPr/>
              </p:nvSpPr>
              <p:spPr>
                <a:xfrm>
                  <a:off x="5586690" y="-4178379"/>
                  <a:ext cx="19050" cy="295275"/>
                </a:xfrm>
                <a:custGeom>
                  <a:rect b="b" l="l" r="r" t="t"/>
                  <a:pathLst>
                    <a:path extrusionOk="0" h="295275" w="19050">
                      <a:moveTo>
                        <a:pt x="12287" y="12287"/>
                      </a:moveTo>
                      <a:lnTo>
                        <a:pt x="12287" y="287560"/>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65" name="Google Shape;2965;p304"/>
                <p:cNvSpPr/>
                <p:nvPr/>
              </p:nvSpPr>
              <p:spPr>
                <a:xfrm>
                  <a:off x="5631648" y="-4248578"/>
                  <a:ext cx="19050" cy="361950"/>
                </a:xfrm>
                <a:custGeom>
                  <a:rect b="b" l="l" r="r" t="t"/>
                  <a:pathLst>
                    <a:path extrusionOk="0" h="361950" w="19050">
                      <a:moveTo>
                        <a:pt x="12288" y="12287"/>
                      </a:moveTo>
                      <a:lnTo>
                        <a:pt x="12288" y="357759"/>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66" name="Google Shape;2966;p304"/>
                <p:cNvSpPr/>
                <p:nvPr/>
              </p:nvSpPr>
              <p:spPr>
                <a:xfrm>
                  <a:off x="5676606" y="-4190952"/>
                  <a:ext cx="19050" cy="304800"/>
                </a:xfrm>
                <a:custGeom>
                  <a:rect b="b" l="l" r="r" t="t"/>
                  <a:pathLst>
                    <a:path extrusionOk="0" h="304800" w="19050">
                      <a:moveTo>
                        <a:pt x="12287" y="12287"/>
                      </a:moveTo>
                      <a:lnTo>
                        <a:pt x="12287" y="300133"/>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67" name="Google Shape;2967;p304"/>
                <p:cNvSpPr/>
                <p:nvPr/>
              </p:nvSpPr>
              <p:spPr>
                <a:xfrm>
                  <a:off x="5721564" y="-4297251"/>
                  <a:ext cx="19050" cy="409575"/>
                </a:xfrm>
                <a:custGeom>
                  <a:rect b="b" l="l" r="r" t="t"/>
                  <a:pathLst>
                    <a:path extrusionOk="0" h="409575" w="19050">
                      <a:moveTo>
                        <a:pt x="12287" y="12287"/>
                      </a:moveTo>
                      <a:lnTo>
                        <a:pt x="12287" y="406432"/>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68" name="Google Shape;2968;p304"/>
                <p:cNvSpPr/>
                <p:nvPr/>
              </p:nvSpPr>
              <p:spPr>
                <a:xfrm>
                  <a:off x="5766617" y="-4207621"/>
                  <a:ext cx="19050" cy="323850"/>
                </a:xfrm>
                <a:custGeom>
                  <a:rect b="b" l="l" r="r" t="t"/>
                  <a:pathLst>
                    <a:path extrusionOk="0" h="323850" w="19050">
                      <a:moveTo>
                        <a:pt x="12287" y="12287"/>
                      </a:moveTo>
                      <a:lnTo>
                        <a:pt x="12287" y="316802"/>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69" name="Google Shape;2969;p304"/>
                <p:cNvSpPr/>
                <p:nvPr/>
              </p:nvSpPr>
              <p:spPr>
                <a:xfrm>
                  <a:off x="5811575" y="-4190952"/>
                  <a:ext cx="19050" cy="304800"/>
                </a:xfrm>
                <a:custGeom>
                  <a:rect b="b" l="l" r="r" t="t"/>
                  <a:pathLst>
                    <a:path extrusionOk="0" h="304800" w="19050">
                      <a:moveTo>
                        <a:pt x="12287" y="12287"/>
                      </a:moveTo>
                      <a:lnTo>
                        <a:pt x="12287" y="300133"/>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70" name="Google Shape;2970;p304"/>
                <p:cNvSpPr/>
                <p:nvPr/>
              </p:nvSpPr>
              <p:spPr>
                <a:xfrm>
                  <a:off x="5856533" y="-4260389"/>
                  <a:ext cx="19050" cy="381000"/>
                </a:xfrm>
                <a:custGeom>
                  <a:rect b="b" l="l" r="r" t="t"/>
                  <a:pathLst>
                    <a:path extrusionOk="0" h="381000" w="19050">
                      <a:moveTo>
                        <a:pt x="12287" y="12287"/>
                      </a:moveTo>
                      <a:lnTo>
                        <a:pt x="12287" y="369570"/>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71" name="Google Shape;2971;p304"/>
                <p:cNvSpPr/>
                <p:nvPr/>
              </p:nvSpPr>
              <p:spPr>
                <a:xfrm>
                  <a:off x="5901491" y="-4178379"/>
                  <a:ext cx="19050" cy="295275"/>
                </a:xfrm>
                <a:custGeom>
                  <a:rect b="b" l="l" r="r" t="t"/>
                  <a:pathLst>
                    <a:path extrusionOk="0" h="295275" w="19050">
                      <a:moveTo>
                        <a:pt x="12287" y="12287"/>
                      </a:moveTo>
                      <a:lnTo>
                        <a:pt x="12287" y="287560"/>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72" name="Google Shape;2972;p304"/>
                <p:cNvSpPr/>
                <p:nvPr/>
              </p:nvSpPr>
              <p:spPr>
                <a:xfrm>
                  <a:off x="5946449" y="-4111704"/>
                  <a:ext cx="19050" cy="228600"/>
                </a:xfrm>
                <a:custGeom>
                  <a:rect b="b" l="l" r="r" t="t"/>
                  <a:pathLst>
                    <a:path extrusionOk="0" h="228600" w="19050">
                      <a:moveTo>
                        <a:pt x="12287" y="12287"/>
                      </a:moveTo>
                      <a:lnTo>
                        <a:pt x="12287" y="220885"/>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73" name="Google Shape;2973;p304"/>
                <p:cNvSpPr/>
                <p:nvPr/>
              </p:nvSpPr>
              <p:spPr>
                <a:xfrm>
                  <a:off x="5991503" y="-4190952"/>
                  <a:ext cx="19050" cy="304800"/>
                </a:xfrm>
                <a:custGeom>
                  <a:rect b="b" l="l" r="r" t="t"/>
                  <a:pathLst>
                    <a:path extrusionOk="0" h="304800" w="19050">
                      <a:moveTo>
                        <a:pt x="12287" y="12287"/>
                      </a:moveTo>
                      <a:lnTo>
                        <a:pt x="12287" y="300133"/>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74" name="Google Shape;2974;p304"/>
                <p:cNvSpPr/>
                <p:nvPr/>
              </p:nvSpPr>
              <p:spPr>
                <a:xfrm>
                  <a:off x="6036461" y="-4140850"/>
                  <a:ext cx="19050" cy="257175"/>
                </a:xfrm>
                <a:custGeom>
                  <a:rect b="b" l="l" r="r" t="t"/>
                  <a:pathLst>
                    <a:path extrusionOk="0" h="257175" w="19050">
                      <a:moveTo>
                        <a:pt x="12288" y="12287"/>
                      </a:moveTo>
                      <a:lnTo>
                        <a:pt x="12288" y="250031"/>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75" name="Google Shape;2975;p304"/>
                <p:cNvSpPr/>
                <p:nvPr/>
              </p:nvSpPr>
              <p:spPr>
                <a:xfrm>
                  <a:off x="6081419" y="-4228480"/>
                  <a:ext cx="19050" cy="342900"/>
                </a:xfrm>
                <a:custGeom>
                  <a:rect b="b" l="l" r="r" t="t"/>
                  <a:pathLst>
                    <a:path extrusionOk="0" h="342900" w="19050">
                      <a:moveTo>
                        <a:pt x="12287" y="12287"/>
                      </a:moveTo>
                      <a:lnTo>
                        <a:pt x="12287" y="337661"/>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76" name="Google Shape;2976;p304"/>
                <p:cNvSpPr/>
                <p:nvPr/>
              </p:nvSpPr>
              <p:spPr>
                <a:xfrm>
                  <a:off x="6126377" y="-4207621"/>
                  <a:ext cx="19050" cy="323850"/>
                </a:xfrm>
                <a:custGeom>
                  <a:rect b="b" l="l" r="r" t="t"/>
                  <a:pathLst>
                    <a:path extrusionOk="0" h="323850" w="19050">
                      <a:moveTo>
                        <a:pt x="12287" y="12287"/>
                      </a:moveTo>
                      <a:lnTo>
                        <a:pt x="12287" y="316802"/>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77" name="Google Shape;2977;p304"/>
                <p:cNvSpPr/>
                <p:nvPr/>
              </p:nvSpPr>
              <p:spPr>
                <a:xfrm>
                  <a:off x="6171335" y="-4163139"/>
                  <a:ext cx="19050" cy="276225"/>
                </a:xfrm>
                <a:custGeom>
                  <a:rect b="b" l="l" r="r" t="t"/>
                  <a:pathLst>
                    <a:path extrusionOk="0" h="276225" w="19050">
                      <a:moveTo>
                        <a:pt x="12287" y="12287"/>
                      </a:moveTo>
                      <a:lnTo>
                        <a:pt x="12287" y="272320"/>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78" name="Google Shape;2978;p304"/>
                <p:cNvSpPr/>
                <p:nvPr/>
              </p:nvSpPr>
              <p:spPr>
                <a:xfrm>
                  <a:off x="6216388" y="-4190952"/>
                  <a:ext cx="19050" cy="304800"/>
                </a:xfrm>
                <a:custGeom>
                  <a:rect b="b" l="l" r="r" t="t"/>
                  <a:pathLst>
                    <a:path extrusionOk="0" h="304800" w="19050">
                      <a:moveTo>
                        <a:pt x="12287" y="12287"/>
                      </a:moveTo>
                      <a:lnTo>
                        <a:pt x="12287" y="300133"/>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79" name="Google Shape;2979;p304"/>
                <p:cNvSpPr/>
                <p:nvPr/>
              </p:nvSpPr>
              <p:spPr>
                <a:xfrm>
                  <a:off x="6261346" y="-4267342"/>
                  <a:ext cx="19050" cy="381000"/>
                </a:xfrm>
                <a:custGeom>
                  <a:rect b="b" l="l" r="r" t="t"/>
                  <a:pathLst>
                    <a:path extrusionOk="0" h="381000" w="19050">
                      <a:moveTo>
                        <a:pt x="12287" y="12287"/>
                      </a:moveTo>
                      <a:lnTo>
                        <a:pt x="12287" y="376523"/>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80" name="Google Shape;2980;p304"/>
                <p:cNvSpPr/>
                <p:nvPr/>
              </p:nvSpPr>
              <p:spPr>
                <a:xfrm>
                  <a:off x="6306304" y="-4217336"/>
                  <a:ext cx="19050" cy="333375"/>
                </a:xfrm>
                <a:custGeom>
                  <a:rect b="b" l="l" r="r" t="t"/>
                  <a:pathLst>
                    <a:path extrusionOk="0" h="333375" w="19050">
                      <a:moveTo>
                        <a:pt x="12287" y="12287"/>
                      </a:moveTo>
                      <a:lnTo>
                        <a:pt x="12287" y="326517"/>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81" name="Google Shape;2981;p304"/>
                <p:cNvSpPr/>
                <p:nvPr/>
              </p:nvSpPr>
              <p:spPr>
                <a:xfrm>
                  <a:off x="6351262" y="-4163139"/>
                  <a:ext cx="19050" cy="276225"/>
                </a:xfrm>
                <a:custGeom>
                  <a:rect b="b" l="l" r="r" t="t"/>
                  <a:pathLst>
                    <a:path extrusionOk="0" h="276225" w="19050">
                      <a:moveTo>
                        <a:pt x="12287" y="12287"/>
                      </a:moveTo>
                      <a:lnTo>
                        <a:pt x="12287" y="272320"/>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82" name="Google Shape;2982;p304"/>
                <p:cNvSpPr/>
                <p:nvPr/>
              </p:nvSpPr>
              <p:spPr>
                <a:xfrm>
                  <a:off x="6396220" y="-4190952"/>
                  <a:ext cx="19050" cy="304800"/>
                </a:xfrm>
                <a:custGeom>
                  <a:rect b="b" l="l" r="r" t="t"/>
                  <a:pathLst>
                    <a:path extrusionOk="0" h="304800" w="19050">
                      <a:moveTo>
                        <a:pt x="12287" y="12287"/>
                      </a:moveTo>
                      <a:lnTo>
                        <a:pt x="12287" y="300133"/>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83" name="Google Shape;2983;p304"/>
                <p:cNvSpPr/>
                <p:nvPr/>
              </p:nvSpPr>
              <p:spPr>
                <a:xfrm>
                  <a:off x="6441273" y="-4228480"/>
                  <a:ext cx="19050" cy="342900"/>
                </a:xfrm>
                <a:custGeom>
                  <a:rect b="b" l="l" r="r" t="t"/>
                  <a:pathLst>
                    <a:path extrusionOk="0" h="342900" w="19050">
                      <a:moveTo>
                        <a:pt x="12288" y="12287"/>
                      </a:moveTo>
                      <a:lnTo>
                        <a:pt x="12288" y="337661"/>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84" name="Google Shape;2984;p304"/>
                <p:cNvSpPr/>
                <p:nvPr/>
              </p:nvSpPr>
              <p:spPr>
                <a:xfrm>
                  <a:off x="6486231" y="-4163139"/>
                  <a:ext cx="19050" cy="276225"/>
                </a:xfrm>
                <a:custGeom>
                  <a:rect b="b" l="l" r="r" t="t"/>
                  <a:pathLst>
                    <a:path extrusionOk="0" h="276225" w="19050">
                      <a:moveTo>
                        <a:pt x="12287" y="12287"/>
                      </a:moveTo>
                      <a:lnTo>
                        <a:pt x="12287" y="272320"/>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85" name="Google Shape;2985;p304"/>
                <p:cNvSpPr/>
                <p:nvPr/>
              </p:nvSpPr>
              <p:spPr>
                <a:xfrm>
                  <a:off x="6531189" y="-4297251"/>
                  <a:ext cx="19050" cy="409575"/>
                </a:xfrm>
                <a:custGeom>
                  <a:rect b="b" l="l" r="r" t="t"/>
                  <a:pathLst>
                    <a:path extrusionOk="0" h="409575" w="19050">
                      <a:moveTo>
                        <a:pt x="12287" y="12287"/>
                      </a:moveTo>
                      <a:lnTo>
                        <a:pt x="12287" y="406432"/>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86" name="Google Shape;2986;p304"/>
                <p:cNvSpPr/>
                <p:nvPr/>
              </p:nvSpPr>
              <p:spPr>
                <a:xfrm>
                  <a:off x="6576147" y="-4190952"/>
                  <a:ext cx="19050" cy="304800"/>
                </a:xfrm>
                <a:custGeom>
                  <a:rect b="b" l="l" r="r" t="t"/>
                  <a:pathLst>
                    <a:path extrusionOk="0" h="304800" w="19050">
                      <a:moveTo>
                        <a:pt x="12287" y="12287"/>
                      </a:moveTo>
                      <a:lnTo>
                        <a:pt x="12287" y="300133"/>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87" name="Google Shape;2987;p304"/>
                <p:cNvSpPr/>
                <p:nvPr/>
              </p:nvSpPr>
              <p:spPr>
                <a:xfrm>
                  <a:off x="6621105" y="-4248578"/>
                  <a:ext cx="19050" cy="361950"/>
                </a:xfrm>
                <a:custGeom>
                  <a:rect b="b" l="l" r="r" t="t"/>
                  <a:pathLst>
                    <a:path extrusionOk="0" h="361950" w="19050">
                      <a:moveTo>
                        <a:pt x="12287" y="12287"/>
                      </a:moveTo>
                      <a:lnTo>
                        <a:pt x="12287" y="357759"/>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88" name="Google Shape;2988;p304"/>
                <p:cNvSpPr/>
                <p:nvPr/>
              </p:nvSpPr>
              <p:spPr>
                <a:xfrm>
                  <a:off x="6666158" y="-4279915"/>
                  <a:ext cx="19050" cy="400050"/>
                </a:xfrm>
                <a:custGeom>
                  <a:rect b="b" l="l" r="r" t="t"/>
                  <a:pathLst>
                    <a:path extrusionOk="0" h="400050" w="19050">
                      <a:moveTo>
                        <a:pt x="12287" y="12287"/>
                      </a:moveTo>
                      <a:lnTo>
                        <a:pt x="12287" y="389096"/>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89" name="Google Shape;2989;p304"/>
                <p:cNvSpPr/>
                <p:nvPr/>
              </p:nvSpPr>
              <p:spPr>
                <a:xfrm>
                  <a:off x="6711116" y="-4190952"/>
                  <a:ext cx="19050" cy="304800"/>
                </a:xfrm>
                <a:custGeom>
                  <a:rect b="b" l="l" r="r" t="t"/>
                  <a:pathLst>
                    <a:path extrusionOk="0" h="304800" w="19050">
                      <a:moveTo>
                        <a:pt x="12287" y="12287"/>
                      </a:moveTo>
                      <a:lnTo>
                        <a:pt x="12287" y="300133"/>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90" name="Google Shape;2990;p304"/>
                <p:cNvSpPr/>
                <p:nvPr/>
              </p:nvSpPr>
              <p:spPr>
                <a:xfrm>
                  <a:off x="6756074" y="-4111704"/>
                  <a:ext cx="19050" cy="228600"/>
                </a:xfrm>
                <a:custGeom>
                  <a:rect b="b" l="l" r="r" t="t"/>
                  <a:pathLst>
                    <a:path extrusionOk="0" h="228600" w="19050">
                      <a:moveTo>
                        <a:pt x="12287" y="12287"/>
                      </a:moveTo>
                      <a:lnTo>
                        <a:pt x="12287" y="220885"/>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91" name="Google Shape;2991;p304"/>
                <p:cNvSpPr/>
                <p:nvPr/>
              </p:nvSpPr>
              <p:spPr>
                <a:xfrm>
                  <a:off x="5476867" y="-4404312"/>
                  <a:ext cx="1295400" cy="581025"/>
                </a:xfrm>
                <a:custGeom>
                  <a:rect b="b" l="l" r="r" t="t"/>
                  <a:pathLst>
                    <a:path extrusionOk="0" h="581025" w="1295400">
                      <a:moveTo>
                        <a:pt x="12287" y="12287"/>
                      </a:moveTo>
                      <a:lnTo>
                        <a:pt x="12287" y="573786"/>
                      </a:lnTo>
                      <a:lnTo>
                        <a:pt x="1291495" y="573786"/>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2992" name="Google Shape;2992;p304"/>
            <p:cNvGrpSpPr/>
            <p:nvPr/>
          </p:nvGrpSpPr>
          <p:grpSpPr>
            <a:xfrm>
              <a:off x="6319481" y="1421518"/>
              <a:ext cx="1444752" cy="635727"/>
              <a:chOff x="1733780" y="-3418546"/>
              <a:chExt cx="3810000" cy="1676495"/>
            </a:xfrm>
          </p:grpSpPr>
          <p:grpSp>
            <p:nvGrpSpPr>
              <p:cNvPr id="2993" name="Google Shape;2993;p304"/>
              <p:cNvGrpSpPr/>
              <p:nvPr/>
            </p:nvGrpSpPr>
            <p:grpSpPr>
              <a:xfrm>
                <a:off x="1733780" y="-3418546"/>
                <a:ext cx="3810000" cy="1676495"/>
                <a:chOff x="1733780" y="-3418546"/>
                <a:chExt cx="3810000" cy="1676495"/>
              </a:xfrm>
            </p:grpSpPr>
            <p:sp>
              <p:nvSpPr>
                <p:cNvPr id="2994" name="Google Shape;2994;p304"/>
                <p:cNvSpPr/>
                <p:nvPr/>
              </p:nvSpPr>
              <p:spPr>
                <a:xfrm>
                  <a:off x="1733780" y="-3310247"/>
                  <a:ext cx="3810000" cy="1457325"/>
                </a:xfrm>
                <a:custGeom>
                  <a:rect b="b" l="l" r="r" t="t"/>
                  <a:pathLst>
                    <a:path extrusionOk="0" h="1457325" w="3810000">
                      <a:moveTo>
                        <a:pt x="238077" y="153995"/>
                      </a:moveTo>
                      <a:cubicBezTo>
                        <a:pt x="123301" y="228862"/>
                        <a:pt x="88440" y="315349"/>
                        <a:pt x="41862" y="441746"/>
                      </a:cubicBezTo>
                      <a:cubicBezTo>
                        <a:pt x="-4715" y="568143"/>
                        <a:pt x="-4715" y="894945"/>
                        <a:pt x="41862" y="1021342"/>
                      </a:cubicBezTo>
                      <a:cubicBezTo>
                        <a:pt x="88440" y="1147739"/>
                        <a:pt x="123396" y="1234226"/>
                        <a:pt x="238077" y="1309092"/>
                      </a:cubicBezTo>
                      <a:cubicBezTo>
                        <a:pt x="352854" y="1383959"/>
                        <a:pt x="455152" y="1456254"/>
                        <a:pt x="549926" y="1456254"/>
                      </a:cubicBezTo>
                      <a:lnTo>
                        <a:pt x="3041952" y="1456254"/>
                      </a:lnTo>
                      <a:cubicBezTo>
                        <a:pt x="3172921" y="1456254"/>
                        <a:pt x="3303413" y="1440252"/>
                        <a:pt x="3430572" y="1408533"/>
                      </a:cubicBezTo>
                      <a:lnTo>
                        <a:pt x="3523060" y="1385483"/>
                      </a:lnTo>
                      <a:cubicBezTo>
                        <a:pt x="3656981" y="1354527"/>
                        <a:pt x="3757565" y="1247180"/>
                        <a:pt x="3782234" y="1115163"/>
                      </a:cubicBezTo>
                      <a:lnTo>
                        <a:pt x="3782234" y="1115354"/>
                      </a:lnTo>
                      <a:cubicBezTo>
                        <a:pt x="3782521" y="1113830"/>
                        <a:pt x="3782806" y="1112306"/>
                        <a:pt x="3783092" y="1110687"/>
                      </a:cubicBezTo>
                      <a:cubicBezTo>
                        <a:pt x="3784140" y="1104591"/>
                        <a:pt x="3785092" y="1098399"/>
                        <a:pt x="3785759" y="1092113"/>
                      </a:cubicBezTo>
                      <a:cubicBezTo>
                        <a:pt x="3800237" y="981528"/>
                        <a:pt x="3807952" y="731591"/>
                        <a:pt x="3807952" y="731591"/>
                      </a:cubicBezTo>
                      <a:cubicBezTo>
                        <a:pt x="3807952" y="731591"/>
                        <a:pt x="3800237" y="481656"/>
                        <a:pt x="3785759" y="371070"/>
                      </a:cubicBezTo>
                      <a:cubicBezTo>
                        <a:pt x="3784997" y="364879"/>
                        <a:pt x="3784140" y="358688"/>
                        <a:pt x="3783092" y="352497"/>
                      </a:cubicBezTo>
                      <a:cubicBezTo>
                        <a:pt x="3782806" y="350877"/>
                        <a:pt x="3782521" y="349353"/>
                        <a:pt x="3782330" y="347829"/>
                      </a:cubicBezTo>
                      <a:lnTo>
                        <a:pt x="3782330" y="348020"/>
                      </a:lnTo>
                      <a:cubicBezTo>
                        <a:pt x="3757660" y="216003"/>
                        <a:pt x="3656981" y="108657"/>
                        <a:pt x="3523155" y="77700"/>
                      </a:cubicBezTo>
                      <a:lnTo>
                        <a:pt x="3430667" y="54650"/>
                      </a:lnTo>
                      <a:cubicBezTo>
                        <a:pt x="3303604" y="22932"/>
                        <a:pt x="3173111" y="6929"/>
                        <a:pt x="3042047" y="6929"/>
                      </a:cubicBezTo>
                      <a:lnTo>
                        <a:pt x="549831" y="6929"/>
                      </a:lnTo>
                      <a:cubicBezTo>
                        <a:pt x="455057" y="6929"/>
                        <a:pt x="352758" y="79319"/>
                        <a:pt x="237982" y="154091"/>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95" name="Google Shape;2995;p304"/>
                <p:cNvSpPr/>
                <p:nvPr/>
              </p:nvSpPr>
              <p:spPr>
                <a:xfrm>
                  <a:off x="1775476" y="-2973538"/>
                  <a:ext cx="104775" cy="390525"/>
                </a:xfrm>
                <a:custGeom>
                  <a:rect b="b" l="l" r="r" t="t"/>
                  <a:pathLst>
                    <a:path extrusionOk="0" h="390525" w="104775">
                      <a:moveTo>
                        <a:pt x="5215" y="91130"/>
                      </a:moveTo>
                      <a:lnTo>
                        <a:pt x="101513" y="5215"/>
                      </a:lnTo>
                      <a:cubicBezTo>
                        <a:pt x="54935" y="143232"/>
                        <a:pt x="53316" y="394787"/>
                        <a:pt x="53316" y="394787"/>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96" name="Google Shape;2996;p304"/>
                <p:cNvSpPr/>
                <p:nvPr/>
              </p:nvSpPr>
              <p:spPr>
                <a:xfrm>
                  <a:off x="2923238" y="-3247847"/>
                  <a:ext cx="1714500" cy="180975"/>
                </a:xfrm>
                <a:custGeom>
                  <a:rect b="b" l="l" r="r" t="t"/>
                  <a:pathLst>
                    <a:path extrusionOk="0" h="180975" w="1714500">
                      <a:moveTo>
                        <a:pt x="5310" y="7967"/>
                      </a:moveTo>
                      <a:lnTo>
                        <a:pt x="10263" y="36637"/>
                      </a:lnTo>
                      <a:cubicBezTo>
                        <a:pt x="10263" y="36637"/>
                        <a:pt x="425648" y="156366"/>
                        <a:pt x="707493" y="173797"/>
                      </a:cubicBezTo>
                      <a:cubicBezTo>
                        <a:pt x="989433" y="191228"/>
                        <a:pt x="1351097" y="186275"/>
                        <a:pt x="1505784" y="148841"/>
                      </a:cubicBezTo>
                      <a:cubicBezTo>
                        <a:pt x="1636276" y="117314"/>
                        <a:pt x="1700379" y="88358"/>
                        <a:pt x="1714667" y="64355"/>
                      </a:cubicBezTo>
                      <a:cubicBezTo>
                        <a:pt x="1721048" y="53591"/>
                        <a:pt x="1711428" y="39875"/>
                        <a:pt x="1698855" y="39018"/>
                      </a:cubicBezTo>
                      <a:cubicBezTo>
                        <a:pt x="1616464" y="33589"/>
                        <a:pt x="1302234" y="13301"/>
                        <a:pt x="1124117" y="7967"/>
                      </a:cubicBezTo>
                      <a:cubicBezTo>
                        <a:pt x="917901" y="1775"/>
                        <a:pt x="27313" y="7967"/>
                        <a:pt x="5215" y="7967"/>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97" name="Google Shape;2997;p304"/>
                <p:cNvSpPr/>
                <p:nvPr/>
              </p:nvSpPr>
              <p:spPr>
                <a:xfrm>
                  <a:off x="3127835" y="-3221378"/>
                  <a:ext cx="704850" cy="142875"/>
                </a:xfrm>
                <a:custGeom>
                  <a:rect b="b" l="l" r="r" t="t"/>
                  <a:pathLst>
                    <a:path extrusionOk="0" h="142875" w="704850">
                      <a:moveTo>
                        <a:pt x="625483" y="5215"/>
                      </a:moveTo>
                      <a:lnTo>
                        <a:pt x="5215" y="5215"/>
                      </a:lnTo>
                      <a:lnTo>
                        <a:pt x="11406" y="50078"/>
                      </a:lnTo>
                      <a:cubicBezTo>
                        <a:pt x="11406" y="50078"/>
                        <a:pt x="146089" y="87511"/>
                        <a:pt x="381452" y="121610"/>
                      </a:cubicBezTo>
                      <a:cubicBezTo>
                        <a:pt x="473464" y="134945"/>
                        <a:pt x="580430" y="139136"/>
                        <a:pt x="703397" y="142280"/>
                      </a:cubicBezTo>
                      <a:lnTo>
                        <a:pt x="625388" y="5215"/>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98" name="Google Shape;2998;p304"/>
                <p:cNvSpPr/>
                <p:nvPr/>
              </p:nvSpPr>
              <p:spPr>
                <a:xfrm>
                  <a:off x="3857260" y="-3220426"/>
                  <a:ext cx="504825" cy="142875"/>
                </a:xfrm>
                <a:custGeom>
                  <a:rect b="b" l="l" r="r" t="t"/>
                  <a:pathLst>
                    <a:path extrusionOk="0" h="142875" w="504825">
                      <a:moveTo>
                        <a:pt x="479369" y="17312"/>
                      </a:moveTo>
                      <a:cubicBezTo>
                        <a:pt x="298585" y="9787"/>
                        <a:pt x="116467" y="6549"/>
                        <a:pt x="5215" y="5215"/>
                      </a:cubicBezTo>
                      <a:lnTo>
                        <a:pt x="37600" y="142947"/>
                      </a:lnTo>
                      <a:cubicBezTo>
                        <a:pt x="40172" y="142947"/>
                        <a:pt x="42743" y="143042"/>
                        <a:pt x="45410" y="143137"/>
                      </a:cubicBezTo>
                      <a:cubicBezTo>
                        <a:pt x="250769" y="148090"/>
                        <a:pt x="400884" y="133326"/>
                        <a:pt x="508135" y="113038"/>
                      </a:cubicBezTo>
                      <a:lnTo>
                        <a:pt x="479369" y="17312"/>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99" name="Google Shape;2999;p304"/>
                <p:cNvSpPr/>
                <p:nvPr/>
              </p:nvSpPr>
              <p:spPr>
                <a:xfrm>
                  <a:off x="4360751" y="-3206996"/>
                  <a:ext cx="228600" cy="95250"/>
                </a:xfrm>
                <a:custGeom>
                  <a:rect b="b" l="l" r="r" t="t"/>
                  <a:pathLst>
                    <a:path extrusionOk="0" h="95250" w="228600">
                      <a:moveTo>
                        <a:pt x="33314" y="93893"/>
                      </a:moveTo>
                      <a:cubicBezTo>
                        <a:pt x="146661" y="69794"/>
                        <a:pt x="205812" y="40362"/>
                        <a:pt x="228767" y="26742"/>
                      </a:cubicBezTo>
                      <a:cubicBezTo>
                        <a:pt x="232672" y="24455"/>
                        <a:pt x="231243" y="18455"/>
                        <a:pt x="226767" y="18074"/>
                      </a:cubicBezTo>
                      <a:cubicBezTo>
                        <a:pt x="157520" y="12835"/>
                        <a:pt x="81891" y="8644"/>
                        <a:pt x="5215" y="5215"/>
                      </a:cubicBezTo>
                      <a:lnTo>
                        <a:pt x="33314" y="93893"/>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00" name="Google Shape;3000;p304"/>
                <p:cNvSpPr/>
                <p:nvPr/>
              </p:nvSpPr>
              <p:spPr>
                <a:xfrm>
                  <a:off x="1863010" y="-3230478"/>
                  <a:ext cx="247650" cy="266700"/>
                </a:xfrm>
                <a:custGeom>
                  <a:rect b="b" l="l" r="r" t="t"/>
                  <a:pathLst>
                    <a:path extrusionOk="0" h="266700" w="247650">
                      <a:moveTo>
                        <a:pt x="13978" y="262155"/>
                      </a:moveTo>
                      <a:lnTo>
                        <a:pt x="244007" y="36222"/>
                      </a:lnTo>
                      <a:cubicBezTo>
                        <a:pt x="246102" y="34222"/>
                        <a:pt x="247245" y="31460"/>
                        <a:pt x="247245" y="28602"/>
                      </a:cubicBezTo>
                      <a:lnTo>
                        <a:pt x="247245" y="9171"/>
                      </a:lnTo>
                      <a:cubicBezTo>
                        <a:pt x="247245" y="6314"/>
                        <a:pt x="244292" y="4409"/>
                        <a:pt x="241721" y="5552"/>
                      </a:cubicBezTo>
                      <a:cubicBezTo>
                        <a:pt x="211050" y="19744"/>
                        <a:pt x="61412" y="96706"/>
                        <a:pt x="5215" y="269966"/>
                      </a:cubicBezTo>
                      <a:lnTo>
                        <a:pt x="13978" y="262155"/>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01" name="Google Shape;3001;p304"/>
                <p:cNvSpPr/>
                <p:nvPr/>
              </p:nvSpPr>
              <p:spPr>
                <a:xfrm>
                  <a:off x="1809765" y="-3198709"/>
                  <a:ext cx="238125" cy="228600"/>
                </a:xfrm>
                <a:custGeom>
                  <a:rect b="b" l="l" r="r" t="t"/>
                  <a:pathLst>
                    <a:path extrusionOk="0" h="228600" w="238125">
                      <a:moveTo>
                        <a:pt x="5215" y="230386"/>
                      </a:moveTo>
                      <a:cubicBezTo>
                        <a:pt x="5215" y="230386"/>
                        <a:pt x="112085" y="72842"/>
                        <a:pt x="239721"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02" name="Google Shape;3002;p304"/>
                <p:cNvSpPr/>
                <p:nvPr/>
              </p:nvSpPr>
              <p:spPr>
                <a:xfrm>
                  <a:off x="2105040" y="-3287365"/>
                  <a:ext cx="3143250" cy="95250"/>
                </a:xfrm>
                <a:custGeom>
                  <a:rect b="b" l="l" r="r" t="t"/>
                  <a:pathLst>
                    <a:path extrusionOk="0" h="95250" w="3143250">
                      <a:moveTo>
                        <a:pt x="5215" y="91204"/>
                      </a:moveTo>
                      <a:cubicBezTo>
                        <a:pt x="5215" y="91204"/>
                        <a:pt x="178570" y="33768"/>
                        <a:pt x="438031" y="23767"/>
                      </a:cubicBezTo>
                      <a:cubicBezTo>
                        <a:pt x="697492" y="13861"/>
                        <a:pt x="1372910" y="1383"/>
                        <a:pt x="1757434" y="6336"/>
                      </a:cubicBezTo>
                      <a:cubicBezTo>
                        <a:pt x="2141958" y="11289"/>
                        <a:pt x="2607826" y="8051"/>
                        <a:pt x="2859096" y="35007"/>
                      </a:cubicBezTo>
                      <a:cubicBezTo>
                        <a:pt x="2984635" y="48437"/>
                        <a:pt x="3143417" y="91776"/>
                        <a:pt x="3143417" y="91776"/>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03" name="Google Shape;3003;p304"/>
                <p:cNvSpPr/>
                <p:nvPr/>
              </p:nvSpPr>
              <p:spPr>
                <a:xfrm>
                  <a:off x="5198951" y="-3230618"/>
                  <a:ext cx="228600" cy="228600"/>
                </a:xfrm>
                <a:custGeom>
                  <a:rect b="b" l="l" r="r" t="t"/>
                  <a:pathLst>
                    <a:path extrusionOk="0" h="228600" w="228600">
                      <a:moveTo>
                        <a:pt x="191429" y="219813"/>
                      </a:moveTo>
                      <a:lnTo>
                        <a:pt x="229719" y="224766"/>
                      </a:lnTo>
                      <a:cubicBezTo>
                        <a:pt x="229719" y="224766"/>
                        <a:pt x="197335" y="109990"/>
                        <a:pt x="103322" y="30170"/>
                      </a:cubicBezTo>
                      <a:cubicBezTo>
                        <a:pt x="103322" y="30170"/>
                        <a:pt x="45125" y="13502"/>
                        <a:pt x="5215" y="5215"/>
                      </a:cubicBezTo>
                      <a:cubicBezTo>
                        <a:pt x="5215" y="5215"/>
                        <a:pt x="73414" y="42648"/>
                        <a:pt x="117515" y="101703"/>
                      </a:cubicBezTo>
                      <a:cubicBezTo>
                        <a:pt x="158853" y="157043"/>
                        <a:pt x="181523" y="186476"/>
                        <a:pt x="191524" y="219813"/>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04" name="Google Shape;3004;p304"/>
                <p:cNvSpPr/>
                <p:nvPr/>
              </p:nvSpPr>
              <p:spPr>
                <a:xfrm>
                  <a:off x="1871773" y="-3245000"/>
                  <a:ext cx="1057275" cy="276225"/>
                </a:xfrm>
                <a:custGeom>
                  <a:rect b="b" l="l" r="r" t="t"/>
                  <a:pathLst>
                    <a:path extrusionOk="0" h="276225" w="1057275">
                      <a:moveTo>
                        <a:pt x="5215" y="276677"/>
                      </a:moveTo>
                      <a:cubicBezTo>
                        <a:pt x="5215" y="276677"/>
                        <a:pt x="366974" y="58841"/>
                        <a:pt x="1056680"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05" name="Google Shape;3005;p304"/>
                <p:cNvSpPr/>
                <p:nvPr/>
              </p:nvSpPr>
              <p:spPr>
                <a:xfrm>
                  <a:off x="1889299" y="-2965823"/>
                  <a:ext cx="723900" cy="142875"/>
                </a:xfrm>
                <a:custGeom>
                  <a:rect b="b" l="l" r="r" t="t"/>
                  <a:pathLst>
                    <a:path extrusionOk="0" h="142875" w="723900">
                      <a:moveTo>
                        <a:pt x="5215" y="146280"/>
                      </a:moveTo>
                      <a:cubicBezTo>
                        <a:pt x="5215" y="146280"/>
                        <a:pt x="212288" y="16359"/>
                        <a:pt x="721209" y="5215"/>
                      </a:cubicBezTo>
                      <a:cubicBezTo>
                        <a:pt x="721209" y="5215"/>
                        <a:pt x="269629" y="43982"/>
                        <a:pt x="5215" y="146280"/>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06" name="Google Shape;3006;p304"/>
                <p:cNvSpPr/>
                <p:nvPr/>
              </p:nvSpPr>
              <p:spPr>
                <a:xfrm>
                  <a:off x="5016738" y="-3063359"/>
                  <a:ext cx="371475" cy="57150"/>
                </a:xfrm>
                <a:custGeom>
                  <a:rect b="b" l="l" r="r" t="t"/>
                  <a:pathLst>
                    <a:path extrusionOk="0" h="57150" w="371475">
                      <a:moveTo>
                        <a:pt x="5215" y="5215"/>
                      </a:moveTo>
                      <a:cubicBezTo>
                        <a:pt x="5215" y="5215"/>
                        <a:pt x="153233" y="8549"/>
                        <a:pt x="373547" y="52649"/>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07" name="Google Shape;3007;p304"/>
                <p:cNvSpPr/>
                <p:nvPr/>
              </p:nvSpPr>
              <p:spPr>
                <a:xfrm>
                  <a:off x="5434790" y="-2964108"/>
                  <a:ext cx="85725" cy="19050"/>
                </a:xfrm>
                <a:custGeom>
                  <a:rect b="b" l="l" r="r" t="t"/>
                  <a:pathLst>
                    <a:path extrusionOk="0" h="19050" w="85725">
                      <a:moveTo>
                        <a:pt x="5215" y="5215"/>
                      </a:moveTo>
                      <a:lnTo>
                        <a:pt x="83511" y="15597"/>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08" name="Google Shape;3008;p304"/>
                <p:cNvSpPr/>
                <p:nvPr/>
              </p:nvSpPr>
              <p:spPr>
                <a:xfrm>
                  <a:off x="4253119" y="-3134825"/>
                  <a:ext cx="1095375" cy="57150"/>
                </a:xfrm>
                <a:custGeom>
                  <a:rect b="b" l="l" r="r" t="t"/>
                  <a:pathLst>
                    <a:path extrusionOk="0" h="57150" w="1095375">
                      <a:moveTo>
                        <a:pt x="5215" y="59822"/>
                      </a:moveTo>
                      <a:cubicBezTo>
                        <a:pt x="5215" y="59822"/>
                        <a:pt x="311539" y="34962"/>
                        <a:pt x="467844" y="21722"/>
                      </a:cubicBezTo>
                      <a:cubicBezTo>
                        <a:pt x="624150" y="8482"/>
                        <a:pt x="632532" y="-6472"/>
                        <a:pt x="825413" y="19341"/>
                      </a:cubicBezTo>
                      <a:cubicBezTo>
                        <a:pt x="1018294" y="45154"/>
                        <a:pt x="1097066" y="51821"/>
                        <a:pt x="1097066" y="51821"/>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09" name="Google Shape;3009;p304"/>
                <p:cNvSpPr/>
                <p:nvPr/>
              </p:nvSpPr>
              <p:spPr>
                <a:xfrm>
                  <a:off x="4609353" y="-3214520"/>
                  <a:ext cx="704850" cy="85725"/>
                </a:xfrm>
                <a:custGeom>
                  <a:rect b="b" l="l" r="r" t="t"/>
                  <a:pathLst>
                    <a:path extrusionOk="0" h="85725" w="704850">
                      <a:moveTo>
                        <a:pt x="5215" y="5215"/>
                      </a:moveTo>
                      <a:cubicBezTo>
                        <a:pt x="5215" y="5215"/>
                        <a:pt x="159806" y="11406"/>
                        <a:pt x="344400" y="35600"/>
                      </a:cubicBezTo>
                      <a:cubicBezTo>
                        <a:pt x="528995" y="59793"/>
                        <a:pt x="706922" y="85606"/>
                        <a:pt x="706922" y="85606"/>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10" name="Google Shape;3010;p304"/>
                <p:cNvSpPr/>
                <p:nvPr/>
              </p:nvSpPr>
              <p:spPr>
                <a:xfrm>
                  <a:off x="1787382" y="-3216425"/>
                  <a:ext cx="1143000" cy="371475"/>
                </a:xfrm>
                <a:custGeom>
                  <a:rect b="b" l="l" r="r" t="t"/>
                  <a:pathLst>
                    <a:path extrusionOk="0" h="371475" w="1143000">
                      <a:moveTo>
                        <a:pt x="5215" y="371927"/>
                      </a:moveTo>
                      <a:cubicBezTo>
                        <a:pt x="5215" y="371927"/>
                        <a:pt x="34647" y="310967"/>
                        <a:pt x="80843" y="277249"/>
                      </a:cubicBezTo>
                      <a:cubicBezTo>
                        <a:pt x="80843" y="277249"/>
                        <a:pt x="393930" y="85130"/>
                        <a:pt x="1146119"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11" name="Google Shape;3011;p304"/>
                <p:cNvSpPr/>
                <p:nvPr/>
              </p:nvSpPr>
              <p:spPr>
                <a:xfrm>
                  <a:off x="1775476" y="-2583965"/>
                  <a:ext cx="104775" cy="390525"/>
                </a:xfrm>
                <a:custGeom>
                  <a:rect b="b" l="l" r="r" t="t"/>
                  <a:pathLst>
                    <a:path extrusionOk="0" h="390525" w="104775">
                      <a:moveTo>
                        <a:pt x="5215" y="308872"/>
                      </a:moveTo>
                      <a:lnTo>
                        <a:pt x="101513" y="394787"/>
                      </a:lnTo>
                      <a:cubicBezTo>
                        <a:pt x="54935" y="256770"/>
                        <a:pt x="53316" y="5215"/>
                        <a:pt x="53316"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12" name="Google Shape;3012;p304"/>
                <p:cNvSpPr/>
                <p:nvPr/>
              </p:nvSpPr>
              <p:spPr>
                <a:xfrm>
                  <a:off x="2923238" y="-2098412"/>
                  <a:ext cx="1714500" cy="180975"/>
                </a:xfrm>
                <a:custGeom>
                  <a:rect b="b" l="l" r="r" t="t"/>
                  <a:pathLst>
                    <a:path extrusionOk="0" h="180975" w="1714500">
                      <a:moveTo>
                        <a:pt x="5310" y="180697"/>
                      </a:moveTo>
                      <a:lnTo>
                        <a:pt x="10263" y="152026"/>
                      </a:lnTo>
                      <a:cubicBezTo>
                        <a:pt x="10263" y="152026"/>
                        <a:pt x="425648" y="32297"/>
                        <a:pt x="707493" y="14866"/>
                      </a:cubicBezTo>
                      <a:cubicBezTo>
                        <a:pt x="989433" y="-2564"/>
                        <a:pt x="1351097" y="2388"/>
                        <a:pt x="1505784" y="39822"/>
                      </a:cubicBezTo>
                      <a:cubicBezTo>
                        <a:pt x="1636276" y="71350"/>
                        <a:pt x="1700379" y="100305"/>
                        <a:pt x="1714667" y="124309"/>
                      </a:cubicBezTo>
                      <a:cubicBezTo>
                        <a:pt x="1721048" y="135072"/>
                        <a:pt x="1711428" y="148788"/>
                        <a:pt x="1698855" y="149645"/>
                      </a:cubicBezTo>
                      <a:cubicBezTo>
                        <a:pt x="1616464" y="155074"/>
                        <a:pt x="1302234" y="175363"/>
                        <a:pt x="1124117" y="180697"/>
                      </a:cubicBezTo>
                      <a:cubicBezTo>
                        <a:pt x="917901" y="186888"/>
                        <a:pt x="27313" y="180697"/>
                        <a:pt x="5215" y="180697"/>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13" name="Google Shape;3013;p304"/>
                <p:cNvSpPr/>
                <p:nvPr/>
              </p:nvSpPr>
              <p:spPr>
                <a:xfrm>
                  <a:off x="3127835" y="-2083713"/>
                  <a:ext cx="704850" cy="142875"/>
                </a:xfrm>
                <a:custGeom>
                  <a:rect b="b" l="l" r="r" t="t"/>
                  <a:pathLst>
                    <a:path extrusionOk="0" h="142875" w="704850">
                      <a:moveTo>
                        <a:pt x="625483" y="142280"/>
                      </a:moveTo>
                      <a:lnTo>
                        <a:pt x="5215" y="142280"/>
                      </a:lnTo>
                      <a:lnTo>
                        <a:pt x="11406" y="97417"/>
                      </a:lnTo>
                      <a:cubicBezTo>
                        <a:pt x="11406" y="97417"/>
                        <a:pt x="146089" y="59984"/>
                        <a:pt x="381452" y="25884"/>
                      </a:cubicBezTo>
                      <a:cubicBezTo>
                        <a:pt x="473464" y="12549"/>
                        <a:pt x="580430" y="8358"/>
                        <a:pt x="703397" y="5215"/>
                      </a:cubicBezTo>
                      <a:lnTo>
                        <a:pt x="625388" y="142375"/>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14" name="Google Shape;3014;p304"/>
                <p:cNvSpPr/>
                <p:nvPr/>
              </p:nvSpPr>
              <p:spPr>
                <a:xfrm>
                  <a:off x="3857260" y="-2086486"/>
                  <a:ext cx="504825" cy="142875"/>
                </a:xfrm>
                <a:custGeom>
                  <a:rect b="b" l="l" r="r" t="t"/>
                  <a:pathLst>
                    <a:path extrusionOk="0" h="142875" w="504825">
                      <a:moveTo>
                        <a:pt x="479369" y="132004"/>
                      </a:moveTo>
                      <a:cubicBezTo>
                        <a:pt x="298585" y="139528"/>
                        <a:pt x="116467" y="142767"/>
                        <a:pt x="5215" y="144100"/>
                      </a:cubicBezTo>
                      <a:lnTo>
                        <a:pt x="37600" y="6369"/>
                      </a:lnTo>
                      <a:cubicBezTo>
                        <a:pt x="40172" y="6369"/>
                        <a:pt x="42743" y="6274"/>
                        <a:pt x="45410" y="6178"/>
                      </a:cubicBezTo>
                      <a:cubicBezTo>
                        <a:pt x="250769" y="1225"/>
                        <a:pt x="400884" y="15989"/>
                        <a:pt x="508135" y="36277"/>
                      </a:cubicBezTo>
                      <a:lnTo>
                        <a:pt x="479369" y="132004"/>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15" name="Google Shape;3015;p304"/>
                <p:cNvSpPr/>
                <p:nvPr/>
              </p:nvSpPr>
              <p:spPr>
                <a:xfrm>
                  <a:off x="4360751" y="-2049613"/>
                  <a:ext cx="228600" cy="95250"/>
                </a:xfrm>
                <a:custGeom>
                  <a:rect b="b" l="l" r="r" t="t"/>
                  <a:pathLst>
                    <a:path extrusionOk="0" h="95250" w="228600">
                      <a:moveTo>
                        <a:pt x="33314" y="5215"/>
                      </a:moveTo>
                      <a:cubicBezTo>
                        <a:pt x="146661" y="29313"/>
                        <a:pt x="205812" y="58745"/>
                        <a:pt x="228767" y="72366"/>
                      </a:cubicBezTo>
                      <a:cubicBezTo>
                        <a:pt x="232672" y="74652"/>
                        <a:pt x="231243" y="80653"/>
                        <a:pt x="226767" y="81034"/>
                      </a:cubicBezTo>
                      <a:cubicBezTo>
                        <a:pt x="157520" y="86272"/>
                        <a:pt x="81891" y="90464"/>
                        <a:pt x="5215" y="93893"/>
                      </a:cubicBezTo>
                      <a:lnTo>
                        <a:pt x="33314" y="5215"/>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16" name="Google Shape;3016;p304"/>
                <p:cNvSpPr/>
                <p:nvPr/>
              </p:nvSpPr>
              <p:spPr>
                <a:xfrm>
                  <a:off x="1863010" y="-2202204"/>
                  <a:ext cx="247650" cy="266700"/>
                </a:xfrm>
                <a:custGeom>
                  <a:rect b="b" l="l" r="r" t="t"/>
                  <a:pathLst>
                    <a:path extrusionOk="0" h="266700" w="247650">
                      <a:moveTo>
                        <a:pt x="13978" y="13026"/>
                      </a:moveTo>
                      <a:lnTo>
                        <a:pt x="244007" y="238959"/>
                      </a:lnTo>
                      <a:cubicBezTo>
                        <a:pt x="246102" y="240959"/>
                        <a:pt x="247245" y="243721"/>
                        <a:pt x="247245" y="246579"/>
                      </a:cubicBezTo>
                      <a:lnTo>
                        <a:pt x="247245" y="266009"/>
                      </a:lnTo>
                      <a:cubicBezTo>
                        <a:pt x="247245" y="268867"/>
                        <a:pt x="244292" y="270772"/>
                        <a:pt x="241721" y="269629"/>
                      </a:cubicBezTo>
                      <a:cubicBezTo>
                        <a:pt x="211050" y="255437"/>
                        <a:pt x="61412" y="178475"/>
                        <a:pt x="5215" y="5215"/>
                      </a:cubicBezTo>
                      <a:lnTo>
                        <a:pt x="13978" y="13026"/>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17" name="Google Shape;3017;p304"/>
                <p:cNvSpPr/>
                <p:nvPr/>
              </p:nvSpPr>
              <p:spPr>
                <a:xfrm>
                  <a:off x="1809765" y="-2194393"/>
                  <a:ext cx="238125" cy="228600"/>
                </a:xfrm>
                <a:custGeom>
                  <a:rect b="b" l="l" r="r" t="t"/>
                  <a:pathLst>
                    <a:path extrusionOk="0" h="228600" w="238125">
                      <a:moveTo>
                        <a:pt x="5215" y="5215"/>
                      </a:moveTo>
                      <a:cubicBezTo>
                        <a:pt x="5215" y="5215"/>
                        <a:pt x="112085" y="162759"/>
                        <a:pt x="239721" y="230386"/>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18" name="Google Shape;3018;p304"/>
                <p:cNvSpPr/>
                <p:nvPr/>
              </p:nvSpPr>
              <p:spPr>
                <a:xfrm>
                  <a:off x="2105040" y="-1967126"/>
                  <a:ext cx="3143250" cy="95250"/>
                </a:xfrm>
                <a:custGeom>
                  <a:rect b="b" l="l" r="r" t="t"/>
                  <a:pathLst>
                    <a:path extrusionOk="0" h="95250" w="3143250">
                      <a:moveTo>
                        <a:pt x="5215" y="5786"/>
                      </a:moveTo>
                      <a:cubicBezTo>
                        <a:pt x="5215" y="5786"/>
                        <a:pt x="178570" y="63222"/>
                        <a:pt x="438031" y="73223"/>
                      </a:cubicBezTo>
                      <a:cubicBezTo>
                        <a:pt x="697492" y="83129"/>
                        <a:pt x="1372910" y="95607"/>
                        <a:pt x="1757434" y="90654"/>
                      </a:cubicBezTo>
                      <a:cubicBezTo>
                        <a:pt x="2141863" y="85701"/>
                        <a:pt x="2607826" y="88939"/>
                        <a:pt x="2859096" y="61984"/>
                      </a:cubicBezTo>
                      <a:cubicBezTo>
                        <a:pt x="2984635" y="48554"/>
                        <a:pt x="3143417" y="5215"/>
                        <a:pt x="3143417"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19" name="Google Shape;3019;p304"/>
                <p:cNvSpPr/>
                <p:nvPr/>
              </p:nvSpPr>
              <p:spPr>
                <a:xfrm>
                  <a:off x="5198951" y="-2156960"/>
                  <a:ext cx="228600" cy="228600"/>
                </a:xfrm>
                <a:custGeom>
                  <a:rect b="b" l="l" r="r" t="t"/>
                  <a:pathLst>
                    <a:path extrusionOk="0" h="228600" w="228600">
                      <a:moveTo>
                        <a:pt x="191429" y="10168"/>
                      </a:moveTo>
                      <a:lnTo>
                        <a:pt x="229719" y="5215"/>
                      </a:lnTo>
                      <a:cubicBezTo>
                        <a:pt x="229719" y="5215"/>
                        <a:pt x="197335" y="119991"/>
                        <a:pt x="103322" y="199811"/>
                      </a:cubicBezTo>
                      <a:cubicBezTo>
                        <a:pt x="103322" y="199811"/>
                        <a:pt x="45125" y="216480"/>
                        <a:pt x="5215" y="224766"/>
                      </a:cubicBezTo>
                      <a:cubicBezTo>
                        <a:pt x="5215" y="224766"/>
                        <a:pt x="73414" y="187333"/>
                        <a:pt x="117515" y="128278"/>
                      </a:cubicBezTo>
                      <a:cubicBezTo>
                        <a:pt x="158853" y="72938"/>
                        <a:pt x="181523" y="43506"/>
                        <a:pt x="191524" y="10168"/>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20" name="Google Shape;3020;p304"/>
                <p:cNvSpPr/>
                <p:nvPr/>
              </p:nvSpPr>
              <p:spPr>
                <a:xfrm>
                  <a:off x="1871773" y="-2194393"/>
                  <a:ext cx="1057275" cy="276225"/>
                </a:xfrm>
                <a:custGeom>
                  <a:rect b="b" l="l" r="r" t="t"/>
                  <a:pathLst>
                    <a:path extrusionOk="0" h="276225" w="1057275">
                      <a:moveTo>
                        <a:pt x="5215" y="5215"/>
                      </a:moveTo>
                      <a:cubicBezTo>
                        <a:pt x="5215" y="5215"/>
                        <a:pt x="366974" y="223052"/>
                        <a:pt x="1056680" y="276677"/>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21" name="Google Shape;3021;p304"/>
                <p:cNvSpPr/>
                <p:nvPr/>
              </p:nvSpPr>
              <p:spPr>
                <a:xfrm>
                  <a:off x="1889299" y="-2343269"/>
                  <a:ext cx="723900" cy="142875"/>
                </a:xfrm>
                <a:custGeom>
                  <a:rect b="b" l="l" r="r" t="t"/>
                  <a:pathLst>
                    <a:path extrusionOk="0" h="142875" w="723900">
                      <a:moveTo>
                        <a:pt x="5215" y="5215"/>
                      </a:moveTo>
                      <a:cubicBezTo>
                        <a:pt x="5215" y="5215"/>
                        <a:pt x="212288" y="135136"/>
                        <a:pt x="721209" y="146280"/>
                      </a:cubicBezTo>
                      <a:cubicBezTo>
                        <a:pt x="721209" y="146280"/>
                        <a:pt x="269629" y="107513"/>
                        <a:pt x="5215" y="5215"/>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22" name="Google Shape;3022;p304"/>
                <p:cNvSpPr/>
                <p:nvPr/>
              </p:nvSpPr>
              <p:spPr>
                <a:xfrm>
                  <a:off x="2627518" y="-3184189"/>
                  <a:ext cx="1847850" cy="1209675"/>
                </a:xfrm>
                <a:custGeom>
                  <a:rect b="b" l="l" r="r" t="t"/>
                  <a:pathLst>
                    <a:path extrusionOk="0" h="1209675" w="1847850">
                      <a:moveTo>
                        <a:pt x="1842937" y="1043684"/>
                      </a:moveTo>
                      <a:cubicBezTo>
                        <a:pt x="1508610" y="1023682"/>
                        <a:pt x="1177045" y="1031587"/>
                        <a:pt x="1010928" y="1041589"/>
                      </a:cubicBezTo>
                      <a:cubicBezTo>
                        <a:pt x="844812" y="1051590"/>
                        <a:pt x="363324" y="1180463"/>
                        <a:pt x="281028" y="1199132"/>
                      </a:cubicBezTo>
                      <a:cubicBezTo>
                        <a:pt x="198732" y="1217801"/>
                        <a:pt x="155012" y="1205324"/>
                        <a:pt x="77669" y="1020729"/>
                      </a:cubicBezTo>
                      <a:cubicBezTo>
                        <a:pt x="326" y="836134"/>
                        <a:pt x="5279" y="605344"/>
                        <a:pt x="5279" y="605344"/>
                      </a:cubicBezTo>
                      <a:cubicBezTo>
                        <a:pt x="5279" y="605344"/>
                        <a:pt x="326" y="374553"/>
                        <a:pt x="77669" y="189958"/>
                      </a:cubicBezTo>
                      <a:cubicBezTo>
                        <a:pt x="155012" y="5364"/>
                        <a:pt x="198636" y="-7114"/>
                        <a:pt x="281028" y="11555"/>
                      </a:cubicBezTo>
                      <a:cubicBezTo>
                        <a:pt x="363324" y="30224"/>
                        <a:pt x="844812" y="159193"/>
                        <a:pt x="1010928" y="169099"/>
                      </a:cubicBezTo>
                      <a:cubicBezTo>
                        <a:pt x="1177045" y="179100"/>
                        <a:pt x="1508705" y="187196"/>
                        <a:pt x="1843032" y="167194"/>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23" name="Google Shape;3023;p304"/>
                <p:cNvSpPr/>
                <p:nvPr/>
              </p:nvSpPr>
              <p:spPr>
                <a:xfrm>
                  <a:off x="4461240" y="-3067387"/>
                  <a:ext cx="676275" cy="971550"/>
                </a:xfrm>
                <a:custGeom>
                  <a:rect b="b" l="l" r="r" t="t"/>
                  <a:pathLst>
                    <a:path extrusionOk="0" h="971550" w="676275">
                      <a:moveTo>
                        <a:pt x="83415" y="488637"/>
                      </a:moveTo>
                      <a:cubicBezTo>
                        <a:pt x="83415" y="602270"/>
                        <a:pt x="71795" y="780102"/>
                        <a:pt x="5215" y="936407"/>
                      </a:cubicBezTo>
                      <a:cubicBezTo>
                        <a:pt x="5215" y="936407"/>
                        <a:pt x="357830" y="986318"/>
                        <a:pt x="560713" y="968030"/>
                      </a:cubicBezTo>
                      <a:cubicBezTo>
                        <a:pt x="560713" y="968030"/>
                        <a:pt x="675489" y="809248"/>
                        <a:pt x="675489" y="488637"/>
                      </a:cubicBezTo>
                      <a:cubicBezTo>
                        <a:pt x="675489" y="168025"/>
                        <a:pt x="560713" y="9243"/>
                        <a:pt x="560713" y="9243"/>
                      </a:cubicBezTo>
                      <a:cubicBezTo>
                        <a:pt x="357830" y="-9045"/>
                        <a:pt x="5215" y="40866"/>
                        <a:pt x="5215" y="40866"/>
                      </a:cubicBezTo>
                      <a:cubicBezTo>
                        <a:pt x="71700" y="197171"/>
                        <a:pt x="83415" y="375003"/>
                        <a:pt x="83415" y="488637"/>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24" name="Google Shape;3024;p304"/>
                <p:cNvSpPr/>
                <p:nvPr/>
              </p:nvSpPr>
              <p:spPr>
                <a:xfrm>
                  <a:off x="4496387" y="-3042465"/>
                  <a:ext cx="619125" cy="923925"/>
                </a:xfrm>
                <a:custGeom>
                  <a:rect b="b" l="l" r="r" t="t"/>
                  <a:pathLst>
                    <a:path extrusionOk="0" h="923925" w="619125">
                      <a:moveTo>
                        <a:pt x="615386" y="463714"/>
                      </a:moveTo>
                      <a:cubicBezTo>
                        <a:pt x="615386" y="728985"/>
                        <a:pt x="534234" y="881480"/>
                        <a:pt x="511278" y="919295"/>
                      </a:cubicBezTo>
                      <a:cubicBezTo>
                        <a:pt x="347924" y="931487"/>
                        <a:pt x="93702" y="902245"/>
                        <a:pt x="5215" y="891005"/>
                      </a:cubicBezTo>
                      <a:cubicBezTo>
                        <a:pt x="61031" y="742797"/>
                        <a:pt x="73223" y="578681"/>
                        <a:pt x="73223" y="463714"/>
                      </a:cubicBezTo>
                      <a:cubicBezTo>
                        <a:pt x="73223" y="348747"/>
                        <a:pt x="61031" y="184632"/>
                        <a:pt x="5215" y="36423"/>
                      </a:cubicBezTo>
                      <a:cubicBezTo>
                        <a:pt x="93702" y="25183"/>
                        <a:pt x="347924" y="-4059"/>
                        <a:pt x="511278" y="8133"/>
                      </a:cubicBezTo>
                      <a:cubicBezTo>
                        <a:pt x="534138" y="45757"/>
                        <a:pt x="615386" y="198252"/>
                        <a:pt x="615386" y="463619"/>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25" name="Google Shape;3025;p304"/>
                <p:cNvSpPr/>
                <p:nvPr/>
              </p:nvSpPr>
              <p:spPr>
                <a:xfrm>
                  <a:off x="5016738" y="-2152007"/>
                  <a:ext cx="371475" cy="57150"/>
                </a:xfrm>
                <a:custGeom>
                  <a:rect b="b" l="l" r="r" t="t"/>
                  <a:pathLst>
                    <a:path extrusionOk="0" h="57150" w="371475">
                      <a:moveTo>
                        <a:pt x="5215" y="52649"/>
                      </a:moveTo>
                      <a:cubicBezTo>
                        <a:pt x="5215" y="52649"/>
                        <a:pt x="153233" y="49316"/>
                        <a:pt x="373547"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26" name="Google Shape;3026;p304"/>
                <p:cNvSpPr/>
                <p:nvPr/>
              </p:nvSpPr>
              <p:spPr>
                <a:xfrm>
                  <a:off x="5423360" y="-3010971"/>
                  <a:ext cx="47625" cy="857250"/>
                </a:xfrm>
                <a:custGeom>
                  <a:rect b="b" l="l" r="r" t="t"/>
                  <a:pathLst>
                    <a:path extrusionOk="0" h="857250" w="47625">
                      <a:moveTo>
                        <a:pt x="5215" y="859226"/>
                      </a:moveTo>
                      <a:cubicBezTo>
                        <a:pt x="5215" y="859226"/>
                        <a:pt x="47601" y="681490"/>
                        <a:pt x="47601" y="432221"/>
                      </a:cubicBezTo>
                      <a:cubicBezTo>
                        <a:pt x="47601" y="182951"/>
                        <a:pt x="5215" y="5215"/>
                        <a:pt x="5215"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27" name="Google Shape;3027;p304"/>
                <p:cNvSpPr/>
                <p:nvPr/>
              </p:nvSpPr>
              <p:spPr>
                <a:xfrm>
                  <a:off x="5434790" y="-2214300"/>
                  <a:ext cx="85725" cy="19050"/>
                </a:xfrm>
                <a:custGeom>
                  <a:rect b="b" l="l" r="r" t="t"/>
                  <a:pathLst>
                    <a:path extrusionOk="0" h="19050" w="85725">
                      <a:moveTo>
                        <a:pt x="5215" y="15597"/>
                      </a:moveTo>
                      <a:lnTo>
                        <a:pt x="83511" y="5215"/>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28" name="Google Shape;3028;p304"/>
                <p:cNvSpPr/>
                <p:nvPr/>
              </p:nvSpPr>
              <p:spPr>
                <a:xfrm>
                  <a:off x="4253119" y="-2087713"/>
                  <a:ext cx="1095375" cy="57150"/>
                </a:xfrm>
                <a:custGeom>
                  <a:rect b="b" l="l" r="r" t="t"/>
                  <a:pathLst>
                    <a:path extrusionOk="0" h="57150" w="1095375">
                      <a:moveTo>
                        <a:pt x="5215" y="5215"/>
                      </a:moveTo>
                      <a:cubicBezTo>
                        <a:pt x="5215" y="5215"/>
                        <a:pt x="311539" y="30075"/>
                        <a:pt x="467844" y="43315"/>
                      </a:cubicBezTo>
                      <a:cubicBezTo>
                        <a:pt x="624150" y="56555"/>
                        <a:pt x="632532" y="71509"/>
                        <a:pt x="825413" y="45696"/>
                      </a:cubicBezTo>
                      <a:cubicBezTo>
                        <a:pt x="1018294" y="19884"/>
                        <a:pt x="1097066" y="13216"/>
                        <a:pt x="1097066" y="13216"/>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29" name="Google Shape;3029;p304"/>
                <p:cNvSpPr/>
                <p:nvPr/>
              </p:nvSpPr>
              <p:spPr>
                <a:xfrm>
                  <a:off x="4609353" y="-2033897"/>
                  <a:ext cx="704850" cy="85725"/>
                </a:xfrm>
                <a:custGeom>
                  <a:rect b="b" l="l" r="r" t="t"/>
                  <a:pathLst>
                    <a:path extrusionOk="0" h="85725" w="704850">
                      <a:moveTo>
                        <a:pt x="5215" y="85606"/>
                      </a:moveTo>
                      <a:cubicBezTo>
                        <a:pt x="5215" y="85606"/>
                        <a:pt x="159806" y="79415"/>
                        <a:pt x="344400" y="55221"/>
                      </a:cubicBezTo>
                      <a:cubicBezTo>
                        <a:pt x="528995" y="31028"/>
                        <a:pt x="706922" y="5215"/>
                        <a:pt x="706922"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30" name="Google Shape;3030;p304"/>
                <p:cNvSpPr/>
                <p:nvPr/>
              </p:nvSpPr>
              <p:spPr>
                <a:xfrm>
                  <a:off x="2687494" y="-3178802"/>
                  <a:ext cx="219075" cy="1190625"/>
                </a:xfrm>
                <a:custGeom>
                  <a:rect b="b" l="l" r="r" t="t"/>
                  <a:pathLst>
                    <a:path extrusionOk="0" h="1190625" w="219075">
                      <a:moveTo>
                        <a:pt x="216003" y="1194888"/>
                      </a:moveTo>
                      <a:cubicBezTo>
                        <a:pt x="216003" y="1194888"/>
                        <a:pt x="5215" y="1091541"/>
                        <a:pt x="5215" y="600051"/>
                      </a:cubicBezTo>
                      <a:cubicBezTo>
                        <a:pt x="5215" y="108561"/>
                        <a:pt x="216003" y="5215"/>
                        <a:pt x="216003"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31" name="Google Shape;3031;p304"/>
                <p:cNvSpPr/>
                <p:nvPr/>
              </p:nvSpPr>
              <p:spPr>
                <a:xfrm>
                  <a:off x="1767094" y="-2875784"/>
                  <a:ext cx="28575" cy="590550"/>
                </a:xfrm>
                <a:custGeom>
                  <a:rect b="b" l="l" r="r" t="t"/>
                  <a:pathLst>
                    <a:path extrusionOk="0" h="590550" w="28575">
                      <a:moveTo>
                        <a:pt x="5215" y="577640"/>
                      </a:moveTo>
                      <a:cubicBezTo>
                        <a:pt x="33980" y="620026"/>
                        <a:pt x="26360" y="536492"/>
                        <a:pt x="17597" y="438003"/>
                      </a:cubicBezTo>
                      <a:cubicBezTo>
                        <a:pt x="8834" y="339419"/>
                        <a:pt x="8834" y="254647"/>
                        <a:pt x="17597" y="156159"/>
                      </a:cubicBezTo>
                      <a:cubicBezTo>
                        <a:pt x="26360" y="57575"/>
                        <a:pt x="33980" y="-25864"/>
                        <a:pt x="5215" y="16522"/>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32" name="Google Shape;3032;p304"/>
                <p:cNvSpPr/>
                <p:nvPr/>
              </p:nvSpPr>
              <p:spPr>
                <a:xfrm>
                  <a:off x="1787382" y="-2318313"/>
                  <a:ext cx="1143000" cy="371475"/>
                </a:xfrm>
                <a:custGeom>
                  <a:rect b="b" l="l" r="r" t="t"/>
                  <a:pathLst>
                    <a:path extrusionOk="0" h="371475" w="1143000">
                      <a:moveTo>
                        <a:pt x="5215" y="5215"/>
                      </a:moveTo>
                      <a:cubicBezTo>
                        <a:pt x="5215" y="5215"/>
                        <a:pt x="34647" y="66175"/>
                        <a:pt x="80843" y="99893"/>
                      </a:cubicBezTo>
                      <a:cubicBezTo>
                        <a:pt x="80843" y="99893"/>
                        <a:pt x="393930" y="292013"/>
                        <a:pt x="1146119" y="371928"/>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33" name="Google Shape;3033;p304"/>
                <p:cNvSpPr/>
                <p:nvPr/>
              </p:nvSpPr>
              <p:spPr>
                <a:xfrm>
                  <a:off x="2736643" y="-3143133"/>
                  <a:ext cx="628650" cy="1123950"/>
                </a:xfrm>
                <a:custGeom>
                  <a:rect b="b" l="l" r="r" t="t"/>
                  <a:pathLst>
                    <a:path extrusionOk="0" h="1123950" w="628650">
                      <a:moveTo>
                        <a:pt x="175617" y="5551"/>
                      </a:moveTo>
                      <a:cubicBezTo>
                        <a:pt x="139422" y="14314"/>
                        <a:pt x="98274" y="98229"/>
                        <a:pt x="53411" y="216339"/>
                      </a:cubicBezTo>
                      <a:cubicBezTo>
                        <a:pt x="8549" y="334449"/>
                        <a:pt x="5215" y="476467"/>
                        <a:pt x="5215" y="564383"/>
                      </a:cubicBezTo>
                      <a:cubicBezTo>
                        <a:pt x="5215" y="652298"/>
                        <a:pt x="8549" y="794316"/>
                        <a:pt x="53411" y="912426"/>
                      </a:cubicBezTo>
                      <a:cubicBezTo>
                        <a:pt x="98274" y="1030536"/>
                        <a:pt x="139518" y="1114451"/>
                        <a:pt x="175617" y="1123215"/>
                      </a:cubicBezTo>
                      <a:cubicBezTo>
                        <a:pt x="211812" y="1131977"/>
                        <a:pt x="630912" y="1028441"/>
                        <a:pt x="630912" y="1028441"/>
                      </a:cubicBezTo>
                      <a:cubicBezTo>
                        <a:pt x="630912" y="1028441"/>
                        <a:pt x="566047" y="842608"/>
                        <a:pt x="566047" y="564478"/>
                      </a:cubicBezTo>
                      <a:cubicBezTo>
                        <a:pt x="566047" y="286348"/>
                        <a:pt x="630912" y="100515"/>
                        <a:pt x="630912" y="100515"/>
                      </a:cubicBezTo>
                      <a:cubicBezTo>
                        <a:pt x="630912" y="100515"/>
                        <a:pt x="211812" y="-3022"/>
                        <a:pt x="175617" y="5741"/>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34" name="Google Shape;3034;p304"/>
                <p:cNvSpPr/>
                <p:nvPr/>
              </p:nvSpPr>
              <p:spPr>
                <a:xfrm>
                  <a:off x="3326209" y="-3058310"/>
                  <a:ext cx="76200" cy="952500"/>
                </a:xfrm>
                <a:custGeom>
                  <a:rect b="b" l="l" r="r" t="t"/>
                  <a:pathLst>
                    <a:path extrusionOk="0" h="952500" w="76200">
                      <a:moveTo>
                        <a:pt x="75065" y="955239"/>
                      </a:moveTo>
                      <a:cubicBezTo>
                        <a:pt x="75065" y="955239"/>
                        <a:pt x="-82098" y="494228"/>
                        <a:pt x="75065"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35" name="Google Shape;3035;p304"/>
                <p:cNvSpPr/>
                <p:nvPr/>
              </p:nvSpPr>
              <p:spPr>
                <a:xfrm>
                  <a:off x="3008106" y="-3418546"/>
                  <a:ext cx="180975" cy="209550"/>
                </a:xfrm>
                <a:custGeom>
                  <a:rect b="b" l="l" r="r" t="t"/>
                  <a:pathLst>
                    <a:path extrusionOk="0" h="209550" w="180975">
                      <a:moveTo>
                        <a:pt x="5215" y="207335"/>
                      </a:moveTo>
                      <a:lnTo>
                        <a:pt x="89987" y="207335"/>
                      </a:lnTo>
                      <a:lnTo>
                        <a:pt x="99989" y="165235"/>
                      </a:lnTo>
                      <a:cubicBezTo>
                        <a:pt x="101417" y="159139"/>
                        <a:pt x="106847" y="154853"/>
                        <a:pt x="113133" y="154853"/>
                      </a:cubicBezTo>
                      <a:lnTo>
                        <a:pt x="116943" y="154853"/>
                      </a:lnTo>
                      <a:cubicBezTo>
                        <a:pt x="121706" y="154853"/>
                        <a:pt x="126087" y="151900"/>
                        <a:pt x="127706" y="147328"/>
                      </a:cubicBezTo>
                      <a:lnTo>
                        <a:pt x="178094" y="9882"/>
                      </a:lnTo>
                      <a:cubicBezTo>
                        <a:pt x="178951" y="7596"/>
                        <a:pt x="177236" y="5215"/>
                        <a:pt x="174855" y="5215"/>
                      </a:cubicBezTo>
                      <a:lnTo>
                        <a:pt x="154662" y="5215"/>
                      </a:lnTo>
                      <a:cubicBezTo>
                        <a:pt x="127230" y="5215"/>
                        <a:pt x="102084" y="20550"/>
                        <a:pt x="89416" y="44839"/>
                      </a:cubicBezTo>
                      <a:lnTo>
                        <a:pt x="5215" y="207240"/>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36" name="Google Shape;3036;p304"/>
                <p:cNvSpPr/>
                <p:nvPr/>
              </p:nvSpPr>
              <p:spPr>
                <a:xfrm>
                  <a:off x="3008106" y="-1951601"/>
                  <a:ext cx="180975" cy="209550"/>
                </a:xfrm>
                <a:custGeom>
                  <a:rect b="b" l="l" r="r" t="t"/>
                  <a:pathLst>
                    <a:path extrusionOk="0" h="209550" w="180975">
                      <a:moveTo>
                        <a:pt x="5215" y="5215"/>
                      </a:moveTo>
                      <a:lnTo>
                        <a:pt x="89987" y="5215"/>
                      </a:lnTo>
                      <a:lnTo>
                        <a:pt x="99989" y="47315"/>
                      </a:lnTo>
                      <a:cubicBezTo>
                        <a:pt x="101417" y="53411"/>
                        <a:pt x="106847" y="57697"/>
                        <a:pt x="113133" y="57697"/>
                      </a:cubicBezTo>
                      <a:lnTo>
                        <a:pt x="116943" y="57697"/>
                      </a:lnTo>
                      <a:cubicBezTo>
                        <a:pt x="121706" y="57697"/>
                        <a:pt x="126087" y="60650"/>
                        <a:pt x="127706" y="65222"/>
                      </a:cubicBezTo>
                      <a:lnTo>
                        <a:pt x="178094" y="202668"/>
                      </a:lnTo>
                      <a:cubicBezTo>
                        <a:pt x="178951" y="204954"/>
                        <a:pt x="177236" y="207335"/>
                        <a:pt x="174855" y="207335"/>
                      </a:cubicBezTo>
                      <a:lnTo>
                        <a:pt x="154662" y="207335"/>
                      </a:lnTo>
                      <a:cubicBezTo>
                        <a:pt x="127230" y="207335"/>
                        <a:pt x="102084" y="192000"/>
                        <a:pt x="89416" y="167711"/>
                      </a:cubicBezTo>
                      <a:lnTo>
                        <a:pt x="5215" y="5310"/>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3037" name="Google Shape;3037;p304"/>
              <p:cNvGrpSpPr/>
              <p:nvPr/>
            </p:nvGrpSpPr>
            <p:grpSpPr>
              <a:xfrm>
                <a:off x="1733780" y="-3418546"/>
                <a:ext cx="3810000" cy="1676495"/>
                <a:chOff x="1733780" y="-3418546"/>
                <a:chExt cx="3810000" cy="1676495"/>
              </a:xfrm>
            </p:grpSpPr>
            <p:sp>
              <p:nvSpPr>
                <p:cNvPr id="3038" name="Google Shape;3038;p304"/>
                <p:cNvSpPr/>
                <p:nvPr/>
              </p:nvSpPr>
              <p:spPr>
                <a:xfrm>
                  <a:off x="1733780" y="-3310247"/>
                  <a:ext cx="3810000" cy="1457325"/>
                </a:xfrm>
                <a:custGeom>
                  <a:rect b="b" l="l" r="r" t="t"/>
                  <a:pathLst>
                    <a:path extrusionOk="0" h="1457325" w="3810000">
                      <a:moveTo>
                        <a:pt x="238077" y="153995"/>
                      </a:moveTo>
                      <a:cubicBezTo>
                        <a:pt x="123301" y="228862"/>
                        <a:pt x="88440" y="315349"/>
                        <a:pt x="41862" y="441746"/>
                      </a:cubicBezTo>
                      <a:cubicBezTo>
                        <a:pt x="-4715" y="568143"/>
                        <a:pt x="-4715" y="894945"/>
                        <a:pt x="41862" y="1021342"/>
                      </a:cubicBezTo>
                      <a:cubicBezTo>
                        <a:pt x="88440" y="1147739"/>
                        <a:pt x="123396" y="1234226"/>
                        <a:pt x="238077" y="1309092"/>
                      </a:cubicBezTo>
                      <a:cubicBezTo>
                        <a:pt x="352854" y="1383959"/>
                        <a:pt x="455152" y="1456254"/>
                        <a:pt x="549926" y="1456254"/>
                      </a:cubicBezTo>
                      <a:lnTo>
                        <a:pt x="3041952" y="1456254"/>
                      </a:lnTo>
                      <a:cubicBezTo>
                        <a:pt x="3172921" y="1456254"/>
                        <a:pt x="3303413" y="1440252"/>
                        <a:pt x="3430572" y="1408533"/>
                      </a:cubicBezTo>
                      <a:lnTo>
                        <a:pt x="3523060" y="1385483"/>
                      </a:lnTo>
                      <a:cubicBezTo>
                        <a:pt x="3656981" y="1354527"/>
                        <a:pt x="3757565" y="1247180"/>
                        <a:pt x="3782234" y="1115163"/>
                      </a:cubicBezTo>
                      <a:lnTo>
                        <a:pt x="3782234" y="1115354"/>
                      </a:lnTo>
                      <a:cubicBezTo>
                        <a:pt x="3782521" y="1113830"/>
                        <a:pt x="3782806" y="1112306"/>
                        <a:pt x="3783092" y="1110687"/>
                      </a:cubicBezTo>
                      <a:cubicBezTo>
                        <a:pt x="3784140" y="1104591"/>
                        <a:pt x="3785092" y="1098399"/>
                        <a:pt x="3785759" y="1092113"/>
                      </a:cubicBezTo>
                      <a:cubicBezTo>
                        <a:pt x="3800237" y="981528"/>
                        <a:pt x="3807952" y="731591"/>
                        <a:pt x="3807952" y="731591"/>
                      </a:cubicBezTo>
                      <a:cubicBezTo>
                        <a:pt x="3807952" y="731591"/>
                        <a:pt x="3800237" y="481656"/>
                        <a:pt x="3785759" y="371070"/>
                      </a:cubicBezTo>
                      <a:cubicBezTo>
                        <a:pt x="3784997" y="364879"/>
                        <a:pt x="3784140" y="358688"/>
                        <a:pt x="3783092" y="352497"/>
                      </a:cubicBezTo>
                      <a:cubicBezTo>
                        <a:pt x="3782806" y="350877"/>
                        <a:pt x="3782521" y="349353"/>
                        <a:pt x="3782330" y="347829"/>
                      </a:cubicBezTo>
                      <a:lnTo>
                        <a:pt x="3782330" y="348020"/>
                      </a:lnTo>
                      <a:cubicBezTo>
                        <a:pt x="3757660" y="216003"/>
                        <a:pt x="3656981" y="108657"/>
                        <a:pt x="3523155" y="77700"/>
                      </a:cubicBezTo>
                      <a:lnTo>
                        <a:pt x="3430667" y="54650"/>
                      </a:lnTo>
                      <a:cubicBezTo>
                        <a:pt x="3303604" y="22932"/>
                        <a:pt x="3173111" y="6929"/>
                        <a:pt x="3042047" y="6929"/>
                      </a:cubicBezTo>
                      <a:lnTo>
                        <a:pt x="549831" y="6929"/>
                      </a:lnTo>
                      <a:cubicBezTo>
                        <a:pt x="455057" y="6929"/>
                        <a:pt x="352758" y="79319"/>
                        <a:pt x="237982" y="154091"/>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39" name="Google Shape;3039;p304"/>
                <p:cNvSpPr/>
                <p:nvPr/>
              </p:nvSpPr>
              <p:spPr>
                <a:xfrm>
                  <a:off x="1775476" y="-2973538"/>
                  <a:ext cx="104775" cy="390525"/>
                </a:xfrm>
                <a:custGeom>
                  <a:rect b="b" l="l" r="r" t="t"/>
                  <a:pathLst>
                    <a:path extrusionOk="0" h="390525" w="104775">
                      <a:moveTo>
                        <a:pt x="5215" y="91130"/>
                      </a:moveTo>
                      <a:lnTo>
                        <a:pt x="101513" y="5215"/>
                      </a:lnTo>
                      <a:cubicBezTo>
                        <a:pt x="54935" y="143232"/>
                        <a:pt x="53316" y="394787"/>
                        <a:pt x="53316" y="394787"/>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40" name="Google Shape;3040;p304"/>
                <p:cNvSpPr/>
                <p:nvPr/>
              </p:nvSpPr>
              <p:spPr>
                <a:xfrm>
                  <a:off x="2923238" y="-3247847"/>
                  <a:ext cx="1714500" cy="180975"/>
                </a:xfrm>
                <a:custGeom>
                  <a:rect b="b" l="l" r="r" t="t"/>
                  <a:pathLst>
                    <a:path extrusionOk="0" h="180975" w="1714500">
                      <a:moveTo>
                        <a:pt x="5310" y="7967"/>
                      </a:moveTo>
                      <a:lnTo>
                        <a:pt x="10263" y="36637"/>
                      </a:lnTo>
                      <a:cubicBezTo>
                        <a:pt x="10263" y="36637"/>
                        <a:pt x="425648" y="156366"/>
                        <a:pt x="707493" y="173797"/>
                      </a:cubicBezTo>
                      <a:cubicBezTo>
                        <a:pt x="989433" y="191228"/>
                        <a:pt x="1351097" y="186275"/>
                        <a:pt x="1505784" y="148841"/>
                      </a:cubicBezTo>
                      <a:cubicBezTo>
                        <a:pt x="1636276" y="117314"/>
                        <a:pt x="1700379" y="88358"/>
                        <a:pt x="1714667" y="64355"/>
                      </a:cubicBezTo>
                      <a:cubicBezTo>
                        <a:pt x="1721048" y="53591"/>
                        <a:pt x="1711428" y="39875"/>
                        <a:pt x="1698855" y="39018"/>
                      </a:cubicBezTo>
                      <a:cubicBezTo>
                        <a:pt x="1616464" y="33589"/>
                        <a:pt x="1302234" y="13301"/>
                        <a:pt x="1124117" y="7967"/>
                      </a:cubicBezTo>
                      <a:cubicBezTo>
                        <a:pt x="917901" y="1775"/>
                        <a:pt x="27313" y="7967"/>
                        <a:pt x="5215" y="7967"/>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41" name="Google Shape;3041;p304"/>
                <p:cNvSpPr/>
                <p:nvPr/>
              </p:nvSpPr>
              <p:spPr>
                <a:xfrm>
                  <a:off x="3127835" y="-3221378"/>
                  <a:ext cx="704850" cy="142875"/>
                </a:xfrm>
                <a:custGeom>
                  <a:rect b="b" l="l" r="r" t="t"/>
                  <a:pathLst>
                    <a:path extrusionOk="0" h="142875" w="704850">
                      <a:moveTo>
                        <a:pt x="625483" y="5215"/>
                      </a:moveTo>
                      <a:lnTo>
                        <a:pt x="5215" y="5215"/>
                      </a:lnTo>
                      <a:lnTo>
                        <a:pt x="11406" y="50078"/>
                      </a:lnTo>
                      <a:cubicBezTo>
                        <a:pt x="11406" y="50078"/>
                        <a:pt x="146089" y="87511"/>
                        <a:pt x="381452" y="121610"/>
                      </a:cubicBezTo>
                      <a:cubicBezTo>
                        <a:pt x="473464" y="134945"/>
                        <a:pt x="580430" y="139136"/>
                        <a:pt x="703397" y="142280"/>
                      </a:cubicBezTo>
                      <a:lnTo>
                        <a:pt x="625388" y="5215"/>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42" name="Google Shape;3042;p304"/>
                <p:cNvSpPr/>
                <p:nvPr/>
              </p:nvSpPr>
              <p:spPr>
                <a:xfrm>
                  <a:off x="3857260" y="-3220426"/>
                  <a:ext cx="504825" cy="142875"/>
                </a:xfrm>
                <a:custGeom>
                  <a:rect b="b" l="l" r="r" t="t"/>
                  <a:pathLst>
                    <a:path extrusionOk="0" h="142875" w="504825">
                      <a:moveTo>
                        <a:pt x="479369" y="17312"/>
                      </a:moveTo>
                      <a:cubicBezTo>
                        <a:pt x="298585" y="9787"/>
                        <a:pt x="116467" y="6549"/>
                        <a:pt x="5215" y="5215"/>
                      </a:cubicBezTo>
                      <a:lnTo>
                        <a:pt x="37600" y="142947"/>
                      </a:lnTo>
                      <a:cubicBezTo>
                        <a:pt x="40172" y="142947"/>
                        <a:pt x="42743" y="143042"/>
                        <a:pt x="45410" y="143137"/>
                      </a:cubicBezTo>
                      <a:cubicBezTo>
                        <a:pt x="250769" y="148090"/>
                        <a:pt x="400884" y="133326"/>
                        <a:pt x="508135" y="113038"/>
                      </a:cubicBezTo>
                      <a:lnTo>
                        <a:pt x="479369" y="17312"/>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43" name="Google Shape;3043;p304"/>
                <p:cNvSpPr/>
                <p:nvPr/>
              </p:nvSpPr>
              <p:spPr>
                <a:xfrm>
                  <a:off x="4360751" y="-3206996"/>
                  <a:ext cx="228600" cy="95250"/>
                </a:xfrm>
                <a:custGeom>
                  <a:rect b="b" l="l" r="r" t="t"/>
                  <a:pathLst>
                    <a:path extrusionOk="0" h="95250" w="228600">
                      <a:moveTo>
                        <a:pt x="33314" y="93893"/>
                      </a:moveTo>
                      <a:cubicBezTo>
                        <a:pt x="146661" y="69794"/>
                        <a:pt x="205812" y="40362"/>
                        <a:pt x="228767" y="26742"/>
                      </a:cubicBezTo>
                      <a:cubicBezTo>
                        <a:pt x="232672" y="24455"/>
                        <a:pt x="231243" y="18455"/>
                        <a:pt x="226767" y="18074"/>
                      </a:cubicBezTo>
                      <a:cubicBezTo>
                        <a:pt x="157520" y="12835"/>
                        <a:pt x="81891" y="8644"/>
                        <a:pt x="5215" y="5215"/>
                      </a:cubicBezTo>
                      <a:lnTo>
                        <a:pt x="33314" y="93893"/>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44" name="Google Shape;3044;p304"/>
                <p:cNvSpPr/>
                <p:nvPr/>
              </p:nvSpPr>
              <p:spPr>
                <a:xfrm>
                  <a:off x="1863010" y="-3230478"/>
                  <a:ext cx="247650" cy="266700"/>
                </a:xfrm>
                <a:custGeom>
                  <a:rect b="b" l="l" r="r" t="t"/>
                  <a:pathLst>
                    <a:path extrusionOk="0" h="266700" w="247650">
                      <a:moveTo>
                        <a:pt x="13978" y="262155"/>
                      </a:moveTo>
                      <a:lnTo>
                        <a:pt x="244007" y="36222"/>
                      </a:lnTo>
                      <a:cubicBezTo>
                        <a:pt x="246102" y="34222"/>
                        <a:pt x="247245" y="31460"/>
                        <a:pt x="247245" y="28602"/>
                      </a:cubicBezTo>
                      <a:lnTo>
                        <a:pt x="247245" y="9171"/>
                      </a:lnTo>
                      <a:cubicBezTo>
                        <a:pt x="247245" y="6314"/>
                        <a:pt x="244292" y="4409"/>
                        <a:pt x="241721" y="5552"/>
                      </a:cubicBezTo>
                      <a:cubicBezTo>
                        <a:pt x="211050" y="19744"/>
                        <a:pt x="61412" y="96706"/>
                        <a:pt x="5215" y="269966"/>
                      </a:cubicBezTo>
                      <a:lnTo>
                        <a:pt x="13978" y="262155"/>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45" name="Google Shape;3045;p304"/>
                <p:cNvSpPr/>
                <p:nvPr/>
              </p:nvSpPr>
              <p:spPr>
                <a:xfrm>
                  <a:off x="1809765" y="-3198709"/>
                  <a:ext cx="238125" cy="228600"/>
                </a:xfrm>
                <a:custGeom>
                  <a:rect b="b" l="l" r="r" t="t"/>
                  <a:pathLst>
                    <a:path extrusionOk="0" h="228600" w="238125">
                      <a:moveTo>
                        <a:pt x="5215" y="230386"/>
                      </a:moveTo>
                      <a:cubicBezTo>
                        <a:pt x="5215" y="230386"/>
                        <a:pt x="112085" y="72842"/>
                        <a:pt x="239721"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46" name="Google Shape;3046;p304"/>
                <p:cNvSpPr/>
                <p:nvPr/>
              </p:nvSpPr>
              <p:spPr>
                <a:xfrm>
                  <a:off x="2105040" y="-3287365"/>
                  <a:ext cx="3143250" cy="95250"/>
                </a:xfrm>
                <a:custGeom>
                  <a:rect b="b" l="l" r="r" t="t"/>
                  <a:pathLst>
                    <a:path extrusionOk="0" h="95250" w="3143250">
                      <a:moveTo>
                        <a:pt x="5215" y="91204"/>
                      </a:moveTo>
                      <a:cubicBezTo>
                        <a:pt x="5215" y="91204"/>
                        <a:pt x="178570" y="33768"/>
                        <a:pt x="438031" y="23767"/>
                      </a:cubicBezTo>
                      <a:cubicBezTo>
                        <a:pt x="697492" y="13861"/>
                        <a:pt x="1372910" y="1383"/>
                        <a:pt x="1757434" y="6336"/>
                      </a:cubicBezTo>
                      <a:cubicBezTo>
                        <a:pt x="2141958" y="11289"/>
                        <a:pt x="2607826" y="8051"/>
                        <a:pt x="2859096" y="35007"/>
                      </a:cubicBezTo>
                      <a:cubicBezTo>
                        <a:pt x="2984635" y="48437"/>
                        <a:pt x="3143417" y="91776"/>
                        <a:pt x="3143417" y="91776"/>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47" name="Google Shape;3047;p304"/>
                <p:cNvSpPr/>
                <p:nvPr/>
              </p:nvSpPr>
              <p:spPr>
                <a:xfrm>
                  <a:off x="5198951" y="-3230618"/>
                  <a:ext cx="228600" cy="228600"/>
                </a:xfrm>
                <a:custGeom>
                  <a:rect b="b" l="l" r="r" t="t"/>
                  <a:pathLst>
                    <a:path extrusionOk="0" h="228600" w="228600">
                      <a:moveTo>
                        <a:pt x="191429" y="219813"/>
                      </a:moveTo>
                      <a:lnTo>
                        <a:pt x="229719" y="224766"/>
                      </a:lnTo>
                      <a:cubicBezTo>
                        <a:pt x="229719" y="224766"/>
                        <a:pt x="197335" y="109990"/>
                        <a:pt x="103322" y="30170"/>
                      </a:cubicBezTo>
                      <a:cubicBezTo>
                        <a:pt x="103322" y="30170"/>
                        <a:pt x="45125" y="13502"/>
                        <a:pt x="5215" y="5215"/>
                      </a:cubicBezTo>
                      <a:cubicBezTo>
                        <a:pt x="5215" y="5215"/>
                        <a:pt x="73414" y="42648"/>
                        <a:pt x="117515" y="101703"/>
                      </a:cubicBezTo>
                      <a:cubicBezTo>
                        <a:pt x="158853" y="157043"/>
                        <a:pt x="181523" y="186476"/>
                        <a:pt x="191524" y="219813"/>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48" name="Google Shape;3048;p304"/>
                <p:cNvSpPr/>
                <p:nvPr/>
              </p:nvSpPr>
              <p:spPr>
                <a:xfrm>
                  <a:off x="1871773" y="-3245000"/>
                  <a:ext cx="1057275" cy="276225"/>
                </a:xfrm>
                <a:custGeom>
                  <a:rect b="b" l="l" r="r" t="t"/>
                  <a:pathLst>
                    <a:path extrusionOk="0" h="276225" w="1057275">
                      <a:moveTo>
                        <a:pt x="5215" y="276677"/>
                      </a:moveTo>
                      <a:cubicBezTo>
                        <a:pt x="5215" y="276677"/>
                        <a:pt x="366974" y="58841"/>
                        <a:pt x="1056680"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49" name="Google Shape;3049;p304"/>
                <p:cNvSpPr/>
                <p:nvPr/>
              </p:nvSpPr>
              <p:spPr>
                <a:xfrm>
                  <a:off x="1889299" y="-2965823"/>
                  <a:ext cx="723900" cy="142875"/>
                </a:xfrm>
                <a:custGeom>
                  <a:rect b="b" l="l" r="r" t="t"/>
                  <a:pathLst>
                    <a:path extrusionOk="0" h="142875" w="723900">
                      <a:moveTo>
                        <a:pt x="5215" y="146280"/>
                      </a:moveTo>
                      <a:cubicBezTo>
                        <a:pt x="5215" y="146280"/>
                        <a:pt x="212288" y="16359"/>
                        <a:pt x="721209" y="5215"/>
                      </a:cubicBezTo>
                      <a:cubicBezTo>
                        <a:pt x="721209" y="5215"/>
                        <a:pt x="269629" y="43982"/>
                        <a:pt x="5215" y="146280"/>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50" name="Google Shape;3050;p304"/>
                <p:cNvSpPr/>
                <p:nvPr/>
              </p:nvSpPr>
              <p:spPr>
                <a:xfrm>
                  <a:off x="5016738" y="-3063359"/>
                  <a:ext cx="371475" cy="57150"/>
                </a:xfrm>
                <a:custGeom>
                  <a:rect b="b" l="l" r="r" t="t"/>
                  <a:pathLst>
                    <a:path extrusionOk="0" h="57150" w="371475">
                      <a:moveTo>
                        <a:pt x="5215" y="5215"/>
                      </a:moveTo>
                      <a:cubicBezTo>
                        <a:pt x="5215" y="5215"/>
                        <a:pt x="153233" y="8549"/>
                        <a:pt x="373547" y="52649"/>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51" name="Google Shape;3051;p304"/>
                <p:cNvSpPr/>
                <p:nvPr/>
              </p:nvSpPr>
              <p:spPr>
                <a:xfrm>
                  <a:off x="5434790" y="-2964108"/>
                  <a:ext cx="85725" cy="19050"/>
                </a:xfrm>
                <a:custGeom>
                  <a:rect b="b" l="l" r="r" t="t"/>
                  <a:pathLst>
                    <a:path extrusionOk="0" h="19050" w="85725">
                      <a:moveTo>
                        <a:pt x="5215" y="5215"/>
                      </a:moveTo>
                      <a:lnTo>
                        <a:pt x="83511" y="15597"/>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52" name="Google Shape;3052;p304"/>
                <p:cNvSpPr/>
                <p:nvPr/>
              </p:nvSpPr>
              <p:spPr>
                <a:xfrm>
                  <a:off x="4253119" y="-3134825"/>
                  <a:ext cx="1095375" cy="57150"/>
                </a:xfrm>
                <a:custGeom>
                  <a:rect b="b" l="l" r="r" t="t"/>
                  <a:pathLst>
                    <a:path extrusionOk="0" h="57150" w="1095375">
                      <a:moveTo>
                        <a:pt x="5215" y="59822"/>
                      </a:moveTo>
                      <a:cubicBezTo>
                        <a:pt x="5215" y="59822"/>
                        <a:pt x="311539" y="34962"/>
                        <a:pt x="467844" y="21722"/>
                      </a:cubicBezTo>
                      <a:cubicBezTo>
                        <a:pt x="624150" y="8482"/>
                        <a:pt x="632532" y="-6472"/>
                        <a:pt x="825413" y="19341"/>
                      </a:cubicBezTo>
                      <a:cubicBezTo>
                        <a:pt x="1018294" y="45154"/>
                        <a:pt x="1097066" y="51821"/>
                        <a:pt x="1097066" y="51821"/>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53" name="Google Shape;3053;p304"/>
                <p:cNvSpPr/>
                <p:nvPr/>
              </p:nvSpPr>
              <p:spPr>
                <a:xfrm>
                  <a:off x="4609353" y="-3214520"/>
                  <a:ext cx="704850" cy="85725"/>
                </a:xfrm>
                <a:custGeom>
                  <a:rect b="b" l="l" r="r" t="t"/>
                  <a:pathLst>
                    <a:path extrusionOk="0" h="85725" w="704850">
                      <a:moveTo>
                        <a:pt x="5215" y="5215"/>
                      </a:moveTo>
                      <a:cubicBezTo>
                        <a:pt x="5215" y="5215"/>
                        <a:pt x="159806" y="11406"/>
                        <a:pt x="344400" y="35600"/>
                      </a:cubicBezTo>
                      <a:cubicBezTo>
                        <a:pt x="528995" y="59793"/>
                        <a:pt x="706922" y="85606"/>
                        <a:pt x="706922" y="85606"/>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54" name="Google Shape;3054;p304"/>
                <p:cNvSpPr/>
                <p:nvPr/>
              </p:nvSpPr>
              <p:spPr>
                <a:xfrm>
                  <a:off x="1787382" y="-3216425"/>
                  <a:ext cx="1143000" cy="371475"/>
                </a:xfrm>
                <a:custGeom>
                  <a:rect b="b" l="l" r="r" t="t"/>
                  <a:pathLst>
                    <a:path extrusionOk="0" h="371475" w="1143000">
                      <a:moveTo>
                        <a:pt x="5215" y="371927"/>
                      </a:moveTo>
                      <a:cubicBezTo>
                        <a:pt x="5215" y="371927"/>
                        <a:pt x="34647" y="310967"/>
                        <a:pt x="80843" y="277249"/>
                      </a:cubicBezTo>
                      <a:cubicBezTo>
                        <a:pt x="80843" y="277249"/>
                        <a:pt x="393930" y="85130"/>
                        <a:pt x="1146119"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55" name="Google Shape;3055;p304"/>
                <p:cNvSpPr/>
                <p:nvPr/>
              </p:nvSpPr>
              <p:spPr>
                <a:xfrm>
                  <a:off x="1775476" y="-2583965"/>
                  <a:ext cx="104775" cy="390525"/>
                </a:xfrm>
                <a:custGeom>
                  <a:rect b="b" l="l" r="r" t="t"/>
                  <a:pathLst>
                    <a:path extrusionOk="0" h="390525" w="104775">
                      <a:moveTo>
                        <a:pt x="5215" y="308872"/>
                      </a:moveTo>
                      <a:lnTo>
                        <a:pt x="101513" y="394787"/>
                      </a:lnTo>
                      <a:cubicBezTo>
                        <a:pt x="54935" y="256770"/>
                        <a:pt x="53316" y="5215"/>
                        <a:pt x="53316"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56" name="Google Shape;3056;p304"/>
                <p:cNvSpPr/>
                <p:nvPr/>
              </p:nvSpPr>
              <p:spPr>
                <a:xfrm>
                  <a:off x="2923238" y="-2098412"/>
                  <a:ext cx="1714500" cy="180975"/>
                </a:xfrm>
                <a:custGeom>
                  <a:rect b="b" l="l" r="r" t="t"/>
                  <a:pathLst>
                    <a:path extrusionOk="0" h="180975" w="1714500">
                      <a:moveTo>
                        <a:pt x="5310" y="180697"/>
                      </a:moveTo>
                      <a:lnTo>
                        <a:pt x="10263" y="152026"/>
                      </a:lnTo>
                      <a:cubicBezTo>
                        <a:pt x="10263" y="152026"/>
                        <a:pt x="425648" y="32297"/>
                        <a:pt x="707493" y="14866"/>
                      </a:cubicBezTo>
                      <a:cubicBezTo>
                        <a:pt x="989433" y="-2564"/>
                        <a:pt x="1351097" y="2388"/>
                        <a:pt x="1505784" y="39822"/>
                      </a:cubicBezTo>
                      <a:cubicBezTo>
                        <a:pt x="1636276" y="71350"/>
                        <a:pt x="1700379" y="100305"/>
                        <a:pt x="1714667" y="124309"/>
                      </a:cubicBezTo>
                      <a:cubicBezTo>
                        <a:pt x="1721048" y="135072"/>
                        <a:pt x="1711428" y="148788"/>
                        <a:pt x="1698855" y="149645"/>
                      </a:cubicBezTo>
                      <a:cubicBezTo>
                        <a:pt x="1616464" y="155074"/>
                        <a:pt x="1302234" y="175363"/>
                        <a:pt x="1124117" y="180697"/>
                      </a:cubicBezTo>
                      <a:cubicBezTo>
                        <a:pt x="917901" y="186888"/>
                        <a:pt x="27313" y="180697"/>
                        <a:pt x="5215" y="180697"/>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57" name="Google Shape;3057;p304"/>
                <p:cNvSpPr/>
                <p:nvPr/>
              </p:nvSpPr>
              <p:spPr>
                <a:xfrm>
                  <a:off x="3127835" y="-2083713"/>
                  <a:ext cx="704850" cy="142875"/>
                </a:xfrm>
                <a:custGeom>
                  <a:rect b="b" l="l" r="r" t="t"/>
                  <a:pathLst>
                    <a:path extrusionOk="0" h="142875" w="704850">
                      <a:moveTo>
                        <a:pt x="625483" y="142280"/>
                      </a:moveTo>
                      <a:lnTo>
                        <a:pt x="5215" y="142280"/>
                      </a:lnTo>
                      <a:lnTo>
                        <a:pt x="11406" y="97417"/>
                      </a:lnTo>
                      <a:cubicBezTo>
                        <a:pt x="11406" y="97417"/>
                        <a:pt x="146089" y="59984"/>
                        <a:pt x="381452" y="25884"/>
                      </a:cubicBezTo>
                      <a:cubicBezTo>
                        <a:pt x="473464" y="12549"/>
                        <a:pt x="580430" y="8358"/>
                        <a:pt x="703397" y="5215"/>
                      </a:cubicBezTo>
                      <a:lnTo>
                        <a:pt x="625388" y="142375"/>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58" name="Google Shape;3058;p304"/>
                <p:cNvSpPr/>
                <p:nvPr/>
              </p:nvSpPr>
              <p:spPr>
                <a:xfrm>
                  <a:off x="3857260" y="-2086486"/>
                  <a:ext cx="504825" cy="142875"/>
                </a:xfrm>
                <a:custGeom>
                  <a:rect b="b" l="l" r="r" t="t"/>
                  <a:pathLst>
                    <a:path extrusionOk="0" h="142875" w="504825">
                      <a:moveTo>
                        <a:pt x="479369" y="132004"/>
                      </a:moveTo>
                      <a:cubicBezTo>
                        <a:pt x="298585" y="139528"/>
                        <a:pt x="116467" y="142767"/>
                        <a:pt x="5215" y="144100"/>
                      </a:cubicBezTo>
                      <a:lnTo>
                        <a:pt x="37600" y="6369"/>
                      </a:lnTo>
                      <a:cubicBezTo>
                        <a:pt x="40172" y="6369"/>
                        <a:pt x="42743" y="6274"/>
                        <a:pt x="45410" y="6178"/>
                      </a:cubicBezTo>
                      <a:cubicBezTo>
                        <a:pt x="250769" y="1225"/>
                        <a:pt x="400884" y="15989"/>
                        <a:pt x="508135" y="36277"/>
                      </a:cubicBezTo>
                      <a:lnTo>
                        <a:pt x="479369" y="132004"/>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59" name="Google Shape;3059;p304"/>
                <p:cNvSpPr/>
                <p:nvPr/>
              </p:nvSpPr>
              <p:spPr>
                <a:xfrm>
                  <a:off x="4360751" y="-2049613"/>
                  <a:ext cx="228600" cy="95250"/>
                </a:xfrm>
                <a:custGeom>
                  <a:rect b="b" l="l" r="r" t="t"/>
                  <a:pathLst>
                    <a:path extrusionOk="0" h="95250" w="228600">
                      <a:moveTo>
                        <a:pt x="33314" y="5215"/>
                      </a:moveTo>
                      <a:cubicBezTo>
                        <a:pt x="146661" y="29313"/>
                        <a:pt x="205812" y="58745"/>
                        <a:pt x="228767" y="72366"/>
                      </a:cubicBezTo>
                      <a:cubicBezTo>
                        <a:pt x="232672" y="74652"/>
                        <a:pt x="231243" y="80653"/>
                        <a:pt x="226767" y="81034"/>
                      </a:cubicBezTo>
                      <a:cubicBezTo>
                        <a:pt x="157520" y="86272"/>
                        <a:pt x="81891" y="90464"/>
                        <a:pt x="5215" y="93893"/>
                      </a:cubicBezTo>
                      <a:lnTo>
                        <a:pt x="33314" y="5215"/>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60" name="Google Shape;3060;p304"/>
                <p:cNvSpPr/>
                <p:nvPr/>
              </p:nvSpPr>
              <p:spPr>
                <a:xfrm>
                  <a:off x="1863010" y="-2202204"/>
                  <a:ext cx="247650" cy="266700"/>
                </a:xfrm>
                <a:custGeom>
                  <a:rect b="b" l="l" r="r" t="t"/>
                  <a:pathLst>
                    <a:path extrusionOk="0" h="266700" w="247650">
                      <a:moveTo>
                        <a:pt x="13978" y="13026"/>
                      </a:moveTo>
                      <a:lnTo>
                        <a:pt x="244007" y="238959"/>
                      </a:lnTo>
                      <a:cubicBezTo>
                        <a:pt x="246102" y="240959"/>
                        <a:pt x="247245" y="243721"/>
                        <a:pt x="247245" y="246579"/>
                      </a:cubicBezTo>
                      <a:lnTo>
                        <a:pt x="247245" y="266009"/>
                      </a:lnTo>
                      <a:cubicBezTo>
                        <a:pt x="247245" y="268867"/>
                        <a:pt x="244292" y="270772"/>
                        <a:pt x="241721" y="269629"/>
                      </a:cubicBezTo>
                      <a:cubicBezTo>
                        <a:pt x="211050" y="255437"/>
                        <a:pt x="61412" y="178475"/>
                        <a:pt x="5215" y="5215"/>
                      </a:cubicBezTo>
                      <a:lnTo>
                        <a:pt x="13978" y="13026"/>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61" name="Google Shape;3061;p304"/>
                <p:cNvSpPr/>
                <p:nvPr/>
              </p:nvSpPr>
              <p:spPr>
                <a:xfrm>
                  <a:off x="1809765" y="-2194393"/>
                  <a:ext cx="238125" cy="228600"/>
                </a:xfrm>
                <a:custGeom>
                  <a:rect b="b" l="l" r="r" t="t"/>
                  <a:pathLst>
                    <a:path extrusionOk="0" h="228600" w="238125">
                      <a:moveTo>
                        <a:pt x="5215" y="5215"/>
                      </a:moveTo>
                      <a:cubicBezTo>
                        <a:pt x="5215" y="5215"/>
                        <a:pt x="112085" y="162759"/>
                        <a:pt x="239721" y="230386"/>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62" name="Google Shape;3062;p304"/>
                <p:cNvSpPr/>
                <p:nvPr/>
              </p:nvSpPr>
              <p:spPr>
                <a:xfrm>
                  <a:off x="2105040" y="-1967126"/>
                  <a:ext cx="3143250" cy="95250"/>
                </a:xfrm>
                <a:custGeom>
                  <a:rect b="b" l="l" r="r" t="t"/>
                  <a:pathLst>
                    <a:path extrusionOk="0" h="95250" w="3143250">
                      <a:moveTo>
                        <a:pt x="5215" y="5786"/>
                      </a:moveTo>
                      <a:cubicBezTo>
                        <a:pt x="5215" y="5786"/>
                        <a:pt x="178570" y="63222"/>
                        <a:pt x="438031" y="73223"/>
                      </a:cubicBezTo>
                      <a:cubicBezTo>
                        <a:pt x="697492" y="83129"/>
                        <a:pt x="1372910" y="95607"/>
                        <a:pt x="1757434" y="90654"/>
                      </a:cubicBezTo>
                      <a:cubicBezTo>
                        <a:pt x="2141863" y="85701"/>
                        <a:pt x="2607826" y="88939"/>
                        <a:pt x="2859096" y="61984"/>
                      </a:cubicBezTo>
                      <a:cubicBezTo>
                        <a:pt x="2984635" y="48554"/>
                        <a:pt x="3143417" y="5215"/>
                        <a:pt x="3143417"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63" name="Google Shape;3063;p304"/>
                <p:cNvSpPr/>
                <p:nvPr/>
              </p:nvSpPr>
              <p:spPr>
                <a:xfrm>
                  <a:off x="5198951" y="-2156960"/>
                  <a:ext cx="228600" cy="228600"/>
                </a:xfrm>
                <a:custGeom>
                  <a:rect b="b" l="l" r="r" t="t"/>
                  <a:pathLst>
                    <a:path extrusionOk="0" h="228600" w="228600">
                      <a:moveTo>
                        <a:pt x="191429" y="10168"/>
                      </a:moveTo>
                      <a:lnTo>
                        <a:pt x="229719" y="5215"/>
                      </a:lnTo>
                      <a:cubicBezTo>
                        <a:pt x="229719" y="5215"/>
                        <a:pt x="197335" y="119991"/>
                        <a:pt x="103322" y="199811"/>
                      </a:cubicBezTo>
                      <a:cubicBezTo>
                        <a:pt x="103322" y="199811"/>
                        <a:pt x="45125" y="216480"/>
                        <a:pt x="5215" y="224766"/>
                      </a:cubicBezTo>
                      <a:cubicBezTo>
                        <a:pt x="5215" y="224766"/>
                        <a:pt x="73414" y="187333"/>
                        <a:pt x="117515" y="128278"/>
                      </a:cubicBezTo>
                      <a:cubicBezTo>
                        <a:pt x="158853" y="72938"/>
                        <a:pt x="181523" y="43506"/>
                        <a:pt x="191524" y="10168"/>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64" name="Google Shape;3064;p304"/>
                <p:cNvSpPr/>
                <p:nvPr/>
              </p:nvSpPr>
              <p:spPr>
                <a:xfrm>
                  <a:off x="1871773" y="-2194393"/>
                  <a:ext cx="1057275" cy="276225"/>
                </a:xfrm>
                <a:custGeom>
                  <a:rect b="b" l="l" r="r" t="t"/>
                  <a:pathLst>
                    <a:path extrusionOk="0" h="276225" w="1057275">
                      <a:moveTo>
                        <a:pt x="5215" y="5215"/>
                      </a:moveTo>
                      <a:cubicBezTo>
                        <a:pt x="5215" y="5215"/>
                        <a:pt x="366974" y="223052"/>
                        <a:pt x="1056680" y="276677"/>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65" name="Google Shape;3065;p304"/>
                <p:cNvSpPr/>
                <p:nvPr/>
              </p:nvSpPr>
              <p:spPr>
                <a:xfrm>
                  <a:off x="1889299" y="-2343269"/>
                  <a:ext cx="723900" cy="142875"/>
                </a:xfrm>
                <a:custGeom>
                  <a:rect b="b" l="l" r="r" t="t"/>
                  <a:pathLst>
                    <a:path extrusionOk="0" h="142875" w="723900">
                      <a:moveTo>
                        <a:pt x="5215" y="5215"/>
                      </a:moveTo>
                      <a:cubicBezTo>
                        <a:pt x="5215" y="5215"/>
                        <a:pt x="212288" y="135136"/>
                        <a:pt x="721209" y="146280"/>
                      </a:cubicBezTo>
                      <a:cubicBezTo>
                        <a:pt x="721209" y="146280"/>
                        <a:pt x="269629" y="107513"/>
                        <a:pt x="5215" y="5215"/>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66" name="Google Shape;3066;p304"/>
                <p:cNvSpPr/>
                <p:nvPr/>
              </p:nvSpPr>
              <p:spPr>
                <a:xfrm>
                  <a:off x="2627518" y="-3184189"/>
                  <a:ext cx="1847850" cy="1209675"/>
                </a:xfrm>
                <a:custGeom>
                  <a:rect b="b" l="l" r="r" t="t"/>
                  <a:pathLst>
                    <a:path extrusionOk="0" h="1209675" w="1847850">
                      <a:moveTo>
                        <a:pt x="1842937" y="1043684"/>
                      </a:moveTo>
                      <a:cubicBezTo>
                        <a:pt x="1508610" y="1023682"/>
                        <a:pt x="1177045" y="1031587"/>
                        <a:pt x="1010928" y="1041589"/>
                      </a:cubicBezTo>
                      <a:cubicBezTo>
                        <a:pt x="844812" y="1051590"/>
                        <a:pt x="363324" y="1180463"/>
                        <a:pt x="281028" y="1199132"/>
                      </a:cubicBezTo>
                      <a:cubicBezTo>
                        <a:pt x="198732" y="1217801"/>
                        <a:pt x="155012" y="1205324"/>
                        <a:pt x="77669" y="1020729"/>
                      </a:cubicBezTo>
                      <a:cubicBezTo>
                        <a:pt x="326" y="836134"/>
                        <a:pt x="5279" y="605344"/>
                        <a:pt x="5279" y="605344"/>
                      </a:cubicBezTo>
                      <a:cubicBezTo>
                        <a:pt x="5279" y="605344"/>
                        <a:pt x="326" y="374553"/>
                        <a:pt x="77669" y="189958"/>
                      </a:cubicBezTo>
                      <a:cubicBezTo>
                        <a:pt x="155012" y="5364"/>
                        <a:pt x="198636" y="-7114"/>
                        <a:pt x="281028" y="11555"/>
                      </a:cubicBezTo>
                      <a:cubicBezTo>
                        <a:pt x="363324" y="30224"/>
                        <a:pt x="844812" y="159193"/>
                        <a:pt x="1010928" y="169099"/>
                      </a:cubicBezTo>
                      <a:cubicBezTo>
                        <a:pt x="1177045" y="179100"/>
                        <a:pt x="1508705" y="187196"/>
                        <a:pt x="1843032" y="167194"/>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67" name="Google Shape;3067;p304"/>
                <p:cNvSpPr/>
                <p:nvPr/>
              </p:nvSpPr>
              <p:spPr>
                <a:xfrm>
                  <a:off x="4461240" y="-3067387"/>
                  <a:ext cx="676275" cy="971550"/>
                </a:xfrm>
                <a:custGeom>
                  <a:rect b="b" l="l" r="r" t="t"/>
                  <a:pathLst>
                    <a:path extrusionOk="0" h="971550" w="676275">
                      <a:moveTo>
                        <a:pt x="83415" y="488637"/>
                      </a:moveTo>
                      <a:cubicBezTo>
                        <a:pt x="83415" y="602270"/>
                        <a:pt x="71795" y="780102"/>
                        <a:pt x="5215" y="936407"/>
                      </a:cubicBezTo>
                      <a:cubicBezTo>
                        <a:pt x="5215" y="936407"/>
                        <a:pt x="357830" y="986318"/>
                        <a:pt x="560713" y="968030"/>
                      </a:cubicBezTo>
                      <a:cubicBezTo>
                        <a:pt x="560713" y="968030"/>
                        <a:pt x="675489" y="809248"/>
                        <a:pt x="675489" y="488637"/>
                      </a:cubicBezTo>
                      <a:cubicBezTo>
                        <a:pt x="675489" y="168025"/>
                        <a:pt x="560713" y="9243"/>
                        <a:pt x="560713" y="9243"/>
                      </a:cubicBezTo>
                      <a:cubicBezTo>
                        <a:pt x="357830" y="-9045"/>
                        <a:pt x="5215" y="40866"/>
                        <a:pt x="5215" y="40866"/>
                      </a:cubicBezTo>
                      <a:cubicBezTo>
                        <a:pt x="71700" y="197171"/>
                        <a:pt x="83415" y="375003"/>
                        <a:pt x="83415" y="488637"/>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68" name="Google Shape;3068;p304"/>
                <p:cNvSpPr/>
                <p:nvPr/>
              </p:nvSpPr>
              <p:spPr>
                <a:xfrm>
                  <a:off x="4496387" y="-3042465"/>
                  <a:ext cx="619125" cy="923925"/>
                </a:xfrm>
                <a:custGeom>
                  <a:rect b="b" l="l" r="r" t="t"/>
                  <a:pathLst>
                    <a:path extrusionOk="0" h="923925" w="619125">
                      <a:moveTo>
                        <a:pt x="615386" y="463714"/>
                      </a:moveTo>
                      <a:cubicBezTo>
                        <a:pt x="615386" y="728985"/>
                        <a:pt x="534234" y="881480"/>
                        <a:pt x="511278" y="919295"/>
                      </a:cubicBezTo>
                      <a:cubicBezTo>
                        <a:pt x="347924" y="931487"/>
                        <a:pt x="93702" y="902245"/>
                        <a:pt x="5215" y="891005"/>
                      </a:cubicBezTo>
                      <a:cubicBezTo>
                        <a:pt x="61031" y="742797"/>
                        <a:pt x="73223" y="578681"/>
                        <a:pt x="73223" y="463714"/>
                      </a:cubicBezTo>
                      <a:cubicBezTo>
                        <a:pt x="73223" y="348747"/>
                        <a:pt x="61031" y="184632"/>
                        <a:pt x="5215" y="36423"/>
                      </a:cubicBezTo>
                      <a:cubicBezTo>
                        <a:pt x="93702" y="25183"/>
                        <a:pt x="347924" y="-4059"/>
                        <a:pt x="511278" y="8133"/>
                      </a:cubicBezTo>
                      <a:cubicBezTo>
                        <a:pt x="534138" y="45757"/>
                        <a:pt x="615386" y="198252"/>
                        <a:pt x="615386" y="463619"/>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69" name="Google Shape;3069;p304"/>
                <p:cNvSpPr/>
                <p:nvPr/>
              </p:nvSpPr>
              <p:spPr>
                <a:xfrm>
                  <a:off x="5016738" y="-2152007"/>
                  <a:ext cx="371475" cy="57150"/>
                </a:xfrm>
                <a:custGeom>
                  <a:rect b="b" l="l" r="r" t="t"/>
                  <a:pathLst>
                    <a:path extrusionOk="0" h="57150" w="371475">
                      <a:moveTo>
                        <a:pt x="5215" y="52649"/>
                      </a:moveTo>
                      <a:cubicBezTo>
                        <a:pt x="5215" y="52649"/>
                        <a:pt x="153233" y="49316"/>
                        <a:pt x="373547"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70" name="Google Shape;3070;p304"/>
                <p:cNvSpPr/>
                <p:nvPr/>
              </p:nvSpPr>
              <p:spPr>
                <a:xfrm>
                  <a:off x="5423360" y="-3010971"/>
                  <a:ext cx="47625" cy="857250"/>
                </a:xfrm>
                <a:custGeom>
                  <a:rect b="b" l="l" r="r" t="t"/>
                  <a:pathLst>
                    <a:path extrusionOk="0" h="857250" w="47625">
                      <a:moveTo>
                        <a:pt x="5215" y="859226"/>
                      </a:moveTo>
                      <a:cubicBezTo>
                        <a:pt x="5215" y="859226"/>
                        <a:pt x="47601" y="681490"/>
                        <a:pt x="47601" y="432221"/>
                      </a:cubicBezTo>
                      <a:cubicBezTo>
                        <a:pt x="47601" y="182951"/>
                        <a:pt x="5215" y="5215"/>
                        <a:pt x="5215"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71" name="Google Shape;3071;p304"/>
                <p:cNvSpPr/>
                <p:nvPr/>
              </p:nvSpPr>
              <p:spPr>
                <a:xfrm>
                  <a:off x="5434790" y="-2214300"/>
                  <a:ext cx="85725" cy="19050"/>
                </a:xfrm>
                <a:custGeom>
                  <a:rect b="b" l="l" r="r" t="t"/>
                  <a:pathLst>
                    <a:path extrusionOk="0" h="19050" w="85725">
                      <a:moveTo>
                        <a:pt x="5215" y="15597"/>
                      </a:moveTo>
                      <a:lnTo>
                        <a:pt x="83511" y="5215"/>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72" name="Google Shape;3072;p304"/>
                <p:cNvSpPr/>
                <p:nvPr/>
              </p:nvSpPr>
              <p:spPr>
                <a:xfrm>
                  <a:off x="4253119" y="-2087713"/>
                  <a:ext cx="1095375" cy="57150"/>
                </a:xfrm>
                <a:custGeom>
                  <a:rect b="b" l="l" r="r" t="t"/>
                  <a:pathLst>
                    <a:path extrusionOk="0" h="57150" w="1095375">
                      <a:moveTo>
                        <a:pt x="5215" y="5215"/>
                      </a:moveTo>
                      <a:cubicBezTo>
                        <a:pt x="5215" y="5215"/>
                        <a:pt x="311539" y="30075"/>
                        <a:pt x="467844" y="43315"/>
                      </a:cubicBezTo>
                      <a:cubicBezTo>
                        <a:pt x="624150" y="56555"/>
                        <a:pt x="632532" y="71509"/>
                        <a:pt x="825413" y="45696"/>
                      </a:cubicBezTo>
                      <a:cubicBezTo>
                        <a:pt x="1018294" y="19884"/>
                        <a:pt x="1097066" y="13216"/>
                        <a:pt x="1097066" y="13216"/>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73" name="Google Shape;3073;p304"/>
                <p:cNvSpPr/>
                <p:nvPr/>
              </p:nvSpPr>
              <p:spPr>
                <a:xfrm>
                  <a:off x="4609353" y="-2033897"/>
                  <a:ext cx="704850" cy="85725"/>
                </a:xfrm>
                <a:custGeom>
                  <a:rect b="b" l="l" r="r" t="t"/>
                  <a:pathLst>
                    <a:path extrusionOk="0" h="85725" w="704850">
                      <a:moveTo>
                        <a:pt x="5215" y="85606"/>
                      </a:moveTo>
                      <a:cubicBezTo>
                        <a:pt x="5215" y="85606"/>
                        <a:pt x="159806" y="79415"/>
                        <a:pt x="344400" y="55221"/>
                      </a:cubicBezTo>
                      <a:cubicBezTo>
                        <a:pt x="528995" y="31028"/>
                        <a:pt x="706922" y="5215"/>
                        <a:pt x="706922"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74" name="Google Shape;3074;p304"/>
                <p:cNvSpPr/>
                <p:nvPr/>
              </p:nvSpPr>
              <p:spPr>
                <a:xfrm>
                  <a:off x="2687494" y="-3178802"/>
                  <a:ext cx="219075" cy="1190625"/>
                </a:xfrm>
                <a:custGeom>
                  <a:rect b="b" l="l" r="r" t="t"/>
                  <a:pathLst>
                    <a:path extrusionOk="0" h="1190625" w="219075">
                      <a:moveTo>
                        <a:pt x="216003" y="1194888"/>
                      </a:moveTo>
                      <a:cubicBezTo>
                        <a:pt x="216003" y="1194888"/>
                        <a:pt x="5215" y="1091541"/>
                        <a:pt x="5215" y="600051"/>
                      </a:cubicBezTo>
                      <a:cubicBezTo>
                        <a:pt x="5215" y="108561"/>
                        <a:pt x="216003" y="5215"/>
                        <a:pt x="216003"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75" name="Google Shape;3075;p304"/>
                <p:cNvSpPr/>
                <p:nvPr/>
              </p:nvSpPr>
              <p:spPr>
                <a:xfrm>
                  <a:off x="1767094" y="-2875784"/>
                  <a:ext cx="28575" cy="590550"/>
                </a:xfrm>
                <a:custGeom>
                  <a:rect b="b" l="l" r="r" t="t"/>
                  <a:pathLst>
                    <a:path extrusionOk="0" h="590550" w="28575">
                      <a:moveTo>
                        <a:pt x="5215" y="577640"/>
                      </a:moveTo>
                      <a:cubicBezTo>
                        <a:pt x="33980" y="620026"/>
                        <a:pt x="26360" y="536492"/>
                        <a:pt x="17597" y="438003"/>
                      </a:cubicBezTo>
                      <a:cubicBezTo>
                        <a:pt x="8834" y="339419"/>
                        <a:pt x="8834" y="254647"/>
                        <a:pt x="17597" y="156159"/>
                      </a:cubicBezTo>
                      <a:cubicBezTo>
                        <a:pt x="26360" y="57575"/>
                        <a:pt x="33980" y="-25864"/>
                        <a:pt x="5215" y="16522"/>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76" name="Google Shape;3076;p304"/>
                <p:cNvSpPr/>
                <p:nvPr/>
              </p:nvSpPr>
              <p:spPr>
                <a:xfrm>
                  <a:off x="1787382" y="-2318313"/>
                  <a:ext cx="1143000" cy="371475"/>
                </a:xfrm>
                <a:custGeom>
                  <a:rect b="b" l="l" r="r" t="t"/>
                  <a:pathLst>
                    <a:path extrusionOk="0" h="371475" w="1143000">
                      <a:moveTo>
                        <a:pt x="5215" y="5215"/>
                      </a:moveTo>
                      <a:cubicBezTo>
                        <a:pt x="5215" y="5215"/>
                        <a:pt x="34647" y="66175"/>
                        <a:pt x="80843" y="99893"/>
                      </a:cubicBezTo>
                      <a:cubicBezTo>
                        <a:pt x="80843" y="99893"/>
                        <a:pt x="393930" y="292013"/>
                        <a:pt x="1146119" y="371928"/>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77" name="Google Shape;3077;p304"/>
                <p:cNvSpPr/>
                <p:nvPr/>
              </p:nvSpPr>
              <p:spPr>
                <a:xfrm>
                  <a:off x="2736643" y="-3143133"/>
                  <a:ext cx="628650" cy="1123950"/>
                </a:xfrm>
                <a:custGeom>
                  <a:rect b="b" l="l" r="r" t="t"/>
                  <a:pathLst>
                    <a:path extrusionOk="0" h="1123950" w="628650">
                      <a:moveTo>
                        <a:pt x="175617" y="5551"/>
                      </a:moveTo>
                      <a:cubicBezTo>
                        <a:pt x="139422" y="14314"/>
                        <a:pt x="98274" y="98229"/>
                        <a:pt x="53411" y="216339"/>
                      </a:cubicBezTo>
                      <a:cubicBezTo>
                        <a:pt x="8549" y="334449"/>
                        <a:pt x="5215" y="476467"/>
                        <a:pt x="5215" y="564383"/>
                      </a:cubicBezTo>
                      <a:cubicBezTo>
                        <a:pt x="5215" y="652298"/>
                        <a:pt x="8549" y="794316"/>
                        <a:pt x="53411" y="912426"/>
                      </a:cubicBezTo>
                      <a:cubicBezTo>
                        <a:pt x="98274" y="1030536"/>
                        <a:pt x="139518" y="1114451"/>
                        <a:pt x="175617" y="1123215"/>
                      </a:cubicBezTo>
                      <a:cubicBezTo>
                        <a:pt x="211812" y="1131977"/>
                        <a:pt x="630912" y="1028441"/>
                        <a:pt x="630912" y="1028441"/>
                      </a:cubicBezTo>
                      <a:cubicBezTo>
                        <a:pt x="630912" y="1028441"/>
                        <a:pt x="566047" y="842608"/>
                        <a:pt x="566047" y="564478"/>
                      </a:cubicBezTo>
                      <a:cubicBezTo>
                        <a:pt x="566047" y="286348"/>
                        <a:pt x="630912" y="100515"/>
                        <a:pt x="630912" y="100515"/>
                      </a:cubicBezTo>
                      <a:cubicBezTo>
                        <a:pt x="630912" y="100515"/>
                        <a:pt x="211812" y="-3022"/>
                        <a:pt x="175617" y="5741"/>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78" name="Google Shape;3078;p304"/>
                <p:cNvSpPr/>
                <p:nvPr/>
              </p:nvSpPr>
              <p:spPr>
                <a:xfrm>
                  <a:off x="3326209" y="-3058310"/>
                  <a:ext cx="76200" cy="952500"/>
                </a:xfrm>
                <a:custGeom>
                  <a:rect b="b" l="l" r="r" t="t"/>
                  <a:pathLst>
                    <a:path extrusionOk="0" h="952500" w="76200">
                      <a:moveTo>
                        <a:pt x="75065" y="955239"/>
                      </a:moveTo>
                      <a:cubicBezTo>
                        <a:pt x="75065" y="955239"/>
                        <a:pt x="-82098" y="494228"/>
                        <a:pt x="75065"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79" name="Google Shape;3079;p304"/>
                <p:cNvSpPr/>
                <p:nvPr/>
              </p:nvSpPr>
              <p:spPr>
                <a:xfrm>
                  <a:off x="3008106" y="-3418546"/>
                  <a:ext cx="180975" cy="209550"/>
                </a:xfrm>
                <a:custGeom>
                  <a:rect b="b" l="l" r="r" t="t"/>
                  <a:pathLst>
                    <a:path extrusionOk="0" h="209550" w="180975">
                      <a:moveTo>
                        <a:pt x="5215" y="207335"/>
                      </a:moveTo>
                      <a:lnTo>
                        <a:pt x="89987" y="207335"/>
                      </a:lnTo>
                      <a:lnTo>
                        <a:pt x="99989" y="165235"/>
                      </a:lnTo>
                      <a:cubicBezTo>
                        <a:pt x="101417" y="159139"/>
                        <a:pt x="106847" y="154853"/>
                        <a:pt x="113133" y="154853"/>
                      </a:cubicBezTo>
                      <a:lnTo>
                        <a:pt x="116943" y="154853"/>
                      </a:lnTo>
                      <a:cubicBezTo>
                        <a:pt x="121706" y="154853"/>
                        <a:pt x="126087" y="151900"/>
                        <a:pt x="127706" y="147328"/>
                      </a:cubicBezTo>
                      <a:lnTo>
                        <a:pt x="178094" y="9882"/>
                      </a:lnTo>
                      <a:cubicBezTo>
                        <a:pt x="178951" y="7596"/>
                        <a:pt x="177236" y="5215"/>
                        <a:pt x="174855" y="5215"/>
                      </a:cubicBezTo>
                      <a:lnTo>
                        <a:pt x="154662" y="5215"/>
                      </a:lnTo>
                      <a:cubicBezTo>
                        <a:pt x="127230" y="5215"/>
                        <a:pt x="102084" y="20550"/>
                        <a:pt x="89416" y="44839"/>
                      </a:cubicBezTo>
                      <a:lnTo>
                        <a:pt x="5215" y="207240"/>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80" name="Google Shape;3080;p304"/>
                <p:cNvSpPr/>
                <p:nvPr/>
              </p:nvSpPr>
              <p:spPr>
                <a:xfrm>
                  <a:off x="3008106" y="-1951601"/>
                  <a:ext cx="180975" cy="209550"/>
                </a:xfrm>
                <a:custGeom>
                  <a:rect b="b" l="l" r="r" t="t"/>
                  <a:pathLst>
                    <a:path extrusionOk="0" h="209550" w="180975">
                      <a:moveTo>
                        <a:pt x="5215" y="5215"/>
                      </a:moveTo>
                      <a:lnTo>
                        <a:pt x="89987" y="5215"/>
                      </a:lnTo>
                      <a:lnTo>
                        <a:pt x="99989" y="47315"/>
                      </a:lnTo>
                      <a:cubicBezTo>
                        <a:pt x="101417" y="53411"/>
                        <a:pt x="106847" y="57697"/>
                        <a:pt x="113133" y="57697"/>
                      </a:cubicBezTo>
                      <a:lnTo>
                        <a:pt x="116943" y="57697"/>
                      </a:lnTo>
                      <a:cubicBezTo>
                        <a:pt x="121706" y="57697"/>
                        <a:pt x="126087" y="60650"/>
                        <a:pt x="127706" y="65222"/>
                      </a:cubicBezTo>
                      <a:lnTo>
                        <a:pt x="178094" y="202668"/>
                      </a:lnTo>
                      <a:cubicBezTo>
                        <a:pt x="178951" y="204954"/>
                        <a:pt x="177236" y="207335"/>
                        <a:pt x="174855" y="207335"/>
                      </a:cubicBezTo>
                      <a:lnTo>
                        <a:pt x="154662" y="207335"/>
                      </a:lnTo>
                      <a:cubicBezTo>
                        <a:pt x="127230" y="207335"/>
                        <a:pt x="102084" y="192000"/>
                        <a:pt x="89416" y="167711"/>
                      </a:cubicBezTo>
                      <a:lnTo>
                        <a:pt x="5215" y="5310"/>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3081" name="Google Shape;3081;p304"/>
            <p:cNvGrpSpPr/>
            <p:nvPr/>
          </p:nvGrpSpPr>
          <p:grpSpPr>
            <a:xfrm>
              <a:off x="7950818" y="1497520"/>
              <a:ext cx="1057232" cy="522767"/>
              <a:chOff x="5830626" y="6195815"/>
              <a:chExt cx="1476375" cy="730020"/>
            </a:xfrm>
          </p:grpSpPr>
          <p:sp>
            <p:nvSpPr>
              <p:cNvPr id="3082" name="Google Shape;3082;p304"/>
              <p:cNvSpPr/>
              <p:nvPr/>
            </p:nvSpPr>
            <p:spPr>
              <a:xfrm>
                <a:off x="5915351" y="6817488"/>
                <a:ext cx="1314450" cy="9600"/>
              </a:xfrm>
              <a:custGeom>
                <a:rect b="b" l="l" r="r" t="t"/>
                <a:pathLst>
                  <a:path extrusionOk="0" h="120000" w="1314450">
                    <a:moveTo>
                      <a:pt x="1786" y="22501"/>
                    </a:moveTo>
                    <a:lnTo>
                      <a:pt x="1313283" y="22501"/>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83" name="Google Shape;3083;p304"/>
              <p:cNvSpPr/>
              <p:nvPr/>
            </p:nvSpPr>
            <p:spPr>
              <a:xfrm>
                <a:off x="5915351" y="6760909"/>
                <a:ext cx="1314450" cy="9600"/>
              </a:xfrm>
              <a:custGeom>
                <a:rect b="b" l="l" r="r" t="t"/>
                <a:pathLst>
                  <a:path extrusionOk="0" h="120000" w="1314450">
                    <a:moveTo>
                      <a:pt x="1786" y="22501"/>
                    </a:moveTo>
                    <a:lnTo>
                      <a:pt x="1313283" y="22501"/>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3084" name="Google Shape;3084;p304"/>
              <p:cNvGrpSpPr/>
              <p:nvPr/>
            </p:nvGrpSpPr>
            <p:grpSpPr>
              <a:xfrm>
                <a:off x="5830626" y="6195814"/>
                <a:ext cx="1476375" cy="730020"/>
                <a:chOff x="5830626" y="6195815"/>
                <a:chExt cx="1476375" cy="730020"/>
              </a:xfrm>
            </p:grpSpPr>
            <p:sp>
              <p:nvSpPr>
                <p:cNvPr id="3085" name="Google Shape;3085;p304"/>
                <p:cNvSpPr/>
                <p:nvPr/>
              </p:nvSpPr>
              <p:spPr>
                <a:xfrm>
                  <a:off x="5830626" y="6268610"/>
                  <a:ext cx="1476375" cy="657225"/>
                </a:xfrm>
                <a:custGeom>
                  <a:rect b="b" l="l" r="r" t="t"/>
                  <a:pathLst>
                    <a:path extrusionOk="0" h="657225" w="1476375">
                      <a:moveTo>
                        <a:pt x="8215" y="8215"/>
                      </a:moveTo>
                      <a:lnTo>
                        <a:pt x="1476304" y="8215"/>
                      </a:lnTo>
                      <a:lnTo>
                        <a:pt x="1476304" y="650677"/>
                      </a:lnTo>
                      <a:lnTo>
                        <a:pt x="8215" y="650677"/>
                      </a:lnTo>
                      <a:close/>
                    </a:path>
                  </a:pathLst>
                </a:custGeom>
                <a:noFill/>
                <a:ln cap="flat" cmpd="sng" w="10950">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86" name="Google Shape;3086;p304"/>
                <p:cNvSpPr/>
                <p:nvPr/>
              </p:nvSpPr>
              <p:spPr>
                <a:xfrm>
                  <a:off x="5832126" y="6195815"/>
                  <a:ext cx="485775" cy="85725"/>
                </a:xfrm>
                <a:custGeom>
                  <a:rect b="b" l="l" r="r" t="t"/>
                  <a:pathLst>
                    <a:path extrusionOk="0" h="85725" w="485775">
                      <a:moveTo>
                        <a:pt x="391335" y="6715"/>
                      </a:moveTo>
                      <a:lnTo>
                        <a:pt x="6715" y="6715"/>
                      </a:lnTo>
                      <a:lnTo>
                        <a:pt x="6715" y="81010"/>
                      </a:lnTo>
                      <a:lnTo>
                        <a:pt x="480489" y="81010"/>
                      </a:lnTo>
                      <a:lnTo>
                        <a:pt x="391335" y="6715"/>
                      </a:lnTo>
                      <a:close/>
                    </a:path>
                  </a:pathLst>
                </a:custGeom>
                <a:solidFill>
                  <a:schemeClr val="lt1"/>
                </a:solid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87" name="Google Shape;3087;p304"/>
                <p:cNvSpPr/>
                <p:nvPr/>
              </p:nvSpPr>
              <p:spPr>
                <a:xfrm>
                  <a:off x="5915351" y="6704236"/>
                  <a:ext cx="1314450" cy="9600"/>
                </a:xfrm>
                <a:custGeom>
                  <a:rect b="b" l="l" r="r" t="t"/>
                  <a:pathLst>
                    <a:path extrusionOk="0" h="120000" w="1314450">
                      <a:moveTo>
                        <a:pt x="1786" y="22501"/>
                      </a:moveTo>
                      <a:lnTo>
                        <a:pt x="1313283" y="22501"/>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88" name="Google Shape;3088;p304"/>
                <p:cNvSpPr/>
                <p:nvPr/>
              </p:nvSpPr>
              <p:spPr>
                <a:xfrm>
                  <a:off x="5915351" y="6647657"/>
                  <a:ext cx="1314450" cy="9600"/>
                </a:xfrm>
                <a:custGeom>
                  <a:rect b="b" l="l" r="r" t="t"/>
                  <a:pathLst>
                    <a:path extrusionOk="0" h="120000" w="1314450">
                      <a:moveTo>
                        <a:pt x="1786" y="22501"/>
                      </a:moveTo>
                      <a:lnTo>
                        <a:pt x="1313283" y="22501"/>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89" name="Google Shape;3089;p304"/>
                <p:cNvSpPr/>
                <p:nvPr/>
              </p:nvSpPr>
              <p:spPr>
                <a:xfrm>
                  <a:off x="5915351" y="6591079"/>
                  <a:ext cx="1314450" cy="9600"/>
                </a:xfrm>
                <a:custGeom>
                  <a:rect b="b" l="l" r="r" t="t"/>
                  <a:pathLst>
                    <a:path extrusionOk="0" h="120000" w="1314450">
                      <a:moveTo>
                        <a:pt x="1786" y="22501"/>
                      </a:moveTo>
                      <a:lnTo>
                        <a:pt x="1313283" y="22501"/>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90" name="Google Shape;3090;p304"/>
                <p:cNvSpPr/>
                <p:nvPr/>
              </p:nvSpPr>
              <p:spPr>
                <a:xfrm>
                  <a:off x="5915351" y="6534500"/>
                  <a:ext cx="1314450" cy="9600"/>
                </a:xfrm>
                <a:custGeom>
                  <a:rect b="b" l="l" r="r" t="t"/>
                  <a:pathLst>
                    <a:path extrusionOk="0" h="120000" w="1314450">
                      <a:moveTo>
                        <a:pt x="1786" y="22501"/>
                      </a:moveTo>
                      <a:lnTo>
                        <a:pt x="1313283" y="22501"/>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91" name="Google Shape;3091;p304"/>
                <p:cNvSpPr/>
                <p:nvPr/>
              </p:nvSpPr>
              <p:spPr>
                <a:xfrm>
                  <a:off x="5915351" y="6477826"/>
                  <a:ext cx="1314450" cy="9600"/>
                </a:xfrm>
                <a:custGeom>
                  <a:rect b="b" l="l" r="r" t="t"/>
                  <a:pathLst>
                    <a:path extrusionOk="0" h="120000" w="1314450">
                      <a:moveTo>
                        <a:pt x="1786" y="22501"/>
                      </a:moveTo>
                      <a:lnTo>
                        <a:pt x="1313283" y="22501"/>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92" name="Google Shape;3092;p304"/>
                <p:cNvSpPr/>
                <p:nvPr/>
              </p:nvSpPr>
              <p:spPr>
                <a:xfrm>
                  <a:off x="5915351" y="6421248"/>
                  <a:ext cx="1314450" cy="9600"/>
                </a:xfrm>
                <a:custGeom>
                  <a:rect b="b" l="l" r="r" t="t"/>
                  <a:pathLst>
                    <a:path extrusionOk="0" h="120000" w="1314450">
                      <a:moveTo>
                        <a:pt x="1786" y="22501"/>
                      </a:moveTo>
                      <a:lnTo>
                        <a:pt x="1313283" y="22501"/>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93" name="Google Shape;3093;p304"/>
                <p:cNvSpPr/>
                <p:nvPr/>
              </p:nvSpPr>
              <p:spPr>
                <a:xfrm>
                  <a:off x="5915351" y="6364669"/>
                  <a:ext cx="1314450" cy="9600"/>
                </a:xfrm>
                <a:custGeom>
                  <a:rect b="b" l="l" r="r" t="t"/>
                  <a:pathLst>
                    <a:path extrusionOk="0" h="120000" w="1314450">
                      <a:moveTo>
                        <a:pt x="1786" y="22501"/>
                      </a:moveTo>
                      <a:lnTo>
                        <a:pt x="1313283" y="22501"/>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94" name="Google Shape;3094;p304"/>
                <p:cNvSpPr/>
                <p:nvPr/>
              </p:nvSpPr>
              <p:spPr>
                <a:xfrm>
                  <a:off x="5926566" y="6413318"/>
                  <a:ext cx="1266825" cy="400050"/>
                </a:xfrm>
                <a:custGeom>
                  <a:rect b="b" l="l" r="r" t="t"/>
                  <a:pathLst>
                    <a:path extrusionOk="0" h="400050" w="1266825">
                      <a:moveTo>
                        <a:pt x="0" y="405956"/>
                      </a:moveTo>
                      <a:cubicBezTo>
                        <a:pt x="63722" y="405956"/>
                        <a:pt x="63722" y="233077"/>
                        <a:pt x="127445" y="233077"/>
                      </a:cubicBezTo>
                      <a:cubicBezTo>
                        <a:pt x="191167" y="233077"/>
                        <a:pt x="191167" y="296133"/>
                        <a:pt x="254984" y="296133"/>
                      </a:cubicBezTo>
                      <a:cubicBezTo>
                        <a:pt x="318802" y="296133"/>
                        <a:pt x="318707" y="96298"/>
                        <a:pt x="382429" y="96298"/>
                      </a:cubicBezTo>
                      <a:cubicBezTo>
                        <a:pt x="446151" y="96298"/>
                        <a:pt x="446151" y="279940"/>
                        <a:pt x="509873" y="279940"/>
                      </a:cubicBezTo>
                      <a:cubicBezTo>
                        <a:pt x="573596" y="279940"/>
                        <a:pt x="573596" y="0"/>
                        <a:pt x="637318" y="0"/>
                      </a:cubicBezTo>
                      <a:cubicBezTo>
                        <a:pt x="701040" y="0"/>
                        <a:pt x="701040" y="221075"/>
                        <a:pt x="764762" y="221075"/>
                      </a:cubicBezTo>
                      <a:cubicBezTo>
                        <a:pt x="828485" y="221075"/>
                        <a:pt x="828485" y="82010"/>
                        <a:pt x="892207" y="82010"/>
                      </a:cubicBezTo>
                      <a:cubicBezTo>
                        <a:pt x="955929" y="82010"/>
                        <a:pt x="955929" y="236029"/>
                        <a:pt x="1019746" y="236029"/>
                      </a:cubicBezTo>
                      <a:cubicBezTo>
                        <a:pt x="1083564" y="236029"/>
                        <a:pt x="1083469" y="128302"/>
                        <a:pt x="1147191" y="128302"/>
                      </a:cubicBezTo>
                      <a:cubicBezTo>
                        <a:pt x="1210913" y="128302"/>
                        <a:pt x="1211009" y="405765"/>
                        <a:pt x="1274731" y="405765"/>
                      </a:cubicBezTo>
                      <a:lnTo>
                        <a:pt x="0" y="405765"/>
                      </a:ln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3095" name="Google Shape;3095;p304"/>
              <p:cNvGrpSpPr/>
              <p:nvPr/>
            </p:nvGrpSpPr>
            <p:grpSpPr>
              <a:xfrm>
                <a:off x="5830626" y="6195814"/>
                <a:ext cx="1476375" cy="730020"/>
                <a:chOff x="5830626" y="6195815"/>
                <a:chExt cx="1476375" cy="730020"/>
              </a:xfrm>
            </p:grpSpPr>
            <p:sp>
              <p:nvSpPr>
                <p:cNvPr id="3096" name="Google Shape;3096;p304"/>
                <p:cNvSpPr/>
                <p:nvPr/>
              </p:nvSpPr>
              <p:spPr>
                <a:xfrm>
                  <a:off x="5830626" y="6268610"/>
                  <a:ext cx="1476375" cy="657225"/>
                </a:xfrm>
                <a:custGeom>
                  <a:rect b="b" l="l" r="r" t="t"/>
                  <a:pathLst>
                    <a:path extrusionOk="0" h="657225" w="1476375">
                      <a:moveTo>
                        <a:pt x="8215" y="8215"/>
                      </a:moveTo>
                      <a:lnTo>
                        <a:pt x="1476304" y="8215"/>
                      </a:lnTo>
                      <a:lnTo>
                        <a:pt x="1476304" y="650677"/>
                      </a:lnTo>
                      <a:lnTo>
                        <a:pt x="8215" y="650677"/>
                      </a:lnTo>
                      <a:close/>
                    </a:path>
                  </a:pathLst>
                </a:custGeom>
                <a:noFill/>
                <a:ln cap="flat" cmpd="sng" w="10950">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97" name="Google Shape;3097;p304"/>
                <p:cNvSpPr/>
                <p:nvPr/>
              </p:nvSpPr>
              <p:spPr>
                <a:xfrm>
                  <a:off x="5832126" y="6195815"/>
                  <a:ext cx="485775" cy="85725"/>
                </a:xfrm>
                <a:custGeom>
                  <a:rect b="b" l="l" r="r" t="t"/>
                  <a:pathLst>
                    <a:path extrusionOk="0" h="85725" w="485775">
                      <a:moveTo>
                        <a:pt x="391335" y="6715"/>
                      </a:moveTo>
                      <a:lnTo>
                        <a:pt x="6715" y="6715"/>
                      </a:lnTo>
                      <a:lnTo>
                        <a:pt x="6715" y="81010"/>
                      </a:lnTo>
                      <a:lnTo>
                        <a:pt x="480489" y="81010"/>
                      </a:lnTo>
                      <a:lnTo>
                        <a:pt x="391335" y="6715"/>
                      </a:lnTo>
                      <a:close/>
                    </a:path>
                  </a:pathLst>
                </a:custGeom>
                <a:solidFill>
                  <a:schemeClr val="lt1"/>
                </a:solid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98" name="Google Shape;3098;p304"/>
                <p:cNvSpPr/>
                <p:nvPr/>
              </p:nvSpPr>
              <p:spPr>
                <a:xfrm>
                  <a:off x="5915351" y="6704236"/>
                  <a:ext cx="1314450" cy="9600"/>
                </a:xfrm>
                <a:custGeom>
                  <a:rect b="b" l="l" r="r" t="t"/>
                  <a:pathLst>
                    <a:path extrusionOk="0" h="120000" w="1314450">
                      <a:moveTo>
                        <a:pt x="1786" y="22501"/>
                      </a:moveTo>
                      <a:lnTo>
                        <a:pt x="1313283" y="22501"/>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99" name="Google Shape;3099;p304"/>
                <p:cNvSpPr/>
                <p:nvPr/>
              </p:nvSpPr>
              <p:spPr>
                <a:xfrm>
                  <a:off x="5915351" y="6647657"/>
                  <a:ext cx="1314450" cy="9600"/>
                </a:xfrm>
                <a:custGeom>
                  <a:rect b="b" l="l" r="r" t="t"/>
                  <a:pathLst>
                    <a:path extrusionOk="0" h="120000" w="1314450">
                      <a:moveTo>
                        <a:pt x="1786" y="22501"/>
                      </a:moveTo>
                      <a:lnTo>
                        <a:pt x="1313283" y="22501"/>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00" name="Google Shape;3100;p304"/>
                <p:cNvSpPr/>
                <p:nvPr/>
              </p:nvSpPr>
              <p:spPr>
                <a:xfrm>
                  <a:off x="5915351" y="6591079"/>
                  <a:ext cx="1314450" cy="9600"/>
                </a:xfrm>
                <a:custGeom>
                  <a:rect b="b" l="l" r="r" t="t"/>
                  <a:pathLst>
                    <a:path extrusionOk="0" h="120000" w="1314450">
                      <a:moveTo>
                        <a:pt x="1786" y="22501"/>
                      </a:moveTo>
                      <a:lnTo>
                        <a:pt x="1313283" y="22501"/>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01" name="Google Shape;3101;p304"/>
                <p:cNvSpPr/>
                <p:nvPr/>
              </p:nvSpPr>
              <p:spPr>
                <a:xfrm>
                  <a:off x="5915351" y="6534500"/>
                  <a:ext cx="1314450" cy="9600"/>
                </a:xfrm>
                <a:custGeom>
                  <a:rect b="b" l="l" r="r" t="t"/>
                  <a:pathLst>
                    <a:path extrusionOk="0" h="120000" w="1314450">
                      <a:moveTo>
                        <a:pt x="1786" y="22501"/>
                      </a:moveTo>
                      <a:lnTo>
                        <a:pt x="1313283" y="22501"/>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02" name="Google Shape;3102;p304"/>
                <p:cNvSpPr/>
                <p:nvPr/>
              </p:nvSpPr>
              <p:spPr>
                <a:xfrm>
                  <a:off x="5915351" y="6477826"/>
                  <a:ext cx="1314450" cy="9600"/>
                </a:xfrm>
                <a:custGeom>
                  <a:rect b="b" l="l" r="r" t="t"/>
                  <a:pathLst>
                    <a:path extrusionOk="0" h="120000" w="1314450">
                      <a:moveTo>
                        <a:pt x="1786" y="22501"/>
                      </a:moveTo>
                      <a:lnTo>
                        <a:pt x="1313283" y="22501"/>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03" name="Google Shape;3103;p304"/>
                <p:cNvSpPr/>
                <p:nvPr/>
              </p:nvSpPr>
              <p:spPr>
                <a:xfrm>
                  <a:off x="5915351" y="6421248"/>
                  <a:ext cx="1314450" cy="9600"/>
                </a:xfrm>
                <a:custGeom>
                  <a:rect b="b" l="l" r="r" t="t"/>
                  <a:pathLst>
                    <a:path extrusionOk="0" h="120000" w="1314450">
                      <a:moveTo>
                        <a:pt x="1786" y="22501"/>
                      </a:moveTo>
                      <a:lnTo>
                        <a:pt x="1313283" y="22501"/>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04" name="Google Shape;3104;p304"/>
                <p:cNvSpPr/>
                <p:nvPr/>
              </p:nvSpPr>
              <p:spPr>
                <a:xfrm>
                  <a:off x="5915351" y="6364669"/>
                  <a:ext cx="1314450" cy="9600"/>
                </a:xfrm>
                <a:custGeom>
                  <a:rect b="b" l="l" r="r" t="t"/>
                  <a:pathLst>
                    <a:path extrusionOk="0" h="120000" w="1314450">
                      <a:moveTo>
                        <a:pt x="1786" y="22501"/>
                      </a:moveTo>
                      <a:lnTo>
                        <a:pt x="1313283" y="22501"/>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05" name="Google Shape;3105;p304"/>
                <p:cNvSpPr/>
                <p:nvPr/>
              </p:nvSpPr>
              <p:spPr>
                <a:xfrm>
                  <a:off x="5926566" y="6413318"/>
                  <a:ext cx="1266825" cy="400050"/>
                </a:xfrm>
                <a:custGeom>
                  <a:rect b="b" l="l" r="r" t="t"/>
                  <a:pathLst>
                    <a:path extrusionOk="0" h="400050" w="1266825">
                      <a:moveTo>
                        <a:pt x="0" y="405956"/>
                      </a:moveTo>
                      <a:cubicBezTo>
                        <a:pt x="63722" y="405956"/>
                        <a:pt x="63722" y="233077"/>
                        <a:pt x="127445" y="233077"/>
                      </a:cubicBezTo>
                      <a:cubicBezTo>
                        <a:pt x="191167" y="233077"/>
                        <a:pt x="191167" y="296133"/>
                        <a:pt x="254984" y="296133"/>
                      </a:cubicBezTo>
                      <a:cubicBezTo>
                        <a:pt x="318802" y="296133"/>
                        <a:pt x="318707" y="96298"/>
                        <a:pt x="382429" y="96298"/>
                      </a:cubicBezTo>
                      <a:cubicBezTo>
                        <a:pt x="446151" y="96298"/>
                        <a:pt x="446151" y="279940"/>
                        <a:pt x="509873" y="279940"/>
                      </a:cubicBezTo>
                      <a:cubicBezTo>
                        <a:pt x="573596" y="279940"/>
                        <a:pt x="573596" y="0"/>
                        <a:pt x="637318" y="0"/>
                      </a:cubicBezTo>
                      <a:cubicBezTo>
                        <a:pt x="701040" y="0"/>
                        <a:pt x="701040" y="221075"/>
                        <a:pt x="764762" y="221075"/>
                      </a:cubicBezTo>
                      <a:cubicBezTo>
                        <a:pt x="828485" y="221075"/>
                        <a:pt x="828485" y="82010"/>
                        <a:pt x="892207" y="82010"/>
                      </a:cubicBezTo>
                      <a:cubicBezTo>
                        <a:pt x="955929" y="82010"/>
                        <a:pt x="955929" y="236029"/>
                        <a:pt x="1019746" y="236029"/>
                      </a:cubicBezTo>
                      <a:cubicBezTo>
                        <a:pt x="1083564" y="236029"/>
                        <a:pt x="1083469" y="128302"/>
                        <a:pt x="1147191" y="128302"/>
                      </a:cubicBezTo>
                      <a:cubicBezTo>
                        <a:pt x="1210913" y="128302"/>
                        <a:pt x="1211009" y="405765"/>
                        <a:pt x="1274731" y="405765"/>
                      </a:cubicBezTo>
                      <a:lnTo>
                        <a:pt x="0" y="405765"/>
                      </a:ln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3106" name="Google Shape;3106;p304"/>
            <p:cNvGrpSpPr/>
            <p:nvPr/>
          </p:nvGrpSpPr>
          <p:grpSpPr>
            <a:xfrm>
              <a:off x="5348780" y="1526102"/>
              <a:ext cx="783861" cy="69189"/>
              <a:chOff x="3311739" y="-1135630"/>
              <a:chExt cx="647605" cy="57163"/>
            </a:xfrm>
          </p:grpSpPr>
          <p:grpSp>
            <p:nvGrpSpPr>
              <p:cNvPr id="3107" name="Google Shape;3107;p304"/>
              <p:cNvGrpSpPr/>
              <p:nvPr/>
            </p:nvGrpSpPr>
            <p:grpSpPr>
              <a:xfrm>
                <a:off x="3311739" y="-1135618"/>
                <a:ext cx="647605" cy="57150"/>
                <a:chOff x="3311739" y="-1135618"/>
                <a:chExt cx="647605" cy="57150"/>
              </a:xfrm>
            </p:grpSpPr>
            <p:sp>
              <p:nvSpPr>
                <p:cNvPr id="3108" name="Google Shape;3108;p304"/>
                <p:cNvSpPr/>
                <p:nvPr/>
              </p:nvSpPr>
              <p:spPr>
                <a:xfrm>
                  <a:off x="3321169" y="-1113329"/>
                  <a:ext cx="638175" cy="9525"/>
                </a:xfrm>
                <a:custGeom>
                  <a:rect b="b" l="l" r="r" t="t"/>
                  <a:pathLst>
                    <a:path extrusionOk="0" h="9525" w="638175">
                      <a:moveTo>
                        <a:pt x="635127" y="9525"/>
                      </a:moveTo>
                      <a:lnTo>
                        <a:pt x="4763" y="9525"/>
                      </a:lnTo>
                      <a:cubicBezTo>
                        <a:pt x="2096" y="9525"/>
                        <a:pt x="0" y="7429"/>
                        <a:pt x="0" y="4763"/>
                      </a:cubicBezTo>
                      <a:cubicBezTo>
                        <a:pt x="0" y="2096"/>
                        <a:pt x="2096" y="0"/>
                        <a:pt x="4763" y="0"/>
                      </a:cubicBezTo>
                      <a:lnTo>
                        <a:pt x="635127" y="0"/>
                      </a:lnTo>
                      <a:cubicBezTo>
                        <a:pt x="637794" y="0"/>
                        <a:pt x="639889" y="2096"/>
                        <a:pt x="639889" y="4763"/>
                      </a:cubicBezTo>
                      <a:cubicBezTo>
                        <a:pt x="639889" y="7429"/>
                        <a:pt x="637794" y="9525"/>
                        <a:pt x="635127" y="952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09" name="Google Shape;3109;p304"/>
                <p:cNvSpPr/>
                <p:nvPr/>
              </p:nvSpPr>
              <p:spPr>
                <a:xfrm>
                  <a:off x="3311739" y="-1122854"/>
                  <a:ext cx="447675" cy="28575"/>
                </a:xfrm>
                <a:custGeom>
                  <a:rect b="b" l="l" r="r" t="t"/>
                  <a:pathLst>
                    <a:path extrusionOk="0" h="28575" w="447675">
                      <a:moveTo>
                        <a:pt x="436817" y="28575"/>
                      </a:moveTo>
                      <a:lnTo>
                        <a:pt x="14288" y="28575"/>
                      </a:lnTo>
                      <a:cubicBezTo>
                        <a:pt x="6382" y="28575"/>
                        <a:pt x="0" y="22193"/>
                        <a:pt x="0" y="14288"/>
                      </a:cubicBezTo>
                      <a:cubicBezTo>
                        <a:pt x="0" y="6382"/>
                        <a:pt x="6382" y="0"/>
                        <a:pt x="14288" y="0"/>
                      </a:cubicBezTo>
                      <a:lnTo>
                        <a:pt x="436817" y="0"/>
                      </a:lnTo>
                      <a:cubicBezTo>
                        <a:pt x="444722" y="0"/>
                        <a:pt x="451104" y="6382"/>
                        <a:pt x="451104" y="14288"/>
                      </a:cubicBezTo>
                      <a:cubicBezTo>
                        <a:pt x="451104" y="22193"/>
                        <a:pt x="444722" y="28575"/>
                        <a:pt x="436817" y="2857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10" name="Google Shape;3110;p304"/>
                <p:cNvSpPr/>
                <p:nvPr/>
              </p:nvSpPr>
              <p:spPr>
                <a:xfrm>
                  <a:off x="3719981" y="-1135618"/>
                  <a:ext cx="57150" cy="57150"/>
                </a:xfrm>
                <a:custGeom>
                  <a:rect b="b" l="l" r="r" t="t"/>
                  <a:pathLst>
                    <a:path extrusionOk="0" h="57150" w="57150">
                      <a:moveTo>
                        <a:pt x="57150" y="28575"/>
                      </a:moveTo>
                      <a:cubicBezTo>
                        <a:pt x="57150" y="44357"/>
                        <a:pt x="44357" y="57150"/>
                        <a:pt x="28575" y="57150"/>
                      </a:cubicBezTo>
                      <a:cubicBezTo>
                        <a:pt x="12793" y="57150"/>
                        <a:pt x="0" y="44357"/>
                        <a:pt x="0" y="28575"/>
                      </a:cubicBezTo>
                      <a:cubicBezTo>
                        <a:pt x="0" y="12793"/>
                        <a:pt x="12793" y="0"/>
                        <a:pt x="28575" y="0"/>
                      </a:cubicBezTo>
                      <a:cubicBezTo>
                        <a:pt x="44357" y="0"/>
                        <a:pt x="57150" y="12793"/>
                        <a:pt x="57150" y="2857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3111" name="Google Shape;3111;p304"/>
              <p:cNvGrpSpPr/>
              <p:nvPr/>
            </p:nvGrpSpPr>
            <p:grpSpPr>
              <a:xfrm>
                <a:off x="3311739" y="-1135630"/>
                <a:ext cx="647605" cy="57150"/>
                <a:chOff x="3311739" y="-1135618"/>
                <a:chExt cx="647605" cy="57150"/>
              </a:xfrm>
            </p:grpSpPr>
            <p:sp>
              <p:nvSpPr>
                <p:cNvPr id="3112" name="Google Shape;3112;p304"/>
                <p:cNvSpPr/>
                <p:nvPr/>
              </p:nvSpPr>
              <p:spPr>
                <a:xfrm>
                  <a:off x="3321169" y="-1113329"/>
                  <a:ext cx="638175" cy="9525"/>
                </a:xfrm>
                <a:custGeom>
                  <a:rect b="b" l="l" r="r" t="t"/>
                  <a:pathLst>
                    <a:path extrusionOk="0" h="9525" w="638175">
                      <a:moveTo>
                        <a:pt x="635127" y="9525"/>
                      </a:moveTo>
                      <a:lnTo>
                        <a:pt x="4763" y="9525"/>
                      </a:lnTo>
                      <a:cubicBezTo>
                        <a:pt x="2096" y="9525"/>
                        <a:pt x="0" y="7429"/>
                        <a:pt x="0" y="4763"/>
                      </a:cubicBezTo>
                      <a:cubicBezTo>
                        <a:pt x="0" y="2096"/>
                        <a:pt x="2096" y="0"/>
                        <a:pt x="4763" y="0"/>
                      </a:cubicBezTo>
                      <a:lnTo>
                        <a:pt x="635127" y="0"/>
                      </a:lnTo>
                      <a:cubicBezTo>
                        <a:pt x="637794" y="0"/>
                        <a:pt x="639889" y="2096"/>
                        <a:pt x="639889" y="4763"/>
                      </a:cubicBezTo>
                      <a:cubicBezTo>
                        <a:pt x="639889" y="7429"/>
                        <a:pt x="637794" y="9525"/>
                        <a:pt x="635127" y="952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13" name="Google Shape;3113;p304"/>
                <p:cNvSpPr/>
                <p:nvPr/>
              </p:nvSpPr>
              <p:spPr>
                <a:xfrm>
                  <a:off x="3311739" y="-1122854"/>
                  <a:ext cx="447675" cy="28575"/>
                </a:xfrm>
                <a:custGeom>
                  <a:rect b="b" l="l" r="r" t="t"/>
                  <a:pathLst>
                    <a:path extrusionOk="0" h="28575" w="447675">
                      <a:moveTo>
                        <a:pt x="436817" y="28575"/>
                      </a:moveTo>
                      <a:lnTo>
                        <a:pt x="14288" y="28575"/>
                      </a:lnTo>
                      <a:cubicBezTo>
                        <a:pt x="6382" y="28575"/>
                        <a:pt x="0" y="22193"/>
                        <a:pt x="0" y="14288"/>
                      </a:cubicBezTo>
                      <a:cubicBezTo>
                        <a:pt x="0" y="6382"/>
                        <a:pt x="6382" y="0"/>
                        <a:pt x="14288" y="0"/>
                      </a:cubicBezTo>
                      <a:lnTo>
                        <a:pt x="436817" y="0"/>
                      </a:lnTo>
                      <a:cubicBezTo>
                        <a:pt x="444722" y="0"/>
                        <a:pt x="451104" y="6382"/>
                        <a:pt x="451104" y="14288"/>
                      </a:cubicBezTo>
                      <a:cubicBezTo>
                        <a:pt x="451104" y="22193"/>
                        <a:pt x="444722" y="28575"/>
                        <a:pt x="436817" y="2857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14" name="Google Shape;3114;p304"/>
                <p:cNvSpPr/>
                <p:nvPr/>
              </p:nvSpPr>
              <p:spPr>
                <a:xfrm>
                  <a:off x="3719981" y="-1135618"/>
                  <a:ext cx="57150" cy="57150"/>
                </a:xfrm>
                <a:custGeom>
                  <a:rect b="b" l="l" r="r" t="t"/>
                  <a:pathLst>
                    <a:path extrusionOk="0" h="57150" w="57150">
                      <a:moveTo>
                        <a:pt x="57150" y="28575"/>
                      </a:moveTo>
                      <a:cubicBezTo>
                        <a:pt x="57150" y="44357"/>
                        <a:pt x="44357" y="57150"/>
                        <a:pt x="28575" y="57150"/>
                      </a:cubicBezTo>
                      <a:cubicBezTo>
                        <a:pt x="12793" y="57150"/>
                        <a:pt x="0" y="44357"/>
                        <a:pt x="0" y="28575"/>
                      </a:cubicBezTo>
                      <a:cubicBezTo>
                        <a:pt x="0" y="12793"/>
                        <a:pt x="12793" y="0"/>
                        <a:pt x="28575" y="0"/>
                      </a:cubicBezTo>
                      <a:cubicBezTo>
                        <a:pt x="44357" y="0"/>
                        <a:pt x="57150" y="12793"/>
                        <a:pt x="57150" y="2857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3115" name="Google Shape;3115;p304"/>
            <p:cNvGrpSpPr/>
            <p:nvPr/>
          </p:nvGrpSpPr>
          <p:grpSpPr>
            <a:xfrm>
              <a:off x="5348690" y="1883518"/>
              <a:ext cx="783976" cy="69174"/>
              <a:chOff x="2501066" y="-840343"/>
              <a:chExt cx="647700" cy="57150"/>
            </a:xfrm>
          </p:grpSpPr>
          <p:grpSp>
            <p:nvGrpSpPr>
              <p:cNvPr id="3116" name="Google Shape;3116;p304"/>
              <p:cNvGrpSpPr/>
              <p:nvPr/>
            </p:nvGrpSpPr>
            <p:grpSpPr>
              <a:xfrm>
                <a:off x="2501066" y="-840343"/>
                <a:ext cx="647700" cy="57150"/>
                <a:chOff x="2501066" y="-840343"/>
                <a:chExt cx="647700" cy="57150"/>
              </a:xfrm>
            </p:grpSpPr>
            <p:sp>
              <p:nvSpPr>
                <p:cNvPr id="3117" name="Google Shape;3117;p304"/>
                <p:cNvSpPr/>
                <p:nvPr/>
              </p:nvSpPr>
              <p:spPr>
                <a:xfrm>
                  <a:off x="2510591" y="-818054"/>
                  <a:ext cx="638175" cy="9525"/>
                </a:xfrm>
                <a:custGeom>
                  <a:rect b="b" l="l" r="r" t="t"/>
                  <a:pathLst>
                    <a:path extrusionOk="0" h="9525" w="638175">
                      <a:moveTo>
                        <a:pt x="635127" y="9525"/>
                      </a:moveTo>
                      <a:lnTo>
                        <a:pt x="4763" y="9525"/>
                      </a:lnTo>
                      <a:cubicBezTo>
                        <a:pt x="2095" y="9525"/>
                        <a:pt x="0" y="7429"/>
                        <a:pt x="0" y="4763"/>
                      </a:cubicBezTo>
                      <a:cubicBezTo>
                        <a:pt x="0" y="2096"/>
                        <a:pt x="2095" y="0"/>
                        <a:pt x="4763" y="0"/>
                      </a:cubicBezTo>
                      <a:lnTo>
                        <a:pt x="635127" y="0"/>
                      </a:lnTo>
                      <a:cubicBezTo>
                        <a:pt x="637794" y="0"/>
                        <a:pt x="639889" y="2096"/>
                        <a:pt x="639889" y="4763"/>
                      </a:cubicBezTo>
                      <a:cubicBezTo>
                        <a:pt x="639889" y="7429"/>
                        <a:pt x="637794" y="9525"/>
                        <a:pt x="635127" y="952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18" name="Google Shape;3118;p304"/>
                <p:cNvSpPr/>
                <p:nvPr/>
              </p:nvSpPr>
              <p:spPr>
                <a:xfrm>
                  <a:off x="2501066" y="-827579"/>
                  <a:ext cx="276225" cy="28575"/>
                </a:xfrm>
                <a:custGeom>
                  <a:rect b="b" l="l" r="r" t="t"/>
                  <a:pathLst>
                    <a:path extrusionOk="0" h="28575" w="276225">
                      <a:moveTo>
                        <a:pt x="266605" y="28575"/>
                      </a:moveTo>
                      <a:lnTo>
                        <a:pt x="14288" y="28575"/>
                      </a:lnTo>
                      <a:cubicBezTo>
                        <a:pt x="6382" y="28575"/>
                        <a:pt x="0" y="22193"/>
                        <a:pt x="0" y="14288"/>
                      </a:cubicBezTo>
                      <a:cubicBezTo>
                        <a:pt x="0" y="6382"/>
                        <a:pt x="6382" y="0"/>
                        <a:pt x="14288" y="0"/>
                      </a:cubicBezTo>
                      <a:lnTo>
                        <a:pt x="266605" y="0"/>
                      </a:lnTo>
                      <a:cubicBezTo>
                        <a:pt x="274510" y="0"/>
                        <a:pt x="280892" y="6382"/>
                        <a:pt x="280892" y="14288"/>
                      </a:cubicBezTo>
                      <a:cubicBezTo>
                        <a:pt x="280892" y="22193"/>
                        <a:pt x="274510" y="28575"/>
                        <a:pt x="266605" y="2857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19" name="Google Shape;3119;p304"/>
                <p:cNvSpPr/>
                <p:nvPr/>
              </p:nvSpPr>
              <p:spPr>
                <a:xfrm>
                  <a:off x="2739096" y="-840343"/>
                  <a:ext cx="57150" cy="57150"/>
                </a:xfrm>
                <a:custGeom>
                  <a:rect b="b" l="l" r="r" t="t"/>
                  <a:pathLst>
                    <a:path extrusionOk="0" h="57150" w="57150">
                      <a:moveTo>
                        <a:pt x="57150" y="28575"/>
                      </a:moveTo>
                      <a:cubicBezTo>
                        <a:pt x="57150" y="44357"/>
                        <a:pt x="44357" y="57150"/>
                        <a:pt x="28575" y="57150"/>
                      </a:cubicBezTo>
                      <a:cubicBezTo>
                        <a:pt x="12793" y="57150"/>
                        <a:pt x="0" y="44357"/>
                        <a:pt x="0" y="28575"/>
                      </a:cubicBezTo>
                      <a:cubicBezTo>
                        <a:pt x="0" y="12793"/>
                        <a:pt x="12793" y="0"/>
                        <a:pt x="28575" y="0"/>
                      </a:cubicBezTo>
                      <a:cubicBezTo>
                        <a:pt x="44357" y="0"/>
                        <a:pt x="57150" y="12793"/>
                        <a:pt x="57150" y="2857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3120" name="Google Shape;3120;p304"/>
              <p:cNvGrpSpPr/>
              <p:nvPr/>
            </p:nvGrpSpPr>
            <p:grpSpPr>
              <a:xfrm>
                <a:off x="2501066" y="-840343"/>
                <a:ext cx="647700" cy="57150"/>
                <a:chOff x="2501066" y="-840343"/>
                <a:chExt cx="647700" cy="57150"/>
              </a:xfrm>
            </p:grpSpPr>
            <p:sp>
              <p:nvSpPr>
                <p:cNvPr id="3121" name="Google Shape;3121;p304"/>
                <p:cNvSpPr/>
                <p:nvPr/>
              </p:nvSpPr>
              <p:spPr>
                <a:xfrm>
                  <a:off x="2510591" y="-818054"/>
                  <a:ext cx="638175" cy="9525"/>
                </a:xfrm>
                <a:custGeom>
                  <a:rect b="b" l="l" r="r" t="t"/>
                  <a:pathLst>
                    <a:path extrusionOk="0" h="9525" w="638175">
                      <a:moveTo>
                        <a:pt x="635127" y="9525"/>
                      </a:moveTo>
                      <a:lnTo>
                        <a:pt x="4763" y="9525"/>
                      </a:lnTo>
                      <a:cubicBezTo>
                        <a:pt x="2095" y="9525"/>
                        <a:pt x="0" y="7429"/>
                        <a:pt x="0" y="4763"/>
                      </a:cubicBezTo>
                      <a:cubicBezTo>
                        <a:pt x="0" y="2096"/>
                        <a:pt x="2095" y="0"/>
                        <a:pt x="4763" y="0"/>
                      </a:cubicBezTo>
                      <a:lnTo>
                        <a:pt x="635127" y="0"/>
                      </a:lnTo>
                      <a:cubicBezTo>
                        <a:pt x="637794" y="0"/>
                        <a:pt x="639889" y="2096"/>
                        <a:pt x="639889" y="4763"/>
                      </a:cubicBezTo>
                      <a:cubicBezTo>
                        <a:pt x="639889" y="7429"/>
                        <a:pt x="637794" y="9525"/>
                        <a:pt x="635127" y="952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22" name="Google Shape;3122;p304"/>
                <p:cNvSpPr/>
                <p:nvPr/>
              </p:nvSpPr>
              <p:spPr>
                <a:xfrm>
                  <a:off x="2501066" y="-827579"/>
                  <a:ext cx="276225" cy="28575"/>
                </a:xfrm>
                <a:custGeom>
                  <a:rect b="b" l="l" r="r" t="t"/>
                  <a:pathLst>
                    <a:path extrusionOk="0" h="28575" w="276225">
                      <a:moveTo>
                        <a:pt x="266605" y="28575"/>
                      </a:moveTo>
                      <a:lnTo>
                        <a:pt x="14288" y="28575"/>
                      </a:lnTo>
                      <a:cubicBezTo>
                        <a:pt x="6382" y="28575"/>
                        <a:pt x="0" y="22193"/>
                        <a:pt x="0" y="14288"/>
                      </a:cubicBezTo>
                      <a:cubicBezTo>
                        <a:pt x="0" y="6382"/>
                        <a:pt x="6382" y="0"/>
                        <a:pt x="14288" y="0"/>
                      </a:cubicBezTo>
                      <a:lnTo>
                        <a:pt x="266605" y="0"/>
                      </a:lnTo>
                      <a:cubicBezTo>
                        <a:pt x="274510" y="0"/>
                        <a:pt x="280892" y="6382"/>
                        <a:pt x="280892" y="14288"/>
                      </a:cubicBezTo>
                      <a:cubicBezTo>
                        <a:pt x="280892" y="22193"/>
                        <a:pt x="274510" y="28575"/>
                        <a:pt x="266605" y="2857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23" name="Google Shape;3123;p304"/>
                <p:cNvSpPr/>
                <p:nvPr/>
              </p:nvSpPr>
              <p:spPr>
                <a:xfrm>
                  <a:off x="2739096" y="-840343"/>
                  <a:ext cx="57150" cy="57150"/>
                </a:xfrm>
                <a:custGeom>
                  <a:rect b="b" l="l" r="r" t="t"/>
                  <a:pathLst>
                    <a:path extrusionOk="0" h="57150" w="57150">
                      <a:moveTo>
                        <a:pt x="57150" y="28575"/>
                      </a:moveTo>
                      <a:cubicBezTo>
                        <a:pt x="57150" y="44357"/>
                        <a:pt x="44357" y="57150"/>
                        <a:pt x="28575" y="57150"/>
                      </a:cubicBezTo>
                      <a:cubicBezTo>
                        <a:pt x="12793" y="57150"/>
                        <a:pt x="0" y="44357"/>
                        <a:pt x="0" y="28575"/>
                      </a:cubicBezTo>
                      <a:cubicBezTo>
                        <a:pt x="0" y="12793"/>
                        <a:pt x="12793" y="0"/>
                        <a:pt x="28575" y="0"/>
                      </a:cubicBezTo>
                      <a:cubicBezTo>
                        <a:pt x="44357" y="0"/>
                        <a:pt x="57150" y="12793"/>
                        <a:pt x="57150" y="2857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3124" name="Google Shape;3124;p304"/>
            <p:cNvGrpSpPr/>
            <p:nvPr/>
          </p:nvGrpSpPr>
          <p:grpSpPr>
            <a:xfrm>
              <a:off x="5348755" y="1704818"/>
              <a:ext cx="783976" cy="69174"/>
              <a:chOff x="4122316" y="-840343"/>
              <a:chExt cx="647700" cy="57150"/>
            </a:xfrm>
          </p:grpSpPr>
          <p:grpSp>
            <p:nvGrpSpPr>
              <p:cNvPr id="3125" name="Google Shape;3125;p304"/>
              <p:cNvGrpSpPr/>
              <p:nvPr/>
            </p:nvGrpSpPr>
            <p:grpSpPr>
              <a:xfrm>
                <a:off x="4122316" y="-840343"/>
                <a:ext cx="647700" cy="57150"/>
                <a:chOff x="4122316" y="-840343"/>
                <a:chExt cx="647700" cy="57150"/>
              </a:xfrm>
            </p:grpSpPr>
            <p:sp>
              <p:nvSpPr>
                <p:cNvPr id="3126" name="Google Shape;3126;p304"/>
                <p:cNvSpPr/>
                <p:nvPr/>
              </p:nvSpPr>
              <p:spPr>
                <a:xfrm>
                  <a:off x="4131841" y="-818054"/>
                  <a:ext cx="638175" cy="9525"/>
                </a:xfrm>
                <a:custGeom>
                  <a:rect b="b" l="l" r="r" t="t"/>
                  <a:pathLst>
                    <a:path extrusionOk="0" h="9525" w="638175">
                      <a:moveTo>
                        <a:pt x="635127" y="9525"/>
                      </a:moveTo>
                      <a:lnTo>
                        <a:pt x="4763" y="9525"/>
                      </a:lnTo>
                      <a:cubicBezTo>
                        <a:pt x="2096" y="9525"/>
                        <a:pt x="0" y="7429"/>
                        <a:pt x="0" y="4763"/>
                      </a:cubicBezTo>
                      <a:cubicBezTo>
                        <a:pt x="0" y="2096"/>
                        <a:pt x="2096" y="0"/>
                        <a:pt x="4763" y="0"/>
                      </a:cubicBezTo>
                      <a:lnTo>
                        <a:pt x="635127" y="0"/>
                      </a:lnTo>
                      <a:cubicBezTo>
                        <a:pt x="637794" y="0"/>
                        <a:pt x="639889" y="2096"/>
                        <a:pt x="639889" y="4763"/>
                      </a:cubicBezTo>
                      <a:cubicBezTo>
                        <a:pt x="639889" y="7429"/>
                        <a:pt x="637794" y="9525"/>
                        <a:pt x="635127" y="952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27" name="Google Shape;3127;p304"/>
                <p:cNvSpPr/>
                <p:nvPr/>
              </p:nvSpPr>
              <p:spPr>
                <a:xfrm>
                  <a:off x="4122316" y="-827579"/>
                  <a:ext cx="390525" cy="28575"/>
                </a:xfrm>
                <a:custGeom>
                  <a:rect b="b" l="l" r="r" t="t"/>
                  <a:pathLst>
                    <a:path extrusionOk="0" h="28575" w="390525">
                      <a:moveTo>
                        <a:pt x="377571" y="28575"/>
                      </a:moveTo>
                      <a:lnTo>
                        <a:pt x="14288" y="28575"/>
                      </a:lnTo>
                      <a:cubicBezTo>
                        <a:pt x="6382" y="28575"/>
                        <a:pt x="0" y="22193"/>
                        <a:pt x="0" y="14288"/>
                      </a:cubicBezTo>
                      <a:cubicBezTo>
                        <a:pt x="0" y="6382"/>
                        <a:pt x="6382" y="0"/>
                        <a:pt x="14288" y="0"/>
                      </a:cubicBezTo>
                      <a:lnTo>
                        <a:pt x="377571" y="0"/>
                      </a:lnTo>
                      <a:cubicBezTo>
                        <a:pt x="385477" y="0"/>
                        <a:pt x="391859" y="6382"/>
                        <a:pt x="391859" y="14288"/>
                      </a:cubicBezTo>
                      <a:cubicBezTo>
                        <a:pt x="391859" y="22193"/>
                        <a:pt x="385477" y="28575"/>
                        <a:pt x="377571" y="2857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28" name="Google Shape;3128;p304"/>
                <p:cNvSpPr/>
                <p:nvPr/>
              </p:nvSpPr>
              <p:spPr>
                <a:xfrm>
                  <a:off x="4473408" y="-840343"/>
                  <a:ext cx="57150" cy="57150"/>
                </a:xfrm>
                <a:custGeom>
                  <a:rect b="b" l="l" r="r" t="t"/>
                  <a:pathLst>
                    <a:path extrusionOk="0" h="57150" w="57150">
                      <a:moveTo>
                        <a:pt x="57150" y="28575"/>
                      </a:moveTo>
                      <a:cubicBezTo>
                        <a:pt x="57150" y="44357"/>
                        <a:pt x="44357" y="57150"/>
                        <a:pt x="28575" y="57150"/>
                      </a:cubicBezTo>
                      <a:cubicBezTo>
                        <a:pt x="12794" y="57150"/>
                        <a:pt x="0" y="44357"/>
                        <a:pt x="0" y="28575"/>
                      </a:cubicBezTo>
                      <a:cubicBezTo>
                        <a:pt x="0" y="12793"/>
                        <a:pt x="12794" y="0"/>
                        <a:pt x="28575" y="0"/>
                      </a:cubicBezTo>
                      <a:cubicBezTo>
                        <a:pt x="44357" y="0"/>
                        <a:pt x="57150" y="12793"/>
                        <a:pt x="57150" y="2857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3129" name="Google Shape;3129;p304"/>
              <p:cNvGrpSpPr/>
              <p:nvPr/>
            </p:nvGrpSpPr>
            <p:grpSpPr>
              <a:xfrm>
                <a:off x="4122316" y="-840343"/>
                <a:ext cx="647700" cy="57150"/>
                <a:chOff x="4122316" y="-840343"/>
                <a:chExt cx="647700" cy="57150"/>
              </a:xfrm>
            </p:grpSpPr>
            <p:sp>
              <p:nvSpPr>
                <p:cNvPr id="3130" name="Google Shape;3130;p304"/>
                <p:cNvSpPr/>
                <p:nvPr/>
              </p:nvSpPr>
              <p:spPr>
                <a:xfrm>
                  <a:off x="4131841" y="-818054"/>
                  <a:ext cx="638175" cy="9525"/>
                </a:xfrm>
                <a:custGeom>
                  <a:rect b="b" l="l" r="r" t="t"/>
                  <a:pathLst>
                    <a:path extrusionOk="0" h="9525" w="638175">
                      <a:moveTo>
                        <a:pt x="635127" y="9525"/>
                      </a:moveTo>
                      <a:lnTo>
                        <a:pt x="4763" y="9525"/>
                      </a:lnTo>
                      <a:cubicBezTo>
                        <a:pt x="2096" y="9525"/>
                        <a:pt x="0" y="7429"/>
                        <a:pt x="0" y="4763"/>
                      </a:cubicBezTo>
                      <a:cubicBezTo>
                        <a:pt x="0" y="2096"/>
                        <a:pt x="2096" y="0"/>
                        <a:pt x="4763" y="0"/>
                      </a:cubicBezTo>
                      <a:lnTo>
                        <a:pt x="635127" y="0"/>
                      </a:lnTo>
                      <a:cubicBezTo>
                        <a:pt x="637794" y="0"/>
                        <a:pt x="639889" y="2096"/>
                        <a:pt x="639889" y="4763"/>
                      </a:cubicBezTo>
                      <a:cubicBezTo>
                        <a:pt x="639889" y="7429"/>
                        <a:pt x="637794" y="9525"/>
                        <a:pt x="635127" y="952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31" name="Google Shape;3131;p304"/>
                <p:cNvSpPr/>
                <p:nvPr/>
              </p:nvSpPr>
              <p:spPr>
                <a:xfrm>
                  <a:off x="4122316" y="-827579"/>
                  <a:ext cx="390525" cy="28575"/>
                </a:xfrm>
                <a:custGeom>
                  <a:rect b="b" l="l" r="r" t="t"/>
                  <a:pathLst>
                    <a:path extrusionOk="0" h="28575" w="390525">
                      <a:moveTo>
                        <a:pt x="377571" y="28575"/>
                      </a:moveTo>
                      <a:lnTo>
                        <a:pt x="14288" y="28575"/>
                      </a:lnTo>
                      <a:cubicBezTo>
                        <a:pt x="6382" y="28575"/>
                        <a:pt x="0" y="22193"/>
                        <a:pt x="0" y="14288"/>
                      </a:cubicBezTo>
                      <a:cubicBezTo>
                        <a:pt x="0" y="6382"/>
                        <a:pt x="6382" y="0"/>
                        <a:pt x="14288" y="0"/>
                      </a:cubicBezTo>
                      <a:lnTo>
                        <a:pt x="377571" y="0"/>
                      </a:lnTo>
                      <a:cubicBezTo>
                        <a:pt x="385477" y="0"/>
                        <a:pt x="391859" y="6382"/>
                        <a:pt x="391859" y="14288"/>
                      </a:cubicBezTo>
                      <a:cubicBezTo>
                        <a:pt x="391859" y="22193"/>
                        <a:pt x="385477" y="28575"/>
                        <a:pt x="377571" y="2857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32" name="Google Shape;3132;p304"/>
                <p:cNvSpPr/>
                <p:nvPr/>
              </p:nvSpPr>
              <p:spPr>
                <a:xfrm>
                  <a:off x="4473408" y="-840343"/>
                  <a:ext cx="57150" cy="57150"/>
                </a:xfrm>
                <a:custGeom>
                  <a:rect b="b" l="l" r="r" t="t"/>
                  <a:pathLst>
                    <a:path extrusionOk="0" h="57150" w="57150">
                      <a:moveTo>
                        <a:pt x="57150" y="28575"/>
                      </a:moveTo>
                      <a:cubicBezTo>
                        <a:pt x="57150" y="44357"/>
                        <a:pt x="44357" y="57150"/>
                        <a:pt x="28575" y="57150"/>
                      </a:cubicBezTo>
                      <a:cubicBezTo>
                        <a:pt x="12794" y="57150"/>
                        <a:pt x="0" y="44357"/>
                        <a:pt x="0" y="28575"/>
                      </a:cubicBezTo>
                      <a:cubicBezTo>
                        <a:pt x="0" y="12793"/>
                        <a:pt x="12794" y="0"/>
                        <a:pt x="28575" y="0"/>
                      </a:cubicBezTo>
                      <a:cubicBezTo>
                        <a:pt x="44357" y="0"/>
                        <a:pt x="57150" y="12793"/>
                        <a:pt x="57150" y="2857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3133" name="Google Shape;3133;p304"/>
            <p:cNvGrpSpPr/>
            <p:nvPr/>
          </p:nvGrpSpPr>
          <p:grpSpPr>
            <a:xfrm>
              <a:off x="6844488" y="714128"/>
              <a:ext cx="502936" cy="559921"/>
              <a:chOff x="546822" y="-3050905"/>
              <a:chExt cx="753237" cy="838581"/>
            </a:xfrm>
          </p:grpSpPr>
          <p:grpSp>
            <p:nvGrpSpPr>
              <p:cNvPr id="3134" name="Google Shape;3134;p304"/>
              <p:cNvGrpSpPr/>
              <p:nvPr/>
            </p:nvGrpSpPr>
            <p:grpSpPr>
              <a:xfrm>
                <a:off x="546822" y="-2736866"/>
                <a:ext cx="95250" cy="524161"/>
                <a:chOff x="546822" y="-2736866"/>
                <a:chExt cx="95250" cy="524161"/>
              </a:xfrm>
            </p:grpSpPr>
            <p:sp>
              <p:nvSpPr>
                <p:cNvPr id="3135" name="Google Shape;3135;p304"/>
                <p:cNvSpPr/>
                <p:nvPr/>
              </p:nvSpPr>
              <p:spPr>
                <a:xfrm>
                  <a:off x="546822" y="-2736866"/>
                  <a:ext cx="95250" cy="523875"/>
                </a:xfrm>
                <a:custGeom>
                  <a:rect b="b" l="l" r="r" t="t"/>
                  <a:pathLst>
                    <a:path extrusionOk="0" h="523875" w="95250">
                      <a:moveTo>
                        <a:pt x="104108" y="525304"/>
                      </a:moveTo>
                      <a:lnTo>
                        <a:pt x="0" y="525304"/>
                      </a:lnTo>
                      <a:lnTo>
                        <a:pt x="0" y="512445"/>
                      </a:lnTo>
                      <a:lnTo>
                        <a:pt x="104108" y="512445"/>
                      </a:lnTo>
                      <a:lnTo>
                        <a:pt x="104108" y="525304"/>
                      </a:lnTo>
                      <a:close/>
                      <a:moveTo>
                        <a:pt x="104108" y="499682"/>
                      </a:moveTo>
                      <a:lnTo>
                        <a:pt x="0" y="499682"/>
                      </a:lnTo>
                      <a:lnTo>
                        <a:pt x="0" y="486823"/>
                      </a:lnTo>
                      <a:lnTo>
                        <a:pt x="104108" y="486823"/>
                      </a:lnTo>
                      <a:lnTo>
                        <a:pt x="104108" y="499682"/>
                      </a:lnTo>
                      <a:close/>
                      <a:moveTo>
                        <a:pt x="104108" y="474059"/>
                      </a:moveTo>
                      <a:lnTo>
                        <a:pt x="0" y="474059"/>
                      </a:lnTo>
                      <a:lnTo>
                        <a:pt x="0" y="461201"/>
                      </a:lnTo>
                      <a:lnTo>
                        <a:pt x="104108" y="461201"/>
                      </a:lnTo>
                      <a:lnTo>
                        <a:pt x="104108" y="474059"/>
                      </a:lnTo>
                      <a:close/>
                      <a:moveTo>
                        <a:pt x="104108" y="448437"/>
                      </a:moveTo>
                      <a:lnTo>
                        <a:pt x="0" y="448437"/>
                      </a:lnTo>
                      <a:lnTo>
                        <a:pt x="0" y="435578"/>
                      </a:lnTo>
                      <a:lnTo>
                        <a:pt x="104108" y="435578"/>
                      </a:lnTo>
                      <a:lnTo>
                        <a:pt x="104108" y="448437"/>
                      </a:lnTo>
                      <a:close/>
                      <a:moveTo>
                        <a:pt x="104108" y="422815"/>
                      </a:moveTo>
                      <a:lnTo>
                        <a:pt x="0" y="422815"/>
                      </a:lnTo>
                      <a:lnTo>
                        <a:pt x="0" y="409956"/>
                      </a:lnTo>
                      <a:lnTo>
                        <a:pt x="104108" y="409956"/>
                      </a:lnTo>
                      <a:lnTo>
                        <a:pt x="104108" y="422815"/>
                      </a:lnTo>
                      <a:close/>
                      <a:moveTo>
                        <a:pt x="104108" y="397193"/>
                      </a:moveTo>
                      <a:lnTo>
                        <a:pt x="0" y="397193"/>
                      </a:lnTo>
                      <a:lnTo>
                        <a:pt x="0" y="384334"/>
                      </a:lnTo>
                      <a:lnTo>
                        <a:pt x="104108" y="384334"/>
                      </a:lnTo>
                      <a:lnTo>
                        <a:pt x="104108" y="397193"/>
                      </a:lnTo>
                      <a:close/>
                      <a:moveTo>
                        <a:pt x="104108" y="371570"/>
                      </a:moveTo>
                      <a:lnTo>
                        <a:pt x="0" y="371570"/>
                      </a:lnTo>
                      <a:lnTo>
                        <a:pt x="0" y="358712"/>
                      </a:lnTo>
                      <a:lnTo>
                        <a:pt x="104108" y="358712"/>
                      </a:lnTo>
                      <a:lnTo>
                        <a:pt x="104108" y="371570"/>
                      </a:lnTo>
                      <a:close/>
                      <a:moveTo>
                        <a:pt x="104108" y="345948"/>
                      </a:moveTo>
                      <a:lnTo>
                        <a:pt x="0" y="345948"/>
                      </a:lnTo>
                      <a:lnTo>
                        <a:pt x="0" y="333089"/>
                      </a:lnTo>
                      <a:lnTo>
                        <a:pt x="104108" y="333089"/>
                      </a:lnTo>
                      <a:lnTo>
                        <a:pt x="104108" y="345948"/>
                      </a:lnTo>
                      <a:close/>
                      <a:moveTo>
                        <a:pt x="104108" y="320326"/>
                      </a:moveTo>
                      <a:lnTo>
                        <a:pt x="0" y="320326"/>
                      </a:lnTo>
                      <a:lnTo>
                        <a:pt x="0" y="307467"/>
                      </a:lnTo>
                      <a:lnTo>
                        <a:pt x="104108" y="307467"/>
                      </a:lnTo>
                      <a:lnTo>
                        <a:pt x="104108" y="320326"/>
                      </a:lnTo>
                      <a:close/>
                      <a:moveTo>
                        <a:pt x="104108" y="294704"/>
                      </a:moveTo>
                      <a:lnTo>
                        <a:pt x="0" y="294704"/>
                      </a:lnTo>
                      <a:lnTo>
                        <a:pt x="0" y="281845"/>
                      </a:lnTo>
                      <a:lnTo>
                        <a:pt x="104108" y="281845"/>
                      </a:lnTo>
                      <a:lnTo>
                        <a:pt x="104108" y="294704"/>
                      </a:lnTo>
                      <a:close/>
                      <a:moveTo>
                        <a:pt x="104108" y="269081"/>
                      </a:moveTo>
                      <a:lnTo>
                        <a:pt x="0" y="269081"/>
                      </a:lnTo>
                      <a:lnTo>
                        <a:pt x="0" y="256223"/>
                      </a:lnTo>
                      <a:lnTo>
                        <a:pt x="104108" y="256223"/>
                      </a:lnTo>
                      <a:lnTo>
                        <a:pt x="104108" y="269081"/>
                      </a:lnTo>
                      <a:close/>
                      <a:moveTo>
                        <a:pt x="104108" y="243459"/>
                      </a:moveTo>
                      <a:lnTo>
                        <a:pt x="0" y="243459"/>
                      </a:lnTo>
                      <a:lnTo>
                        <a:pt x="0" y="230600"/>
                      </a:lnTo>
                      <a:lnTo>
                        <a:pt x="104108" y="230600"/>
                      </a:lnTo>
                      <a:lnTo>
                        <a:pt x="104108" y="243459"/>
                      </a:lnTo>
                      <a:close/>
                      <a:moveTo>
                        <a:pt x="104108" y="217837"/>
                      </a:moveTo>
                      <a:lnTo>
                        <a:pt x="0" y="217837"/>
                      </a:lnTo>
                      <a:lnTo>
                        <a:pt x="0" y="204978"/>
                      </a:lnTo>
                      <a:lnTo>
                        <a:pt x="104108" y="204978"/>
                      </a:lnTo>
                      <a:lnTo>
                        <a:pt x="104108" y="217837"/>
                      </a:lnTo>
                      <a:close/>
                      <a:moveTo>
                        <a:pt x="104108" y="192215"/>
                      </a:moveTo>
                      <a:lnTo>
                        <a:pt x="0" y="192215"/>
                      </a:lnTo>
                      <a:lnTo>
                        <a:pt x="0" y="179356"/>
                      </a:lnTo>
                      <a:lnTo>
                        <a:pt x="104108" y="179356"/>
                      </a:lnTo>
                      <a:lnTo>
                        <a:pt x="104108" y="192215"/>
                      </a:lnTo>
                      <a:close/>
                      <a:moveTo>
                        <a:pt x="104108" y="166592"/>
                      </a:moveTo>
                      <a:lnTo>
                        <a:pt x="0" y="166592"/>
                      </a:lnTo>
                      <a:lnTo>
                        <a:pt x="0" y="153734"/>
                      </a:lnTo>
                      <a:lnTo>
                        <a:pt x="104108" y="153734"/>
                      </a:lnTo>
                      <a:lnTo>
                        <a:pt x="104108" y="166592"/>
                      </a:lnTo>
                      <a:close/>
                      <a:moveTo>
                        <a:pt x="104108" y="140970"/>
                      </a:moveTo>
                      <a:lnTo>
                        <a:pt x="0" y="140970"/>
                      </a:lnTo>
                      <a:lnTo>
                        <a:pt x="0" y="128111"/>
                      </a:lnTo>
                      <a:lnTo>
                        <a:pt x="104108" y="128111"/>
                      </a:lnTo>
                      <a:lnTo>
                        <a:pt x="104108" y="140970"/>
                      </a:lnTo>
                      <a:close/>
                      <a:moveTo>
                        <a:pt x="104108" y="115348"/>
                      </a:moveTo>
                      <a:lnTo>
                        <a:pt x="0" y="115348"/>
                      </a:lnTo>
                      <a:lnTo>
                        <a:pt x="0" y="102489"/>
                      </a:lnTo>
                      <a:lnTo>
                        <a:pt x="104108" y="102489"/>
                      </a:lnTo>
                      <a:lnTo>
                        <a:pt x="104108" y="115348"/>
                      </a:lnTo>
                      <a:close/>
                      <a:moveTo>
                        <a:pt x="104108" y="89726"/>
                      </a:moveTo>
                      <a:lnTo>
                        <a:pt x="0" y="89726"/>
                      </a:lnTo>
                      <a:lnTo>
                        <a:pt x="0" y="76867"/>
                      </a:lnTo>
                      <a:lnTo>
                        <a:pt x="104108" y="76867"/>
                      </a:lnTo>
                      <a:lnTo>
                        <a:pt x="104108" y="89726"/>
                      </a:lnTo>
                      <a:close/>
                      <a:moveTo>
                        <a:pt x="104108" y="64103"/>
                      </a:moveTo>
                      <a:lnTo>
                        <a:pt x="0" y="64103"/>
                      </a:lnTo>
                      <a:lnTo>
                        <a:pt x="0" y="51245"/>
                      </a:lnTo>
                      <a:lnTo>
                        <a:pt x="104108" y="51245"/>
                      </a:lnTo>
                      <a:lnTo>
                        <a:pt x="104108" y="64103"/>
                      </a:lnTo>
                      <a:close/>
                      <a:moveTo>
                        <a:pt x="104108" y="38481"/>
                      </a:moveTo>
                      <a:lnTo>
                        <a:pt x="0" y="38481"/>
                      </a:lnTo>
                      <a:lnTo>
                        <a:pt x="0" y="25622"/>
                      </a:lnTo>
                      <a:lnTo>
                        <a:pt x="104108" y="25622"/>
                      </a:lnTo>
                      <a:lnTo>
                        <a:pt x="104108" y="38481"/>
                      </a:lnTo>
                      <a:close/>
                      <a:moveTo>
                        <a:pt x="104108" y="12859"/>
                      </a:moveTo>
                      <a:lnTo>
                        <a:pt x="0" y="12859"/>
                      </a:lnTo>
                      <a:lnTo>
                        <a:pt x="0" y="0"/>
                      </a:lnTo>
                      <a:lnTo>
                        <a:pt x="104108" y="0"/>
                      </a:lnTo>
                      <a:lnTo>
                        <a:pt x="104108" y="12859"/>
                      </a:ln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36" name="Google Shape;3136;p304"/>
                <p:cNvSpPr/>
                <p:nvPr/>
              </p:nvSpPr>
              <p:spPr>
                <a:xfrm>
                  <a:off x="546822" y="-2736580"/>
                  <a:ext cx="95250" cy="523875"/>
                </a:xfrm>
                <a:custGeom>
                  <a:rect b="b" l="l" r="r" t="t"/>
                  <a:pathLst>
                    <a:path extrusionOk="0" h="523875" w="95250">
                      <a:moveTo>
                        <a:pt x="104108" y="525304"/>
                      </a:moveTo>
                      <a:lnTo>
                        <a:pt x="0" y="525304"/>
                      </a:lnTo>
                      <a:lnTo>
                        <a:pt x="0" y="512445"/>
                      </a:lnTo>
                      <a:lnTo>
                        <a:pt x="104108" y="512445"/>
                      </a:lnTo>
                      <a:lnTo>
                        <a:pt x="104108" y="525304"/>
                      </a:lnTo>
                      <a:close/>
                      <a:moveTo>
                        <a:pt x="104108" y="499682"/>
                      </a:moveTo>
                      <a:lnTo>
                        <a:pt x="0" y="499682"/>
                      </a:lnTo>
                      <a:lnTo>
                        <a:pt x="0" y="486823"/>
                      </a:lnTo>
                      <a:lnTo>
                        <a:pt x="104108" y="486823"/>
                      </a:lnTo>
                      <a:lnTo>
                        <a:pt x="104108" y="499682"/>
                      </a:lnTo>
                      <a:close/>
                      <a:moveTo>
                        <a:pt x="104108" y="474059"/>
                      </a:moveTo>
                      <a:lnTo>
                        <a:pt x="0" y="474059"/>
                      </a:lnTo>
                      <a:lnTo>
                        <a:pt x="0" y="461201"/>
                      </a:lnTo>
                      <a:lnTo>
                        <a:pt x="104108" y="461201"/>
                      </a:lnTo>
                      <a:lnTo>
                        <a:pt x="104108" y="474059"/>
                      </a:lnTo>
                      <a:close/>
                      <a:moveTo>
                        <a:pt x="104108" y="448437"/>
                      </a:moveTo>
                      <a:lnTo>
                        <a:pt x="0" y="448437"/>
                      </a:lnTo>
                      <a:lnTo>
                        <a:pt x="0" y="435578"/>
                      </a:lnTo>
                      <a:lnTo>
                        <a:pt x="104108" y="435578"/>
                      </a:lnTo>
                      <a:lnTo>
                        <a:pt x="104108" y="448437"/>
                      </a:lnTo>
                      <a:close/>
                      <a:moveTo>
                        <a:pt x="104108" y="422815"/>
                      </a:moveTo>
                      <a:lnTo>
                        <a:pt x="0" y="422815"/>
                      </a:lnTo>
                      <a:lnTo>
                        <a:pt x="0" y="409956"/>
                      </a:lnTo>
                      <a:lnTo>
                        <a:pt x="104108" y="409956"/>
                      </a:lnTo>
                      <a:lnTo>
                        <a:pt x="104108" y="422815"/>
                      </a:lnTo>
                      <a:close/>
                      <a:moveTo>
                        <a:pt x="104108" y="397193"/>
                      </a:moveTo>
                      <a:lnTo>
                        <a:pt x="0" y="397193"/>
                      </a:lnTo>
                      <a:lnTo>
                        <a:pt x="0" y="384334"/>
                      </a:lnTo>
                      <a:lnTo>
                        <a:pt x="104108" y="384334"/>
                      </a:lnTo>
                      <a:lnTo>
                        <a:pt x="104108" y="397193"/>
                      </a:lnTo>
                      <a:close/>
                      <a:moveTo>
                        <a:pt x="104108" y="371570"/>
                      </a:moveTo>
                      <a:lnTo>
                        <a:pt x="0" y="371570"/>
                      </a:lnTo>
                      <a:lnTo>
                        <a:pt x="0" y="358712"/>
                      </a:lnTo>
                      <a:lnTo>
                        <a:pt x="104108" y="358712"/>
                      </a:lnTo>
                      <a:lnTo>
                        <a:pt x="104108" y="371570"/>
                      </a:lnTo>
                      <a:close/>
                      <a:moveTo>
                        <a:pt x="104108" y="345948"/>
                      </a:moveTo>
                      <a:lnTo>
                        <a:pt x="0" y="345948"/>
                      </a:lnTo>
                      <a:lnTo>
                        <a:pt x="0" y="333089"/>
                      </a:lnTo>
                      <a:lnTo>
                        <a:pt x="104108" y="333089"/>
                      </a:lnTo>
                      <a:lnTo>
                        <a:pt x="104108" y="345948"/>
                      </a:lnTo>
                      <a:close/>
                      <a:moveTo>
                        <a:pt x="104108" y="320326"/>
                      </a:moveTo>
                      <a:lnTo>
                        <a:pt x="0" y="320326"/>
                      </a:lnTo>
                      <a:lnTo>
                        <a:pt x="0" y="307467"/>
                      </a:lnTo>
                      <a:lnTo>
                        <a:pt x="104108" y="307467"/>
                      </a:lnTo>
                      <a:lnTo>
                        <a:pt x="104108" y="320326"/>
                      </a:lnTo>
                      <a:close/>
                      <a:moveTo>
                        <a:pt x="104108" y="294704"/>
                      </a:moveTo>
                      <a:lnTo>
                        <a:pt x="0" y="294704"/>
                      </a:lnTo>
                      <a:lnTo>
                        <a:pt x="0" y="281845"/>
                      </a:lnTo>
                      <a:lnTo>
                        <a:pt x="104108" y="281845"/>
                      </a:lnTo>
                      <a:lnTo>
                        <a:pt x="104108" y="294704"/>
                      </a:lnTo>
                      <a:close/>
                      <a:moveTo>
                        <a:pt x="104108" y="269081"/>
                      </a:moveTo>
                      <a:lnTo>
                        <a:pt x="0" y="269081"/>
                      </a:lnTo>
                      <a:lnTo>
                        <a:pt x="0" y="256223"/>
                      </a:lnTo>
                      <a:lnTo>
                        <a:pt x="104108" y="256223"/>
                      </a:lnTo>
                      <a:lnTo>
                        <a:pt x="104108" y="269081"/>
                      </a:lnTo>
                      <a:close/>
                      <a:moveTo>
                        <a:pt x="104108" y="243459"/>
                      </a:moveTo>
                      <a:lnTo>
                        <a:pt x="0" y="243459"/>
                      </a:lnTo>
                      <a:lnTo>
                        <a:pt x="0" y="230600"/>
                      </a:lnTo>
                      <a:lnTo>
                        <a:pt x="104108" y="230600"/>
                      </a:lnTo>
                      <a:lnTo>
                        <a:pt x="104108" y="243459"/>
                      </a:lnTo>
                      <a:close/>
                      <a:moveTo>
                        <a:pt x="104108" y="217837"/>
                      </a:moveTo>
                      <a:lnTo>
                        <a:pt x="0" y="217837"/>
                      </a:lnTo>
                      <a:lnTo>
                        <a:pt x="0" y="204978"/>
                      </a:lnTo>
                      <a:lnTo>
                        <a:pt x="104108" y="204978"/>
                      </a:lnTo>
                      <a:lnTo>
                        <a:pt x="104108" y="217837"/>
                      </a:lnTo>
                      <a:close/>
                      <a:moveTo>
                        <a:pt x="104108" y="192215"/>
                      </a:moveTo>
                      <a:lnTo>
                        <a:pt x="0" y="192215"/>
                      </a:lnTo>
                      <a:lnTo>
                        <a:pt x="0" y="179356"/>
                      </a:lnTo>
                      <a:lnTo>
                        <a:pt x="104108" y="179356"/>
                      </a:lnTo>
                      <a:lnTo>
                        <a:pt x="104108" y="192215"/>
                      </a:lnTo>
                      <a:close/>
                      <a:moveTo>
                        <a:pt x="104108" y="166592"/>
                      </a:moveTo>
                      <a:lnTo>
                        <a:pt x="0" y="166592"/>
                      </a:lnTo>
                      <a:lnTo>
                        <a:pt x="0" y="153734"/>
                      </a:lnTo>
                      <a:lnTo>
                        <a:pt x="104108" y="153734"/>
                      </a:lnTo>
                      <a:lnTo>
                        <a:pt x="104108" y="166592"/>
                      </a:lnTo>
                      <a:close/>
                      <a:moveTo>
                        <a:pt x="104108" y="140970"/>
                      </a:moveTo>
                      <a:lnTo>
                        <a:pt x="0" y="140970"/>
                      </a:lnTo>
                      <a:lnTo>
                        <a:pt x="0" y="128111"/>
                      </a:lnTo>
                      <a:lnTo>
                        <a:pt x="104108" y="128111"/>
                      </a:lnTo>
                      <a:lnTo>
                        <a:pt x="104108" y="140970"/>
                      </a:lnTo>
                      <a:close/>
                      <a:moveTo>
                        <a:pt x="104108" y="115348"/>
                      </a:moveTo>
                      <a:lnTo>
                        <a:pt x="0" y="115348"/>
                      </a:lnTo>
                      <a:lnTo>
                        <a:pt x="0" y="102489"/>
                      </a:lnTo>
                      <a:lnTo>
                        <a:pt x="104108" y="102489"/>
                      </a:lnTo>
                      <a:lnTo>
                        <a:pt x="104108" y="115348"/>
                      </a:lnTo>
                      <a:close/>
                      <a:moveTo>
                        <a:pt x="104108" y="89726"/>
                      </a:moveTo>
                      <a:lnTo>
                        <a:pt x="0" y="89726"/>
                      </a:lnTo>
                      <a:lnTo>
                        <a:pt x="0" y="76867"/>
                      </a:lnTo>
                      <a:lnTo>
                        <a:pt x="104108" y="76867"/>
                      </a:lnTo>
                      <a:lnTo>
                        <a:pt x="104108" y="89726"/>
                      </a:lnTo>
                      <a:close/>
                      <a:moveTo>
                        <a:pt x="104108" y="64103"/>
                      </a:moveTo>
                      <a:lnTo>
                        <a:pt x="0" y="64103"/>
                      </a:lnTo>
                      <a:lnTo>
                        <a:pt x="0" y="51245"/>
                      </a:lnTo>
                      <a:lnTo>
                        <a:pt x="104108" y="51245"/>
                      </a:lnTo>
                      <a:lnTo>
                        <a:pt x="104108" y="64103"/>
                      </a:lnTo>
                      <a:close/>
                      <a:moveTo>
                        <a:pt x="104108" y="38481"/>
                      </a:moveTo>
                      <a:lnTo>
                        <a:pt x="0" y="38481"/>
                      </a:lnTo>
                      <a:lnTo>
                        <a:pt x="0" y="25622"/>
                      </a:lnTo>
                      <a:lnTo>
                        <a:pt x="104108" y="25622"/>
                      </a:lnTo>
                      <a:lnTo>
                        <a:pt x="104108" y="38481"/>
                      </a:lnTo>
                      <a:close/>
                      <a:moveTo>
                        <a:pt x="104108" y="12859"/>
                      </a:moveTo>
                      <a:lnTo>
                        <a:pt x="0" y="12859"/>
                      </a:lnTo>
                      <a:lnTo>
                        <a:pt x="0" y="0"/>
                      </a:lnTo>
                      <a:lnTo>
                        <a:pt x="104108" y="0"/>
                      </a:lnTo>
                      <a:lnTo>
                        <a:pt x="104108" y="12859"/>
                      </a:ln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3137" name="Google Shape;3137;p304"/>
              <p:cNvGrpSpPr/>
              <p:nvPr/>
            </p:nvGrpSpPr>
            <p:grpSpPr>
              <a:xfrm>
                <a:off x="766183" y="-2869930"/>
                <a:ext cx="95250" cy="657225"/>
                <a:chOff x="766183" y="-2869930"/>
                <a:chExt cx="95250" cy="657225"/>
              </a:xfrm>
            </p:grpSpPr>
            <p:sp>
              <p:nvSpPr>
                <p:cNvPr id="3138" name="Google Shape;3138;p304"/>
                <p:cNvSpPr/>
                <p:nvPr/>
              </p:nvSpPr>
              <p:spPr>
                <a:xfrm>
                  <a:off x="766183" y="-2869930"/>
                  <a:ext cx="95250" cy="657225"/>
                </a:xfrm>
                <a:custGeom>
                  <a:rect b="b" l="l" r="r" t="t"/>
                  <a:pathLst>
                    <a:path extrusionOk="0" h="657225" w="95250">
                      <a:moveTo>
                        <a:pt x="104108" y="658273"/>
                      </a:moveTo>
                      <a:lnTo>
                        <a:pt x="0" y="658273"/>
                      </a:lnTo>
                      <a:lnTo>
                        <a:pt x="0" y="645319"/>
                      </a:lnTo>
                      <a:lnTo>
                        <a:pt x="104108" y="645319"/>
                      </a:lnTo>
                      <a:lnTo>
                        <a:pt x="104108" y="658273"/>
                      </a:lnTo>
                      <a:close/>
                      <a:moveTo>
                        <a:pt x="104108" y="632460"/>
                      </a:moveTo>
                      <a:lnTo>
                        <a:pt x="0" y="632460"/>
                      </a:lnTo>
                      <a:lnTo>
                        <a:pt x="0" y="619506"/>
                      </a:lnTo>
                      <a:lnTo>
                        <a:pt x="104108" y="619506"/>
                      </a:lnTo>
                      <a:lnTo>
                        <a:pt x="104108" y="632460"/>
                      </a:lnTo>
                      <a:close/>
                      <a:moveTo>
                        <a:pt x="104108" y="606647"/>
                      </a:moveTo>
                      <a:lnTo>
                        <a:pt x="0" y="606647"/>
                      </a:lnTo>
                      <a:lnTo>
                        <a:pt x="0" y="593693"/>
                      </a:lnTo>
                      <a:lnTo>
                        <a:pt x="104108" y="593693"/>
                      </a:lnTo>
                      <a:lnTo>
                        <a:pt x="104108" y="606647"/>
                      </a:lnTo>
                      <a:close/>
                      <a:moveTo>
                        <a:pt x="104108" y="580835"/>
                      </a:moveTo>
                      <a:lnTo>
                        <a:pt x="0" y="580835"/>
                      </a:lnTo>
                      <a:lnTo>
                        <a:pt x="0" y="567881"/>
                      </a:lnTo>
                      <a:lnTo>
                        <a:pt x="104108" y="567881"/>
                      </a:lnTo>
                      <a:lnTo>
                        <a:pt x="104108" y="580835"/>
                      </a:lnTo>
                      <a:close/>
                      <a:moveTo>
                        <a:pt x="104108" y="555022"/>
                      </a:moveTo>
                      <a:lnTo>
                        <a:pt x="0" y="555022"/>
                      </a:lnTo>
                      <a:lnTo>
                        <a:pt x="0" y="542068"/>
                      </a:lnTo>
                      <a:lnTo>
                        <a:pt x="104108" y="542068"/>
                      </a:lnTo>
                      <a:lnTo>
                        <a:pt x="104108" y="555022"/>
                      </a:lnTo>
                      <a:close/>
                      <a:moveTo>
                        <a:pt x="104108" y="529209"/>
                      </a:moveTo>
                      <a:lnTo>
                        <a:pt x="0" y="529209"/>
                      </a:lnTo>
                      <a:lnTo>
                        <a:pt x="0" y="516255"/>
                      </a:lnTo>
                      <a:lnTo>
                        <a:pt x="104108" y="516255"/>
                      </a:lnTo>
                      <a:lnTo>
                        <a:pt x="104108" y="529209"/>
                      </a:lnTo>
                      <a:close/>
                      <a:moveTo>
                        <a:pt x="104108" y="503396"/>
                      </a:moveTo>
                      <a:lnTo>
                        <a:pt x="0" y="503396"/>
                      </a:lnTo>
                      <a:lnTo>
                        <a:pt x="0" y="490442"/>
                      </a:lnTo>
                      <a:lnTo>
                        <a:pt x="104108" y="490442"/>
                      </a:lnTo>
                      <a:lnTo>
                        <a:pt x="104108" y="503396"/>
                      </a:lnTo>
                      <a:close/>
                      <a:moveTo>
                        <a:pt x="104108" y="477584"/>
                      </a:moveTo>
                      <a:lnTo>
                        <a:pt x="0" y="477584"/>
                      </a:lnTo>
                      <a:lnTo>
                        <a:pt x="0" y="464630"/>
                      </a:lnTo>
                      <a:lnTo>
                        <a:pt x="104108" y="464630"/>
                      </a:lnTo>
                      <a:lnTo>
                        <a:pt x="104108" y="477584"/>
                      </a:lnTo>
                      <a:close/>
                      <a:moveTo>
                        <a:pt x="104108" y="451771"/>
                      </a:moveTo>
                      <a:lnTo>
                        <a:pt x="0" y="451771"/>
                      </a:lnTo>
                      <a:lnTo>
                        <a:pt x="0" y="438817"/>
                      </a:lnTo>
                      <a:lnTo>
                        <a:pt x="104108" y="438817"/>
                      </a:lnTo>
                      <a:lnTo>
                        <a:pt x="104108" y="451771"/>
                      </a:lnTo>
                      <a:close/>
                      <a:moveTo>
                        <a:pt x="104108" y="425958"/>
                      </a:moveTo>
                      <a:lnTo>
                        <a:pt x="0" y="425958"/>
                      </a:lnTo>
                      <a:lnTo>
                        <a:pt x="0" y="413004"/>
                      </a:lnTo>
                      <a:lnTo>
                        <a:pt x="104108" y="413004"/>
                      </a:lnTo>
                      <a:lnTo>
                        <a:pt x="104108" y="425958"/>
                      </a:lnTo>
                      <a:close/>
                      <a:moveTo>
                        <a:pt x="104108" y="400145"/>
                      </a:moveTo>
                      <a:lnTo>
                        <a:pt x="0" y="400145"/>
                      </a:lnTo>
                      <a:lnTo>
                        <a:pt x="0" y="387191"/>
                      </a:lnTo>
                      <a:lnTo>
                        <a:pt x="104108" y="387191"/>
                      </a:lnTo>
                      <a:lnTo>
                        <a:pt x="104108" y="400145"/>
                      </a:lnTo>
                      <a:close/>
                      <a:moveTo>
                        <a:pt x="104108" y="374333"/>
                      </a:moveTo>
                      <a:lnTo>
                        <a:pt x="0" y="374333"/>
                      </a:lnTo>
                      <a:lnTo>
                        <a:pt x="0" y="361379"/>
                      </a:lnTo>
                      <a:lnTo>
                        <a:pt x="104108" y="361379"/>
                      </a:lnTo>
                      <a:lnTo>
                        <a:pt x="104108" y="374333"/>
                      </a:lnTo>
                      <a:close/>
                      <a:moveTo>
                        <a:pt x="104108" y="348520"/>
                      </a:moveTo>
                      <a:lnTo>
                        <a:pt x="0" y="348520"/>
                      </a:lnTo>
                      <a:lnTo>
                        <a:pt x="0" y="335566"/>
                      </a:lnTo>
                      <a:lnTo>
                        <a:pt x="104108" y="335566"/>
                      </a:lnTo>
                      <a:lnTo>
                        <a:pt x="104108" y="348520"/>
                      </a:lnTo>
                      <a:close/>
                      <a:moveTo>
                        <a:pt x="104108" y="322707"/>
                      </a:moveTo>
                      <a:lnTo>
                        <a:pt x="0" y="322707"/>
                      </a:lnTo>
                      <a:lnTo>
                        <a:pt x="0" y="309753"/>
                      </a:lnTo>
                      <a:lnTo>
                        <a:pt x="104108" y="309753"/>
                      </a:lnTo>
                      <a:lnTo>
                        <a:pt x="104108" y="322707"/>
                      </a:lnTo>
                      <a:close/>
                      <a:moveTo>
                        <a:pt x="104108" y="296894"/>
                      </a:moveTo>
                      <a:lnTo>
                        <a:pt x="0" y="296894"/>
                      </a:lnTo>
                      <a:lnTo>
                        <a:pt x="0" y="283940"/>
                      </a:lnTo>
                      <a:lnTo>
                        <a:pt x="104108" y="283940"/>
                      </a:lnTo>
                      <a:lnTo>
                        <a:pt x="104108" y="296894"/>
                      </a:lnTo>
                      <a:close/>
                      <a:moveTo>
                        <a:pt x="104108" y="271082"/>
                      </a:moveTo>
                      <a:lnTo>
                        <a:pt x="0" y="271082"/>
                      </a:lnTo>
                      <a:lnTo>
                        <a:pt x="0" y="258128"/>
                      </a:lnTo>
                      <a:lnTo>
                        <a:pt x="104108" y="258128"/>
                      </a:lnTo>
                      <a:lnTo>
                        <a:pt x="104108" y="271082"/>
                      </a:lnTo>
                      <a:close/>
                      <a:moveTo>
                        <a:pt x="104108" y="245269"/>
                      </a:moveTo>
                      <a:lnTo>
                        <a:pt x="0" y="245269"/>
                      </a:lnTo>
                      <a:lnTo>
                        <a:pt x="0" y="232315"/>
                      </a:lnTo>
                      <a:lnTo>
                        <a:pt x="104108" y="232315"/>
                      </a:lnTo>
                      <a:lnTo>
                        <a:pt x="104108" y="245269"/>
                      </a:lnTo>
                      <a:close/>
                      <a:moveTo>
                        <a:pt x="104108" y="219456"/>
                      </a:moveTo>
                      <a:lnTo>
                        <a:pt x="0" y="219456"/>
                      </a:lnTo>
                      <a:lnTo>
                        <a:pt x="0" y="206502"/>
                      </a:lnTo>
                      <a:lnTo>
                        <a:pt x="104108" y="206502"/>
                      </a:lnTo>
                      <a:lnTo>
                        <a:pt x="104108" y="219456"/>
                      </a:lnTo>
                      <a:close/>
                      <a:moveTo>
                        <a:pt x="104108" y="193643"/>
                      </a:moveTo>
                      <a:lnTo>
                        <a:pt x="0" y="193643"/>
                      </a:lnTo>
                      <a:lnTo>
                        <a:pt x="0" y="180689"/>
                      </a:lnTo>
                      <a:lnTo>
                        <a:pt x="104108" y="180689"/>
                      </a:lnTo>
                      <a:lnTo>
                        <a:pt x="104108" y="193643"/>
                      </a:lnTo>
                      <a:close/>
                      <a:moveTo>
                        <a:pt x="104108" y="167831"/>
                      </a:moveTo>
                      <a:lnTo>
                        <a:pt x="0" y="167831"/>
                      </a:lnTo>
                      <a:lnTo>
                        <a:pt x="0" y="154877"/>
                      </a:lnTo>
                      <a:lnTo>
                        <a:pt x="104108" y="154877"/>
                      </a:lnTo>
                      <a:lnTo>
                        <a:pt x="104108" y="167831"/>
                      </a:lnTo>
                      <a:close/>
                      <a:moveTo>
                        <a:pt x="104108" y="142018"/>
                      </a:moveTo>
                      <a:lnTo>
                        <a:pt x="0" y="142018"/>
                      </a:lnTo>
                      <a:lnTo>
                        <a:pt x="0" y="129064"/>
                      </a:lnTo>
                      <a:lnTo>
                        <a:pt x="104108" y="129064"/>
                      </a:lnTo>
                      <a:lnTo>
                        <a:pt x="104108" y="142018"/>
                      </a:lnTo>
                      <a:close/>
                      <a:moveTo>
                        <a:pt x="104108" y="116205"/>
                      </a:moveTo>
                      <a:lnTo>
                        <a:pt x="0" y="116205"/>
                      </a:lnTo>
                      <a:lnTo>
                        <a:pt x="0" y="103251"/>
                      </a:lnTo>
                      <a:lnTo>
                        <a:pt x="104108" y="103251"/>
                      </a:lnTo>
                      <a:lnTo>
                        <a:pt x="104108" y="116205"/>
                      </a:lnTo>
                      <a:close/>
                      <a:moveTo>
                        <a:pt x="104108" y="90392"/>
                      </a:moveTo>
                      <a:lnTo>
                        <a:pt x="0" y="90392"/>
                      </a:lnTo>
                      <a:lnTo>
                        <a:pt x="0" y="77438"/>
                      </a:lnTo>
                      <a:lnTo>
                        <a:pt x="104108" y="77438"/>
                      </a:lnTo>
                      <a:lnTo>
                        <a:pt x="104108" y="90392"/>
                      </a:lnTo>
                      <a:close/>
                      <a:moveTo>
                        <a:pt x="104108" y="64580"/>
                      </a:moveTo>
                      <a:lnTo>
                        <a:pt x="0" y="64580"/>
                      </a:lnTo>
                      <a:lnTo>
                        <a:pt x="0" y="51626"/>
                      </a:lnTo>
                      <a:lnTo>
                        <a:pt x="104108" y="51626"/>
                      </a:lnTo>
                      <a:lnTo>
                        <a:pt x="104108" y="64580"/>
                      </a:lnTo>
                      <a:close/>
                      <a:moveTo>
                        <a:pt x="104108" y="38767"/>
                      </a:moveTo>
                      <a:lnTo>
                        <a:pt x="0" y="38767"/>
                      </a:lnTo>
                      <a:lnTo>
                        <a:pt x="0" y="25813"/>
                      </a:lnTo>
                      <a:lnTo>
                        <a:pt x="104108" y="25813"/>
                      </a:lnTo>
                      <a:lnTo>
                        <a:pt x="104108" y="38767"/>
                      </a:lnTo>
                      <a:close/>
                      <a:moveTo>
                        <a:pt x="104108" y="12954"/>
                      </a:moveTo>
                      <a:lnTo>
                        <a:pt x="0" y="12954"/>
                      </a:lnTo>
                      <a:lnTo>
                        <a:pt x="0" y="0"/>
                      </a:lnTo>
                      <a:lnTo>
                        <a:pt x="104108" y="0"/>
                      </a:lnTo>
                      <a:lnTo>
                        <a:pt x="104108" y="12954"/>
                      </a:ln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39" name="Google Shape;3139;p304"/>
                <p:cNvSpPr/>
                <p:nvPr/>
              </p:nvSpPr>
              <p:spPr>
                <a:xfrm>
                  <a:off x="766183" y="-2869930"/>
                  <a:ext cx="95250" cy="657225"/>
                </a:xfrm>
                <a:custGeom>
                  <a:rect b="b" l="l" r="r" t="t"/>
                  <a:pathLst>
                    <a:path extrusionOk="0" h="657225" w="95250">
                      <a:moveTo>
                        <a:pt x="104108" y="658273"/>
                      </a:moveTo>
                      <a:lnTo>
                        <a:pt x="0" y="658273"/>
                      </a:lnTo>
                      <a:lnTo>
                        <a:pt x="0" y="645319"/>
                      </a:lnTo>
                      <a:lnTo>
                        <a:pt x="104108" y="645319"/>
                      </a:lnTo>
                      <a:lnTo>
                        <a:pt x="104108" y="658273"/>
                      </a:lnTo>
                      <a:close/>
                      <a:moveTo>
                        <a:pt x="104108" y="632460"/>
                      </a:moveTo>
                      <a:lnTo>
                        <a:pt x="0" y="632460"/>
                      </a:lnTo>
                      <a:lnTo>
                        <a:pt x="0" y="619506"/>
                      </a:lnTo>
                      <a:lnTo>
                        <a:pt x="104108" y="619506"/>
                      </a:lnTo>
                      <a:lnTo>
                        <a:pt x="104108" y="632460"/>
                      </a:lnTo>
                      <a:close/>
                      <a:moveTo>
                        <a:pt x="104108" y="606647"/>
                      </a:moveTo>
                      <a:lnTo>
                        <a:pt x="0" y="606647"/>
                      </a:lnTo>
                      <a:lnTo>
                        <a:pt x="0" y="593693"/>
                      </a:lnTo>
                      <a:lnTo>
                        <a:pt x="104108" y="593693"/>
                      </a:lnTo>
                      <a:lnTo>
                        <a:pt x="104108" y="606647"/>
                      </a:lnTo>
                      <a:close/>
                      <a:moveTo>
                        <a:pt x="104108" y="580835"/>
                      </a:moveTo>
                      <a:lnTo>
                        <a:pt x="0" y="580835"/>
                      </a:lnTo>
                      <a:lnTo>
                        <a:pt x="0" y="567881"/>
                      </a:lnTo>
                      <a:lnTo>
                        <a:pt x="104108" y="567881"/>
                      </a:lnTo>
                      <a:lnTo>
                        <a:pt x="104108" y="580835"/>
                      </a:lnTo>
                      <a:close/>
                      <a:moveTo>
                        <a:pt x="104108" y="555022"/>
                      </a:moveTo>
                      <a:lnTo>
                        <a:pt x="0" y="555022"/>
                      </a:lnTo>
                      <a:lnTo>
                        <a:pt x="0" y="542068"/>
                      </a:lnTo>
                      <a:lnTo>
                        <a:pt x="104108" y="542068"/>
                      </a:lnTo>
                      <a:lnTo>
                        <a:pt x="104108" y="555022"/>
                      </a:lnTo>
                      <a:close/>
                      <a:moveTo>
                        <a:pt x="104108" y="529209"/>
                      </a:moveTo>
                      <a:lnTo>
                        <a:pt x="0" y="529209"/>
                      </a:lnTo>
                      <a:lnTo>
                        <a:pt x="0" y="516255"/>
                      </a:lnTo>
                      <a:lnTo>
                        <a:pt x="104108" y="516255"/>
                      </a:lnTo>
                      <a:lnTo>
                        <a:pt x="104108" y="529209"/>
                      </a:lnTo>
                      <a:close/>
                      <a:moveTo>
                        <a:pt x="104108" y="503396"/>
                      </a:moveTo>
                      <a:lnTo>
                        <a:pt x="0" y="503396"/>
                      </a:lnTo>
                      <a:lnTo>
                        <a:pt x="0" y="490442"/>
                      </a:lnTo>
                      <a:lnTo>
                        <a:pt x="104108" y="490442"/>
                      </a:lnTo>
                      <a:lnTo>
                        <a:pt x="104108" y="503396"/>
                      </a:lnTo>
                      <a:close/>
                      <a:moveTo>
                        <a:pt x="104108" y="477584"/>
                      </a:moveTo>
                      <a:lnTo>
                        <a:pt x="0" y="477584"/>
                      </a:lnTo>
                      <a:lnTo>
                        <a:pt x="0" y="464630"/>
                      </a:lnTo>
                      <a:lnTo>
                        <a:pt x="104108" y="464630"/>
                      </a:lnTo>
                      <a:lnTo>
                        <a:pt x="104108" y="477584"/>
                      </a:lnTo>
                      <a:close/>
                      <a:moveTo>
                        <a:pt x="104108" y="451771"/>
                      </a:moveTo>
                      <a:lnTo>
                        <a:pt x="0" y="451771"/>
                      </a:lnTo>
                      <a:lnTo>
                        <a:pt x="0" y="438817"/>
                      </a:lnTo>
                      <a:lnTo>
                        <a:pt x="104108" y="438817"/>
                      </a:lnTo>
                      <a:lnTo>
                        <a:pt x="104108" y="451771"/>
                      </a:lnTo>
                      <a:close/>
                      <a:moveTo>
                        <a:pt x="104108" y="425958"/>
                      </a:moveTo>
                      <a:lnTo>
                        <a:pt x="0" y="425958"/>
                      </a:lnTo>
                      <a:lnTo>
                        <a:pt x="0" y="413004"/>
                      </a:lnTo>
                      <a:lnTo>
                        <a:pt x="104108" y="413004"/>
                      </a:lnTo>
                      <a:lnTo>
                        <a:pt x="104108" y="425958"/>
                      </a:lnTo>
                      <a:close/>
                      <a:moveTo>
                        <a:pt x="104108" y="400145"/>
                      </a:moveTo>
                      <a:lnTo>
                        <a:pt x="0" y="400145"/>
                      </a:lnTo>
                      <a:lnTo>
                        <a:pt x="0" y="387191"/>
                      </a:lnTo>
                      <a:lnTo>
                        <a:pt x="104108" y="387191"/>
                      </a:lnTo>
                      <a:lnTo>
                        <a:pt x="104108" y="400145"/>
                      </a:lnTo>
                      <a:close/>
                      <a:moveTo>
                        <a:pt x="104108" y="374333"/>
                      </a:moveTo>
                      <a:lnTo>
                        <a:pt x="0" y="374333"/>
                      </a:lnTo>
                      <a:lnTo>
                        <a:pt x="0" y="361379"/>
                      </a:lnTo>
                      <a:lnTo>
                        <a:pt x="104108" y="361379"/>
                      </a:lnTo>
                      <a:lnTo>
                        <a:pt x="104108" y="374333"/>
                      </a:lnTo>
                      <a:close/>
                      <a:moveTo>
                        <a:pt x="104108" y="348520"/>
                      </a:moveTo>
                      <a:lnTo>
                        <a:pt x="0" y="348520"/>
                      </a:lnTo>
                      <a:lnTo>
                        <a:pt x="0" y="335566"/>
                      </a:lnTo>
                      <a:lnTo>
                        <a:pt x="104108" y="335566"/>
                      </a:lnTo>
                      <a:lnTo>
                        <a:pt x="104108" y="348520"/>
                      </a:lnTo>
                      <a:close/>
                      <a:moveTo>
                        <a:pt x="104108" y="322707"/>
                      </a:moveTo>
                      <a:lnTo>
                        <a:pt x="0" y="322707"/>
                      </a:lnTo>
                      <a:lnTo>
                        <a:pt x="0" y="309753"/>
                      </a:lnTo>
                      <a:lnTo>
                        <a:pt x="104108" y="309753"/>
                      </a:lnTo>
                      <a:lnTo>
                        <a:pt x="104108" y="322707"/>
                      </a:lnTo>
                      <a:close/>
                      <a:moveTo>
                        <a:pt x="104108" y="296894"/>
                      </a:moveTo>
                      <a:lnTo>
                        <a:pt x="0" y="296894"/>
                      </a:lnTo>
                      <a:lnTo>
                        <a:pt x="0" y="283940"/>
                      </a:lnTo>
                      <a:lnTo>
                        <a:pt x="104108" y="283940"/>
                      </a:lnTo>
                      <a:lnTo>
                        <a:pt x="104108" y="296894"/>
                      </a:lnTo>
                      <a:close/>
                      <a:moveTo>
                        <a:pt x="104108" y="271082"/>
                      </a:moveTo>
                      <a:lnTo>
                        <a:pt x="0" y="271082"/>
                      </a:lnTo>
                      <a:lnTo>
                        <a:pt x="0" y="258128"/>
                      </a:lnTo>
                      <a:lnTo>
                        <a:pt x="104108" y="258128"/>
                      </a:lnTo>
                      <a:lnTo>
                        <a:pt x="104108" y="271082"/>
                      </a:lnTo>
                      <a:close/>
                      <a:moveTo>
                        <a:pt x="104108" y="245269"/>
                      </a:moveTo>
                      <a:lnTo>
                        <a:pt x="0" y="245269"/>
                      </a:lnTo>
                      <a:lnTo>
                        <a:pt x="0" y="232315"/>
                      </a:lnTo>
                      <a:lnTo>
                        <a:pt x="104108" y="232315"/>
                      </a:lnTo>
                      <a:lnTo>
                        <a:pt x="104108" y="245269"/>
                      </a:lnTo>
                      <a:close/>
                      <a:moveTo>
                        <a:pt x="104108" y="219456"/>
                      </a:moveTo>
                      <a:lnTo>
                        <a:pt x="0" y="219456"/>
                      </a:lnTo>
                      <a:lnTo>
                        <a:pt x="0" y="206502"/>
                      </a:lnTo>
                      <a:lnTo>
                        <a:pt x="104108" y="206502"/>
                      </a:lnTo>
                      <a:lnTo>
                        <a:pt x="104108" y="219456"/>
                      </a:lnTo>
                      <a:close/>
                      <a:moveTo>
                        <a:pt x="104108" y="193643"/>
                      </a:moveTo>
                      <a:lnTo>
                        <a:pt x="0" y="193643"/>
                      </a:lnTo>
                      <a:lnTo>
                        <a:pt x="0" y="180689"/>
                      </a:lnTo>
                      <a:lnTo>
                        <a:pt x="104108" y="180689"/>
                      </a:lnTo>
                      <a:lnTo>
                        <a:pt x="104108" y="193643"/>
                      </a:lnTo>
                      <a:close/>
                      <a:moveTo>
                        <a:pt x="104108" y="167831"/>
                      </a:moveTo>
                      <a:lnTo>
                        <a:pt x="0" y="167831"/>
                      </a:lnTo>
                      <a:lnTo>
                        <a:pt x="0" y="154877"/>
                      </a:lnTo>
                      <a:lnTo>
                        <a:pt x="104108" y="154877"/>
                      </a:lnTo>
                      <a:lnTo>
                        <a:pt x="104108" y="167831"/>
                      </a:lnTo>
                      <a:close/>
                      <a:moveTo>
                        <a:pt x="104108" y="142018"/>
                      </a:moveTo>
                      <a:lnTo>
                        <a:pt x="0" y="142018"/>
                      </a:lnTo>
                      <a:lnTo>
                        <a:pt x="0" y="129064"/>
                      </a:lnTo>
                      <a:lnTo>
                        <a:pt x="104108" y="129064"/>
                      </a:lnTo>
                      <a:lnTo>
                        <a:pt x="104108" y="142018"/>
                      </a:lnTo>
                      <a:close/>
                      <a:moveTo>
                        <a:pt x="104108" y="116205"/>
                      </a:moveTo>
                      <a:lnTo>
                        <a:pt x="0" y="116205"/>
                      </a:lnTo>
                      <a:lnTo>
                        <a:pt x="0" y="103251"/>
                      </a:lnTo>
                      <a:lnTo>
                        <a:pt x="104108" y="103251"/>
                      </a:lnTo>
                      <a:lnTo>
                        <a:pt x="104108" y="116205"/>
                      </a:lnTo>
                      <a:close/>
                      <a:moveTo>
                        <a:pt x="104108" y="90392"/>
                      </a:moveTo>
                      <a:lnTo>
                        <a:pt x="0" y="90392"/>
                      </a:lnTo>
                      <a:lnTo>
                        <a:pt x="0" y="77438"/>
                      </a:lnTo>
                      <a:lnTo>
                        <a:pt x="104108" y="77438"/>
                      </a:lnTo>
                      <a:lnTo>
                        <a:pt x="104108" y="90392"/>
                      </a:lnTo>
                      <a:close/>
                      <a:moveTo>
                        <a:pt x="104108" y="64580"/>
                      </a:moveTo>
                      <a:lnTo>
                        <a:pt x="0" y="64580"/>
                      </a:lnTo>
                      <a:lnTo>
                        <a:pt x="0" y="51626"/>
                      </a:lnTo>
                      <a:lnTo>
                        <a:pt x="104108" y="51626"/>
                      </a:lnTo>
                      <a:lnTo>
                        <a:pt x="104108" y="64580"/>
                      </a:lnTo>
                      <a:close/>
                      <a:moveTo>
                        <a:pt x="104108" y="38767"/>
                      </a:moveTo>
                      <a:lnTo>
                        <a:pt x="0" y="38767"/>
                      </a:lnTo>
                      <a:lnTo>
                        <a:pt x="0" y="25813"/>
                      </a:lnTo>
                      <a:lnTo>
                        <a:pt x="104108" y="25813"/>
                      </a:lnTo>
                      <a:lnTo>
                        <a:pt x="104108" y="38767"/>
                      </a:lnTo>
                      <a:close/>
                      <a:moveTo>
                        <a:pt x="104108" y="12954"/>
                      </a:moveTo>
                      <a:lnTo>
                        <a:pt x="0" y="12954"/>
                      </a:lnTo>
                      <a:lnTo>
                        <a:pt x="0" y="0"/>
                      </a:lnTo>
                      <a:lnTo>
                        <a:pt x="104108" y="0"/>
                      </a:lnTo>
                      <a:lnTo>
                        <a:pt x="104108" y="12954"/>
                      </a:ln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3140" name="Google Shape;3140;p304"/>
              <p:cNvGrpSpPr/>
              <p:nvPr/>
            </p:nvGrpSpPr>
            <p:grpSpPr>
              <a:xfrm>
                <a:off x="985543" y="-3050905"/>
                <a:ext cx="95250" cy="838581"/>
                <a:chOff x="985543" y="-3050905"/>
                <a:chExt cx="95250" cy="838581"/>
              </a:xfrm>
            </p:grpSpPr>
            <p:sp>
              <p:nvSpPr>
                <p:cNvPr id="3141" name="Google Shape;3141;p304"/>
                <p:cNvSpPr/>
                <p:nvPr/>
              </p:nvSpPr>
              <p:spPr>
                <a:xfrm>
                  <a:off x="985543" y="-3050524"/>
                  <a:ext cx="95250" cy="838200"/>
                </a:xfrm>
                <a:custGeom>
                  <a:rect b="b" l="l" r="r" t="t"/>
                  <a:pathLst>
                    <a:path extrusionOk="0" h="838200" w="95250">
                      <a:moveTo>
                        <a:pt x="104108" y="838867"/>
                      </a:moveTo>
                      <a:lnTo>
                        <a:pt x="0" y="838867"/>
                      </a:lnTo>
                      <a:lnTo>
                        <a:pt x="0" y="826008"/>
                      </a:lnTo>
                      <a:lnTo>
                        <a:pt x="104108" y="826008"/>
                      </a:lnTo>
                      <a:lnTo>
                        <a:pt x="104108" y="838867"/>
                      </a:lnTo>
                      <a:close/>
                      <a:moveTo>
                        <a:pt x="104108" y="813054"/>
                      </a:moveTo>
                      <a:lnTo>
                        <a:pt x="0" y="813054"/>
                      </a:lnTo>
                      <a:lnTo>
                        <a:pt x="0" y="800195"/>
                      </a:lnTo>
                      <a:lnTo>
                        <a:pt x="104108" y="800195"/>
                      </a:lnTo>
                      <a:lnTo>
                        <a:pt x="104108" y="813054"/>
                      </a:lnTo>
                      <a:close/>
                      <a:moveTo>
                        <a:pt x="104108" y="787241"/>
                      </a:moveTo>
                      <a:lnTo>
                        <a:pt x="0" y="787241"/>
                      </a:lnTo>
                      <a:lnTo>
                        <a:pt x="0" y="774383"/>
                      </a:lnTo>
                      <a:lnTo>
                        <a:pt x="104108" y="774383"/>
                      </a:lnTo>
                      <a:lnTo>
                        <a:pt x="104108" y="787241"/>
                      </a:lnTo>
                      <a:close/>
                      <a:moveTo>
                        <a:pt x="104108" y="761429"/>
                      </a:moveTo>
                      <a:lnTo>
                        <a:pt x="0" y="761429"/>
                      </a:lnTo>
                      <a:lnTo>
                        <a:pt x="0" y="748570"/>
                      </a:lnTo>
                      <a:lnTo>
                        <a:pt x="104108" y="748570"/>
                      </a:lnTo>
                      <a:lnTo>
                        <a:pt x="104108" y="761429"/>
                      </a:lnTo>
                      <a:close/>
                      <a:moveTo>
                        <a:pt x="104108" y="735616"/>
                      </a:moveTo>
                      <a:lnTo>
                        <a:pt x="0" y="735616"/>
                      </a:lnTo>
                      <a:lnTo>
                        <a:pt x="0" y="722757"/>
                      </a:lnTo>
                      <a:lnTo>
                        <a:pt x="104108" y="722757"/>
                      </a:lnTo>
                      <a:lnTo>
                        <a:pt x="104108" y="735616"/>
                      </a:lnTo>
                      <a:close/>
                      <a:moveTo>
                        <a:pt x="104108" y="709803"/>
                      </a:moveTo>
                      <a:lnTo>
                        <a:pt x="0" y="709803"/>
                      </a:lnTo>
                      <a:lnTo>
                        <a:pt x="0" y="696944"/>
                      </a:lnTo>
                      <a:lnTo>
                        <a:pt x="104108" y="696944"/>
                      </a:lnTo>
                      <a:lnTo>
                        <a:pt x="104108" y="709803"/>
                      </a:lnTo>
                      <a:close/>
                      <a:moveTo>
                        <a:pt x="104108" y="683990"/>
                      </a:moveTo>
                      <a:lnTo>
                        <a:pt x="0" y="683990"/>
                      </a:lnTo>
                      <a:lnTo>
                        <a:pt x="0" y="671131"/>
                      </a:lnTo>
                      <a:lnTo>
                        <a:pt x="104108" y="671131"/>
                      </a:lnTo>
                      <a:lnTo>
                        <a:pt x="104108" y="683990"/>
                      </a:lnTo>
                      <a:close/>
                      <a:moveTo>
                        <a:pt x="104108" y="658178"/>
                      </a:moveTo>
                      <a:lnTo>
                        <a:pt x="0" y="658178"/>
                      </a:lnTo>
                      <a:lnTo>
                        <a:pt x="0" y="645319"/>
                      </a:lnTo>
                      <a:lnTo>
                        <a:pt x="104108" y="645319"/>
                      </a:lnTo>
                      <a:lnTo>
                        <a:pt x="104108" y="658178"/>
                      </a:lnTo>
                      <a:close/>
                      <a:moveTo>
                        <a:pt x="104108" y="632365"/>
                      </a:moveTo>
                      <a:lnTo>
                        <a:pt x="0" y="632365"/>
                      </a:lnTo>
                      <a:lnTo>
                        <a:pt x="0" y="619506"/>
                      </a:lnTo>
                      <a:lnTo>
                        <a:pt x="104108" y="619506"/>
                      </a:lnTo>
                      <a:lnTo>
                        <a:pt x="104108" y="632365"/>
                      </a:lnTo>
                      <a:close/>
                      <a:moveTo>
                        <a:pt x="104108" y="606552"/>
                      </a:moveTo>
                      <a:lnTo>
                        <a:pt x="0" y="606552"/>
                      </a:lnTo>
                      <a:lnTo>
                        <a:pt x="0" y="593693"/>
                      </a:lnTo>
                      <a:lnTo>
                        <a:pt x="104108" y="593693"/>
                      </a:lnTo>
                      <a:lnTo>
                        <a:pt x="104108" y="606552"/>
                      </a:lnTo>
                      <a:close/>
                      <a:moveTo>
                        <a:pt x="104108" y="580739"/>
                      </a:moveTo>
                      <a:lnTo>
                        <a:pt x="0" y="580739"/>
                      </a:lnTo>
                      <a:lnTo>
                        <a:pt x="0" y="567880"/>
                      </a:lnTo>
                      <a:lnTo>
                        <a:pt x="104108" y="567880"/>
                      </a:lnTo>
                      <a:lnTo>
                        <a:pt x="104108" y="580739"/>
                      </a:lnTo>
                      <a:close/>
                      <a:moveTo>
                        <a:pt x="104108" y="554926"/>
                      </a:moveTo>
                      <a:lnTo>
                        <a:pt x="0" y="554926"/>
                      </a:lnTo>
                      <a:lnTo>
                        <a:pt x="0" y="542068"/>
                      </a:lnTo>
                      <a:lnTo>
                        <a:pt x="104108" y="542068"/>
                      </a:lnTo>
                      <a:lnTo>
                        <a:pt x="104108" y="554926"/>
                      </a:lnTo>
                      <a:close/>
                      <a:moveTo>
                        <a:pt x="104108" y="529114"/>
                      </a:moveTo>
                      <a:lnTo>
                        <a:pt x="0" y="529114"/>
                      </a:lnTo>
                      <a:lnTo>
                        <a:pt x="0" y="516255"/>
                      </a:lnTo>
                      <a:lnTo>
                        <a:pt x="104108" y="516255"/>
                      </a:lnTo>
                      <a:lnTo>
                        <a:pt x="104108" y="529114"/>
                      </a:lnTo>
                      <a:close/>
                      <a:moveTo>
                        <a:pt x="104108" y="503301"/>
                      </a:moveTo>
                      <a:lnTo>
                        <a:pt x="0" y="503301"/>
                      </a:lnTo>
                      <a:lnTo>
                        <a:pt x="0" y="490442"/>
                      </a:lnTo>
                      <a:lnTo>
                        <a:pt x="104108" y="490442"/>
                      </a:lnTo>
                      <a:lnTo>
                        <a:pt x="104108" y="503301"/>
                      </a:lnTo>
                      <a:close/>
                      <a:moveTo>
                        <a:pt x="104108" y="477488"/>
                      </a:moveTo>
                      <a:lnTo>
                        <a:pt x="0" y="477488"/>
                      </a:lnTo>
                      <a:lnTo>
                        <a:pt x="0" y="464630"/>
                      </a:lnTo>
                      <a:lnTo>
                        <a:pt x="104108" y="464630"/>
                      </a:lnTo>
                      <a:lnTo>
                        <a:pt x="104108" y="477488"/>
                      </a:lnTo>
                      <a:close/>
                      <a:moveTo>
                        <a:pt x="104108" y="451675"/>
                      </a:moveTo>
                      <a:lnTo>
                        <a:pt x="0" y="451675"/>
                      </a:lnTo>
                      <a:lnTo>
                        <a:pt x="0" y="438817"/>
                      </a:lnTo>
                      <a:lnTo>
                        <a:pt x="104108" y="438817"/>
                      </a:lnTo>
                      <a:lnTo>
                        <a:pt x="104108" y="451675"/>
                      </a:lnTo>
                      <a:close/>
                      <a:moveTo>
                        <a:pt x="104108" y="425863"/>
                      </a:moveTo>
                      <a:lnTo>
                        <a:pt x="0" y="425863"/>
                      </a:lnTo>
                      <a:lnTo>
                        <a:pt x="0" y="413004"/>
                      </a:lnTo>
                      <a:lnTo>
                        <a:pt x="104108" y="413004"/>
                      </a:lnTo>
                      <a:lnTo>
                        <a:pt x="104108" y="425863"/>
                      </a:lnTo>
                      <a:close/>
                      <a:moveTo>
                        <a:pt x="104108" y="400050"/>
                      </a:moveTo>
                      <a:lnTo>
                        <a:pt x="0" y="400050"/>
                      </a:lnTo>
                      <a:lnTo>
                        <a:pt x="0" y="387191"/>
                      </a:lnTo>
                      <a:lnTo>
                        <a:pt x="104108" y="387191"/>
                      </a:lnTo>
                      <a:lnTo>
                        <a:pt x="104108" y="400050"/>
                      </a:lnTo>
                      <a:close/>
                      <a:moveTo>
                        <a:pt x="104108" y="374237"/>
                      </a:moveTo>
                      <a:lnTo>
                        <a:pt x="0" y="374237"/>
                      </a:lnTo>
                      <a:lnTo>
                        <a:pt x="0" y="361379"/>
                      </a:lnTo>
                      <a:lnTo>
                        <a:pt x="104108" y="361379"/>
                      </a:lnTo>
                      <a:lnTo>
                        <a:pt x="104108" y="374237"/>
                      </a:lnTo>
                      <a:close/>
                      <a:moveTo>
                        <a:pt x="104108" y="348425"/>
                      </a:moveTo>
                      <a:lnTo>
                        <a:pt x="0" y="348425"/>
                      </a:lnTo>
                      <a:lnTo>
                        <a:pt x="0" y="335566"/>
                      </a:lnTo>
                      <a:lnTo>
                        <a:pt x="104108" y="335566"/>
                      </a:lnTo>
                      <a:lnTo>
                        <a:pt x="104108" y="348425"/>
                      </a:lnTo>
                      <a:close/>
                      <a:moveTo>
                        <a:pt x="104108" y="322612"/>
                      </a:moveTo>
                      <a:lnTo>
                        <a:pt x="0" y="322612"/>
                      </a:lnTo>
                      <a:lnTo>
                        <a:pt x="0" y="309753"/>
                      </a:lnTo>
                      <a:lnTo>
                        <a:pt x="104108" y="309753"/>
                      </a:lnTo>
                      <a:lnTo>
                        <a:pt x="104108" y="322612"/>
                      </a:lnTo>
                      <a:close/>
                      <a:moveTo>
                        <a:pt x="104108" y="296799"/>
                      </a:moveTo>
                      <a:lnTo>
                        <a:pt x="0" y="296799"/>
                      </a:lnTo>
                      <a:lnTo>
                        <a:pt x="0" y="283940"/>
                      </a:lnTo>
                      <a:lnTo>
                        <a:pt x="104108" y="283940"/>
                      </a:lnTo>
                      <a:lnTo>
                        <a:pt x="104108" y="296799"/>
                      </a:lnTo>
                      <a:close/>
                      <a:moveTo>
                        <a:pt x="104108" y="270986"/>
                      </a:moveTo>
                      <a:lnTo>
                        <a:pt x="0" y="270986"/>
                      </a:lnTo>
                      <a:lnTo>
                        <a:pt x="0" y="258128"/>
                      </a:lnTo>
                      <a:lnTo>
                        <a:pt x="104108" y="258128"/>
                      </a:lnTo>
                      <a:lnTo>
                        <a:pt x="104108" y="270986"/>
                      </a:lnTo>
                      <a:close/>
                      <a:moveTo>
                        <a:pt x="104108" y="245174"/>
                      </a:moveTo>
                      <a:lnTo>
                        <a:pt x="0" y="245174"/>
                      </a:lnTo>
                      <a:lnTo>
                        <a:pt x="0" y="232315"/>
                      </a:lnTo>
                      <a:lnTo>
                        <a:pt x="104108" y="232315"/>
                      </a:lnTo>
                      <a:lnTo>
                        <a:pt x="104108" y="245174"/>
                      </a:lnTo>
                      <a:close/>
                      <a:moveTo>
                        <a:pt x="104108" y="219361"/>
                      </a:moveTo>
                      <a:lnTo>
                        <a:pt x="0" y="219361"/>
                      </a:lnTo>
                      <a:lnTo>
                        <a:pt x="0" y="206502"/>
                      </a:lnTo>
                      <a:lnTo>
                        <a:pt x="104108" y="206502"/>
                      </a:lnTo>
                      <a:lnTo>
                        <a:pt x="104108" y="219361"/>
                      </a:lnTo>
                      <a:close/>
                      <a:moveTo>
                        <a:pt x="104108" y="193548"/>
                      </a:moveTo>
                      <a:lnTo>
                        <a:pt x="0" y="193548"/>
                      </a:lnTo>
                      <a:lnTo>
                        <a:pt x="0" y="180689"/>
                      </a:lnTo>
                      <a:lnTo>
                        <a:pt x="104108" y="180689"/>
                      </a:lnTo>
                      <a:lnTo>
                        <a:pt x="104108" y="193548"/>
                      </a:lnTo>
                      <a:close/>
                      <a:moveTo>
                        <a:pt x="104108" y="167735"/>
                      </a:moveTo>
                      <a:lnTo>
                        <a:pt x="0" y="167735"/>
                      </a:lnTo>
                      <a:lnTo>
                        <a:pt x="0" y="154876"/>
                      </a:lnTo>
                      <a:lnTo>
                        <a:pt x="104108" y="154876"/>
                      </a:lnTo>
                      <a:lnTo>
                        <a:pt x="104108" y="167735"/>
                      </a:lnTo>
                      <a:close/>
                      <a:moveTo>
                        <a:pt x="104108" y="141922"/>
                      </a:moveTo>
                      <a:lnTo>
                        <a:pt x="0" y="141922"/>
                      </a:lnTo>
                      <a:lnTo>
                        <a:pt x="0" y="129064"/>
                      </a:lnTo>
                      <a:lnTo>
                        <a:pt x="104108" y="129064"/>
                      </a:lnTo>
                      <a:lnTo>
                        <a:pt x="104108" y="141922"/>
                      </a:lnTo>
                      <a:close/>
                      <a:moveTo>
                        <a:pt x="104108" y="116110"/>
                      </a:moveTo>
                      <a:lnTo>
                        <a:pt x="0" y="116110"/>
                      </a:lnTo>
                      <a:lnTo>
                        <a:pt x="0" y="103251"/>
                      </a:lnTo>
                      <a:lnTo>
                        <a:pt x="104108" y="103251"/>
                      </a:lnTo>
                      <a:lnTo>
                        <a:pt x="104108" y="116110"/>
                      </a:lnTo>
                      <a:close/>
                      <a:moveTo>
                        <a:pt x="104108" y="90297"/>
                      </a:moveTo>
                      <a:lnTo>
                        <a:pt x="0" y="90297"/>
                      </a:lnTo>
                      <a:lnTo>
                        <a:pt x="0" y="77438"/>
                      </a:lnTo>
                      <a:lnTo>
                        <a:pt x="104108" y="77438"/>
                      </a:lnTo>
                      <a:lnTo>
                        <a:pt x="104108" y="90297"/>
                      </a:lnTo>
                      <a:close/>
                      <a:moveTo>
                        <a:pt x="104108" y="64484"/>
                      </a:moveTo>
                      <a:lnTo>
                        <a:pt x="0" y="64484"/>
                      </a:lnTo>
                      <a:lnTo>
                        <a:pt x="0" y="51625"/>
                      </a:lnTo>
                      <a:lnTo>
                        <a:pt x="104108" y="51625"/>
                      </a:lnTo>
                      <a:lnTo>
                        <a:pt x="104108" y="64484"/>
                      </a:lnTo>
                      <a:close/>
                      <a:moveTo>
                        <a:pt x="104108" y="38671"/>
                      </a:moveTo>
                      <a:lnTo>
                        <a:pt x="0" y="38671"/>
                      </a:lnTo>
                      <a:lnTo>
                        <a:pt x="0" y="25813"/>
                      </a:lnTo>
                      <a:lnTo>
                        <a:pt x="104108" y="25813"/>
                      </a:lnTo>
                      <a:lnTo>
                        <a:pt x="104108" y="38671"/>
                      </a:lnTo>
                      <a:close/>
                      <a:moveTo>
                        <a:pt x="104108" y="12859"/>
                      </a:moveTo>
                      <a:lnTo>
                        <a:pt x="0" y="12859"/>
                      </a:lnTo>
                      <a:lnTo>
                        <a:pt x="0" y="0"/>
                      </a:lnTo>
                      <a:lnTo>
                        <a:pt x="104108" y="0"/>
                      </a:lnTo>
                      <a:lnTo>
                        <a:pt x="104108" y="12859"/>
                      </a:ln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42" name="Google Shape;3142;p304"/>
                <p:cNvSpPr/>
                <p:nvPr/>
              </p:nvSpPr>
              <p:spPr>
                <a:xfrm>
                  <a:off x="985543" y="-3050905"/>
                  <a:ext cx="95250" cy="838200"/>
                </a:xfrm>
                <a:custGeom>
                  <a:rect b="b" l="l" r="r" t="t"/>
                  <a:pathLst>
                    <a:path extrusionOk="0" h="838200" w="95250">
                      <a:moveTo>
                        <a:pt x="104108" y="838867"/>
                      </a:moveTo>
                      <a:lnTo>
                        <a:pt x="0" y="838867"/>
                      </a:lnTo>
                      <a:lnTo>
                        <a:pt x="0" y="826008"/>
                      </a:lnTo>
                      <a:lnTo>
                        <a:pt x="104108" y="826008"/>
                      </a:lnTo>
                      <a:lnTo>
                        <a:pt x="104108" y="838867"/>
                      </a:lnTo>
                      <a:close/>
                      <a:moveTo>
                        <a:pt x="104108" y="813054"/>
                      </a:moveTo>
                      <a:lnTo>
                        <a:pt x="0" y="813054"/>
                      </a:lnTo>
                      <a:lnTo>
                        <a:pt x="0" y="800195"/>
                      </a:lnTo>
                      <a:lnTo>
                        <a:pt x="104108" y="800195"/>
                      </a:lnTo>
                      <a:lnTo>
                        <a:pt x="104108" y="813054"/>
                      </a:lnTo>
                      <a:close/>
                      <a:moveTo>
                        <a:pt x="104108" y="787241"/>
                      </a:moveTo>
                      <a:lnTo>
                        <a:pt x="0" y="787241"/>
                      </a:lnTo>
                      <a:lnTo>
                        <a:pt x="0" y="774383"/>
                      </a:lnTo>
                      <a:lnTo>
                        <a:pt x="104108" y="774383"/>
                      </a:lnTo>
                      <a:lnTo>
                        <a:pt x="104108" y="787241"/>
                      </a:lnTo>
                      <a:close/>
                      <a:moveTo>
                        <a:pt x="104108" y="761429"/>
                      </a:moveTo>
                      <a:lnTo>
                        <a:pt x="0" y="761429"/>
                      </a:lnTo>
                      <a:lnTo>
                        <a:pt x="0" y="748570"/>
                      </a:lnTo>
                      <a:lnTo>
                        <a:pt x="104108" y="748570"/>
                      </a:lnTo>
                      <a:lnTo>
                        <a:pt x="104108" y="761429"/>
                      </a:lnTo>
                      <a:close/>
                      <a:moveTo>
                        <a:pt x="104108" y="735616"/>
                      </a:moveTo>
                      <a:lnTo>
                        <a:pt x="0" y="735616"/>
                      </a:lnTo>
                      <a:lnTo>
                        <a:pt x="0" y="722757"/>
                      </a:lnTo>
                      <a:lnTo>
                        <a:pt x="104108" y="722757"/>
                      </a:lnTo>
                      <a:lnTo>
                        <a:pt x="104108" y="735616"/>
                      </a:lnTo>
                      <a:close/>
                      <a:moveTo>
                        <a:pt x="104108" y="709803"/>
                      </a:moveTo>
                      <a:lnTo>
                        <a:pt x="0" y="709803"/>
                      </a:lnTo>
                      <a:lnTo>
                        <a:pt x="0" y="696944"/>
                      </a:lnTo>
                      <a:lnTo>
                        <a:pt x="104108" y="696944"/>
                      </a:lnTo>
                      <a:lnTo>
                        <a:pt x="104108" y="709803"/>
                      </a:lnTo>
                      <a:close/>
                      <a:moveTo>
                        <a:pt x="104108" y="683990"/>
                      </a:moveTo>
                      <a:lnTo>
                        <a:pt x="0" y="683990"/>
                      </a:lnTo>
                      <a:lnTo>
                        <a:pt x="0" y="671131"/>
                      </a:lnTo>
                      <a:lnTo>
                        <a:pt x="104108" y="671131"/>
                      </a:lnTo>
                      <a:lnTo>
                        <a:pt x="104108" y="683990"/>
                      </a:lnTo>
                      <a:close/>
                      <a:moveTo>
                        <a:pt x="104108" y="658178"/>
                      </a:moveTo>
                      <a:lnTo>
                        <a:pt x="0" y="658178"/>
                      </a:lnTo>
                      <a:lnTo>
                        <a:pt x="0" y="645319"/>
                      </a:lnTo>
                      <a:lnTo>
                        <a:pt x="104108" y="645319"/>
                      </a:lnTo>
                      <a:lnTo>
                        <a:pt x="104108" y="658178"/>
                      </a:lnTo>
                      <a:close/>
                      <a:moveTo>
                        <a:pt x="104108" y="632365"/>
                      </a:moveTo>
                      <a:lnTo>
                        <a:pt x="0" y="632365"/>
                      </a:lnTo>
                      <a:lnTo>
                        <a:pt x="0" y="619506"/>
                      </a:lnTo>
                      <a:lnTo>
                        <a:pt x="104108" y="619506"/>
                      </a:lnTo>
                      <a:lnTo>
                        <a:pt x="104108" y="632365"/>
                      </a:lnTo>
                      <a:close/>
                      <a:moveTo>
                        <a:pt x="104108" y="606552"/>
                      </a:moveTo>
                      <a:lnTo>
                        <a:pt x="0" y="606552"/>
                      </a:lnTo>
                      <a:lnTo>
                        <a:pt x="0" y="593693"/>
                      </a:lnTo>
                      <a:lnTo>
                        <a:pt x="104108" y="593693"/>
                      </a:lnTo>
                      <a:lnTo>
                        <a:pt x="104108" y="606552"/>
                      </a:lnTo>
                      <a:close/>
                      <a:moveTo>
                        <a:pt x="104108" y="580739"/>
                      </a:moveTo>
                      <a:lnTo>
                        <a:pt x="0" y="580739"/>
                      </a:lnTo>
                      <a:lnTo>
                        <a:pt x="0" y="567880"/>
                      </a:lnTo>
                      <a:lnTo>
                        <a:pt x="104108" y="567880"/>
                      </a:lnTo>
                      <a:lnTo>
                        <a:pt x="104108" y="580739"/>
                      </a:lnTo>
                      <a:close/>
                      <a:moveTo>
                        <a:pt x="104108" y="554926"/>
                      </a:moveTo>
                      <a:lnTo>
                        <a:pt x="0" y="554926"/>
                      </a:lnTo>
                      <a:lnTo>
                        <a:pt x="0" y="542068"/>
                      </a:lnTo>
                      <a:lnTo>
                        <a:pt x="104108" y="542068"/>
                      </a:lnTo>
                      <a:lnTo>
                        <a:pt x="104108" y="554926"/>
                      </a:lnTo>
                      <a:close/>
                      <a:moveTo>
                        <a:pt x="104108" y="529114"/>
                      </a:moveTo>
                      <a:lnTo>
                        <a:pt x="0" y="529114"/>
                      </a:lnTo>
                      <a:lnTo>
                        <a:pt x="0" y="516255"/>
                      </a:lnTo>
                      <a:lnTo>
                        <a:pt x="104108" y="516255"/>
                      </a:lnTo>
                      <a:lnTo>
                        <a:pt x="104108" y="529114"/>
                      </a:lnTo>
                      <a:close/>
                      <a:moveTo>
                        <a:pt x="104108" y="503301"/>
                      </a:moveTo>
                      <a:lnTo>
                        <a:pt x="0" y="503301"/>
                      </a:lnTo>
                      <a:lnTo>
                        <a:pt x="0" y="490442"/>
                      </a:lnTo>
                      <a:lnTo>
                        <a:pt x="104108" y="490442"/>
                      </a:lnTo>
                      <a:lnTo>
                        <a:pt x="104108" y="503301"/>
                      </a:lnTo>
                      <a:close/>
                      <a:moveTo>
                        <a:pt x="104108" y="477488"/>
                      </a:moveTo>
                      <a:lnTo>
                        <a:pt x="0" y="477488"/>
                      </a:lnTo>
                      <a:lnTo>
                        <a:pt x="0" y="464630"/>
                      </a:lnTo>
                      <a:lnTo>
                        <a:pt x="104108" y="464630"/>
                      </a:lnTo>
                      <a:lnTo>
                        <a:pt x="104108" y="477488"/>
                      </a:lnTo>
                      <a:close/>
                      <a:moveTo>
                        <a:pt x="104108" y="451675"/>
                      </a:moveTo>
                      <a:lnTo>
                        <a:pt x="0" y="451675"/>
                      </a:lnTo>
                      <a:lnTo>
                        <a:pt x="0" y="438817"/>
                      </a:lnTo>
                      <a:lnTo>
                        <a:pt x="104108" y="438817"/>
                      </a:lnTo>
                      <a:lnTo>
                        <a:pt x="104108" y="451675"/>
                      </a:lnTo>
                      <a:close/>
                      <a:moveTo>
                        <a:pt x="104108" y="425863"/>
                      </a:moveTo>
                      <a:lnTo>
                        <a:pt x="0" y="425863"/>
                      </a:lnTo>
                      <a:lnTo>
                        <a:pt x="0" y="413004"/>
                      </a:lnTo>
                      <a:lnTo>
                        <a:pt x="104108" y="413004"/>
                      </a:lnTo>
                      <a:lnTo>
                        <a:pt x="104108" y="425863"/>
                      </a:lnTo>
                      <a:close/>
                      <a:moveTo>
                        <a:pt x="104108" y="400050"/>
                      </a:moveTo>
                      <a:lnTo>
                        <a:pt x="0" y="400050"/>
                      </a:lnTo>
                      <a:lnTo>
                        <a:pt x="0" y="387191"/>
                      </a:lnTo>
                      <a:lnTo>
                        <a:pt x="104108" y="387191"/>
                      </a:lnTo>
                      <a:lnTo>
                        <a:pt x="104108" y="400050"/>
                      </a:lnTo>
                      <a:close/>
                      <a:moveTo>
                        <a:pt x="104108" y="374237"/>
                      </a:moveTo>
                      <a:lnTo>
                        <a:pt x="0" y="374237"/>
                      </a:lnTo>
                      <a:lnTo>
                        <a:pt x="0" y="361379"/>
                      </a:lnTo>
                      <a:lnTo>
                        <a:pt x="104108" y="361379"/>
                      </a:lnTo>
                      <a:lnTo>
                        <a:pt x="104108" y="374237"/>
                      </a:lnTo>
                      <a:close/>
                      <a:moveTo>
                        <a:pt x="104108" y="348425"/>
                      </a:moveTo>
                      <a:lnTo>
                        <a:pt x="0" y="348425"/>
                      </a:lnTo>
                      <a:lnTo>
                        <a:pt x="0" y="335566"/>
                      </a:lnTo>
                      <a:lnTo>
                        <a:pt x="104108" y="335566"/>
                      </a:lnTo>
                      <a:lnTo>
                        <a:pt x="104108" y="348425"/>
                      </a:lnTo>
                      <a:close/>
                      <a:moveTo>
                        <a:pt x="104108" y="322612"/>
                      </a:moveTo>
                      <a:lnTo>
                        <a:pt x="0" y="322612"/>
                      </a:lnTo>
                      <a:lnTo>
                        <a:pt x="0" y="309753"/>
                      </a:lnTo>
                      <a:lnTo>
                        <a:pt x="104108" y="309753"/>
                      </a:lnTo>
                      <a:lnTo>
                        <a:pt x="104108" y="322612"/>
                      </a:lnTo>
                      <a:close/>
                      <a:moveTo>
                        <a:pt x="104108" y="296799"/>
                      </a:moveTo>
                      <a:lnTo>
                        <a:pt x="0" y="296799"/>
                      </a:lnTo>
                      <a:lnTo>
                        <a:pt x="0" y="283940"/>
                      </a:lnTo>
                      <a:lnTo>
                        <a:pt x="104108" y="283940"/>
                      </a:lnTo>
                      <a:lnTo>
                        <a:pt x="104108" y="296799"/>
                      </a:lnTo>
                      <a:close/>
                      <a:moveTo>
                        <a:pt x="104108" y="270986"/>
                      </a:moveTo>
                      <a:lnTo>
                        <a:pt x="0" y="270986"/>
                      </a:lnTo>
                      <a:lnTo>
                        <a:pt x="0" y="258128"/>
                      </a:lnTo>
                      <a:lnTo>
                        <a:pt x="104108" y="258128"/>
                      </a:lnTo>
                      <a:lnTo>
                        <a:pt x="104108" y="270986"/>
                      </a:lnTo>
                      <a:close/>
                      <a:moveTo>
                        <a:pt x="104108" y="245174"/>
                      </a:moveTo>
                      <a:lnTo>
                        <a:pt x="0" y="245174"/>
                      </a:lnTo>
                      <a:lnTo>
                        <a:pt x="0" y="232315"/>
                      </a:lnTo>
                      <a:lnTo>
                        <a:pt x="104108" y="232315"/>
                      </a:lnTo>
                      <a:lnTo>
                        <a:pt x="104108" y="245174"/>
                      </a:lnTo>
                      <a:close/>
                      <a:moveTo>
                        <a:pt x="104108" y="219361"/>
                      </a:moveTo>
                      <a:lnTo>
                        <a:pt x="0" y="219361"/>
                      </a:lnTo>
                      <a:lnTo>
                        <a:pt x="0" y="206502"/>
                      </a:lnTo>
                      <a:lnTo>
                        <a:pt x="104108" y="206502"/>
                      </a:lnTo>
                      <a:lnTo>
                        <a:pt x="104108" y="219361"/>
                      </a:lnTo>
                      <a:close/>
                      <a:moveTo>
                        <a:pt x="104108" y="193548"/>
                      </a:moveTo>
                      <a:lnTo>
                        <a:pt x="0" y="193548"/>
                      </a:lnTo>
                      <a:lnTo>
                        <a:pt x="0" y="180689"/>
                      </a:lnTo>
                      <a:lnTo>
                        <a:pt x="104108" y="180689"/>
                      </a:lnTo>
                      <a:lnTo>
                        <a:pt x="104108" y="193548"/>
                      </a:lnTo>
                      <a:close/>
                      <a:moveTo>
                        <a:pt x="104108" y="167735"/>
                      </a:moveTo>
                      <a:lnTo>
                        <a:pt x="0" y="167735"/>
                      </a:lnTo>
                      <a:lnTo>
                        <a:pt x="0" y="154876"/>
                      </a:lnTo>
                      <a:lnTo>
                        <a:pt x="104108" y="154876"/>
                      </a:lnTo>
                      <a:lnTo>
                        <a:pt x="104108" y="167735"/>
                      </a:lnTo>
                      <a:close/>
                      <a:moveTo>
                        <a:pt x="104108" y="141922"/>
                      </a:moveTo>
                      <a:lnTo>
                        <a:pt x="0" y="141922"/>
                      </a:lnTo>
                      <a:lnTo>
                        <a:pt x="0" y="129064"/>
                      </a:lnTo>
                      <a:lnTo>
                        <a:pt x="104108" y="129064"/>
                      </a:lnTo>
                      <a:lnTo>
                        <a:pt x="104108" y="141922"/>
                      </a:lnTo>
                      <a:close/>
                      <a:moveTo>
                        <a:pt x="104108" y="116110"/>
                      </a:moveTo>
                      <a:lnTo>
                        <a:pt x="0" y="116110"/>
                      </a:lnTo>
                      <a:lnTo>
                        <a:pt x="0" y="103251"/>
                      </a:lnTo>
                      <a:lnTo>
                        <a:pt x="104108" y="103251"/>
                      </a:lnTo>
                      <a:lnTo>
                        <a:pt x="104108" y="116110"/>
                      </a:lnTo>
                      <a:close/>
                      <a:moveTo>
                        <a:pt x="104108" y="90297"/>
                      </a:moveTo>
                      <a:lnTo>
                        <a:pt x="0" y="90297"/>
                      </a:lnTo>
                      <a:lnTo>
                        <a:pt x="0" y="77438"/>
                      </a:lnTo>
                      <a:lnTo>
                        <a:pt x="104108" y="77438"/>
                      </a:lnTo>
                      <a:lnTo>
                        <a:pt x="104108" y="90297"/>
                      </a:lnTo>
                      <a:close/>
                      <a:moveTo>
                        <a:pt x="104108" y="64484"/>
                      </a:moveTo>
                      <a:lnTo>
                        <a:pt x="0" y="64484"/>
                      </a:lnTo>
                      <a:lnTo>
                        <a:pt x="0" y="51625"/>
                      </a:lnTo>
                      <a:lnTo>
                        <a:pt x="104108" y="51625"/>
                      </a:lnTo>
                      <a:lnTo>
                        <a:pt x="104108" y="64484"/>
                      </a:lnTo>
                      <a:close/>
                      <a:moveTo>
                        <a:pt x="104108" y="38671"/>
                      </a:moveTo>
                      <a:lnTo>
                        <a:pt x="0" y="38671"/>
                      </a:lnTo>
                      <a:lnTo>
                        <a:pt x="0" y="25813"/>
                      </a:lnTo>
                      <a:lnTo>
                        <a:pt x="104108" y="25813"/>
                      </a:lnTo>
                      <a:lnTo>
                        <a:pt x="104108" y="38671"/>
                      </a:lnTo>
                      <a:close/>
                      <a:moveTo>
                        <a:pt x="104108" y="12859"/>
                      </a:moveTo>
                      <a:lnTo>
                        <a:pt x="0" y="12859"/>
                      </a:lnTo>
                      <a:lnTo>
                        <a:pt x="0" y="0"/>
                      </a:lnTo>
                      <a:lnTo>
                        <a:pt x="104108" y="0"/>
                      </a:lnTo>
                      <a:lnTo>
                        <a:pt x="104108" y="12859"/>
                      </a:ln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3143" name="Google Shape;3143;p304"/>
              <p:cNvGrpSpPr/>
              <p:nvPr/>
            </p:nvGrpSpPr>
            <p:grpSpPr>
              <a:xfrm>
                <a:off x="1204809" y="-2703528"/>
                <a:ext cx="95250" cy="490823"/>
                <a:chOff x="1204809" y="-2703528"/>
                <a:chExt cx="95250" cy="490823"/>
              </a:xfrm>
            </p:grpSpPr>
            <p:sp>
              <p:nvSpPr>
                <p:cNvPr id="3144" name="Google Shape;3144;p304"/>
                <p:cNvSpPr/>
                <p:nvPr/>
              </p:nvSpPr>
              <p:spPr>
                <a:xfrm>
                  <a:off x="1204809" y="-2703528"/>
                  <a:ext cx="95250" cy="485775"/>
                </a:xfrm>
                <a:custGeom>
                  <a:rect b="b" l="l" r="r" t="t"/>
                  <a:pathLst>
                    <a:path extrusionOk="0" h="485775" w="95250">
                      <a:moveTo>
                        <a:pt x="104108" y="492157"/>
                      </a:moveTo>
                      <a:lnTo>
                        <a:pt x="0" y="492157"/>
                      </a:lnTo>
                      <a:lnTo>
                        <a:pt x="0" y="479584"/>
                      </a:lnTo>
                      <a:lnTo>
                        <a:pt x="104108" y="479584"/>
                      </a:lnTo>
                      <a:lnTo>
                        <a:pt x="104108" y="492157"/>
                      </a:lnTo>
                      <a:close/>
                      <a:moveTo>
                        <a:pt x="104108" y="466916"/>
                      </a:moveTo>
                      <a:lnTo>
                        <a:pt x="0" y="466916"/>
                      </a:lnTo>
                      <a:lnTo>
                        <a:pt x="0" y="454343"/>
                      </a:lnTo>
                      <a:lnTo>
                        <a:pt x="104108" y="454343"/>
                      </a:lnTo>
                      <a:lnTo>
                        <a:pt x="104108" y="466916"/>
                      </a:lnTo>
                      <a:close/>
                      <a:moveTo>
                        <a:pt x="104108" y="441674"/>
                      </a:moveTo>
                      <a:lnTo>
                        <a:pt x="0" y="441674"/>
                      </a:lnTo>
                      <a:lnTo>
                        <a:pt x="0" y="429101"/>
                      </a:lnTo>
                      <a:lnTo>
                        <a:pt x="104108" y="429101"/>
                      </a:lnTo>
                      <a:lnTo>
                        <a:pt x="104108" y="441674"/>
                      </a:lnTo>
                      <a:close/>
                      <a:moveTo>
                        <a:pt x="104108" y="416433"/>
                      </a:moveTo>
                      <a:lnTo>
                        <a:pt x="0" y="416433"/>
                      </a:lnTo>
                      <a:lnTo>
                        <a:pt x="0" y="403860"/>
                      </a:lnTo>
                      <a:lnTo>
                        <a:pt x="104108" y="403860"/>
                      </a:lnTo>
                      <a:lnTo>
                        <a:pt x="104108" y="416433"/>
                      </a:lnTo>
                      <a:close/>
                      <a:moveTo>
                        <a:pt x="104108" y="391192"/>
                      </a:moveTo>
                      <a:lnTo>
                        <a:pt x="0" y="391192"/>
                      </a:lnTo>
                      <a:lnTo>
                        <a:pt x="0" y="378619"/>
                      </a:lnTo>
                      <a:lnTo>
                        <a:pt x="104108" y="378619"/>
                      </a:lnTo>
                      <a:lnTo>
                        <a:pt x="104108" y="391192"/>
                      </a:lnTo>
                      <a:close/>
                      <a:moveTo>
                        <a:pt x="104108" y="365951"/>
                      </a:moveTo>
                      <a:lnTo>
                        <a:pt x="0" y="365951"/>
                      </a:lnTo>
                      <a:lnTo>
                        <a:pt x="0" y="353378"/>
                      </a:lnTo>
                      <a:lnTo>
                        <a:pt x="104108" y="353378"/>
                      </a:lnTo>
                      <a:lnTo>
                        <a:pt x="104108" y="365951"/>
                      </a:lnTo>
                      <a:close/>
                      <a:moveTo>
                        <a:pt x="104108" y="340709"/>
                      </a:moveTo>
                      <a:lnTo>
                        <a:pt x="0" y="340709"/>
                      </a:lnTo>
                      <a:lnTo>
                        <a:pt x="0" y="328136"/>
                      </a:lnTo>
                      <a:lnTo>
                        <a:pt x="104108" y="328136"/>
                      </a:lnTo>
                      <a:lnTo>
                        <a:pt x="104108" y="340709"/>
                      </a:lnTo>
                      <a:close/>
                      <a:moveTo>
                        <a:pt x="104108" y="315468"/>
                      </a:moveTo>
                      <a:lnTo>
                        <a:pt x="0" y="315468"/>
                      </a:lnTo>
                      <a:lnTo>
                        <a:pt x="0" y="302895"/>
                      </a:lnTo>
                      <a:lnTo>
                        <a:pt x="104108" y="302895"/>
                      </a:lnTo>
                      <a:lnTo>
                        <a:pt x="104108" y="315468"/>
                      </a:lnTo>
                      <a:close/>
                      <a:moveTo>
                        <a:pt x="104108" y="290227"/>
                      </a:moveTo>
                      <a:lnTo>
                        <a:pt x="0" y="290227"/>
                      </a:lnTo>
                      <a:lnTo>
                        <a:pt x="0" y="277654"/>
                      </a:lnTo>
                      <a:lnTo>
                        <a:pt x="104108" y="277654"/>
                      </a:lnTo>
                      <a:lnTo>
                        <a:pt x="104108" y="290227"/>
                      </a:lnTo>
                      <a:close/>
                      <a:moveTo>
                        <a:pt x="104108" y="264986"/>
                      </a:moveTo>
                      <a:lnTo>
                        <a:pt x="0" y="264986"/>
                      </a:lnTo>
                      <a:lnTo>
                        <a:pt x="0" y="252413"/>
                      </a:lnTo>
                      <a:lnTo>
                        <a:pt x="104108" y="252413"/>
                      </a:lnTo>
                      <a:lnTo>
                        <a:pt x="104108" y="264986"/>
                      </a:lnTo>
                      <a:close/>
                      <a:moveTo>
                        <a:pt x="104108" y="239744"/>
                      </a:moveTo>
                      <a:lnTo>
                        <a:pt x="0" y="239744"/>
                      </a:lnTo>
                      <a:lnTo>
                        <a:pt x="0" y="227171"/>
                      </a:lnTo>
                      <a:lnTo>
                        <a:pt x="104108" y="227171"/>
                      </a:lnTo>
                      <a:lnTo>
                        <a:pt x="104108" y="239744"/>
                      </a:lnTo>
                      <a:close/>
                      <a:moveTo>
                        <a:pt x="104108" y="214503"/>
                      </a:moveTo>
                      <a:lnTo>
                        <a:pt x="0" y="214503"/>
                      </a:lnTo>
                      <a:lnTo>
                        <a:pt x="0" y="201930"/>
                      </a:lnTo>
                      <a:lnTo>
                        <a:pt x="104108" y="201930"/>
                      </a:lnTo>
                      <a:lnTo>
                        <a:pt x="104108" y="214503"/>
                      </a:lnTo>
                      <a:close/>
                      <a:moveTo>
                        <a:pt x="104108" y="189262"/>
                      </a:moveTo>
                      <a:lnTo>
                        <a:pt x="0" y="189262"/>
                      </a:lnTo>
                      <a:lnTo>
                        <a:pt x="0" y="176689"/>
                      </a:lnTo>
                      <a:lnTo>
                        <a:pt x="104108" y="176689"/>
                      </a:lnTo>
                      <a:lnTo>
                        <a:pt x="104108" y="189262"/>
                      </a:lnTo>
                      <a:close/>
                      <a:moveTo>
                        <a:pt x="104108" y="164021"/>
                      </a:moveTo>
                      <a:lnTo>
                        <a:pt x="0" y="164021"/>
                      </a:lnTo>
                      <a:lnTo>
                        <a:pt x="0" y="151448"/>
                      </a:lnTo>
                      <a:lnTo>
                        <a:pt x="104108" y="151448"/>
                      </a:lnTo>
                      <a:lnTo>
                        <a:pt x="104108" y="164021"/>
                      </a:lnTo>
                      <a:close/>
                      <a:moveTo>
                        <a:pt x="104108" y="138779"/>
                      </a:moveTo>
                      <a:lnTo>
                        <a:pt x="0" y="138779"/>
                      </a:lnTo>
                      <a:lnTo>
                        <a:pt x="0" y="126206"/>
                      </a:lnTo>
                      <a:lnTo>
                        <a:pt x="104108" y="126206"/>
                      </a:lnTo>
                      <a:lnTo>
                        <a:pt x="104108" y="138779"/>
                      </a:lnTo>
                      <a:close/>
                      <a:moveTo>
                        <a:pt x="104108" y="113538"/>
                      </a:moveTo>
                      <a:lnTo>
                        <a:pt x="0" y="113538"/>
                      </a:lnTo>
                      <a:lnTo>
                        <a:pt x="0" y="100965"/>
                      </a:lnTo>
                      <a:lnTo>
                        <a:pt x="104108" y="100965"/>
                      </a:lnTo>
                      <a:lnTo>
                        <a:pt x="104108" y="113538"/>
                      </a:lnTo>
                      <a:close/>
                      <a:moveTo>
                        <a:pt x="104108" y="88297"/>
                      </a:moveTo>
                      <a:lnTo>
                        <a:pt x="0" y="88297"/>
                      </a:lnTo>
                      <a:lnTo>
                        <a:pt x="0" y="75724"/>
                      </a:lnTo>
                      <a:lnTo>
                        <a:pt x="104108" y="75724"/>
                      </a:lnTo>
                      <a:lnTo>
                        <a:pt x="104108" y="88297"/>
                      </a:lnTo>
                      <a:close/>
                      <a:moveTo>
                        <a:pt x="104108" y="63056"/>
                      </a:moveTo>
                      <a:lnTo>
                        <a:pt x="0" y="63056"/>
                      </a:lnTo>
                      <a:lnTo>
                        <a:pt x="0" y="50483"/>
                      </a:lnTo>
                      <a:lnTo>
                        <a:pt x="104108" y="50483"/>
                      </a:lnTo>
                      <a:lnTo>
                        <a:pt x="104108" y="63056"/>
                      </a:lnTo>
                      <a:close/>
                      <a:moveTo>
                        <a:pt x="104108" y="37814"/>
                      </a:moveTo>
                      <a:lnTo>
                        <a:pt x="0" y="37814"/>
                      </a:lnTo>
                      <a:lnTo>
                        <a:pt x="0" y="25241"/>
                      </a:lnTo>
                      <a:lnTo>
                        <a:pt x="104108" y="25241"/>
                      </a:lnTo>
                      <a:lnTo>
                        <a:pt x="104108" y="37814"/>
                      </a:lnTo>
                      <a:close/>
                      <a:moveTo>
                        <a:pt x="104108" y="12573"/>
                      </a:moveTo>
                      <a:lnTo>
                        <a:pt x="0" y="12573"/>
                      </a:lnTo>
                      <a:lnTo>
                        <a:pt x="0" y="0"/>
                      </a:lnTo>
                      <a:lnTo>
                        <a:pt x="104108" y="0"/>
                      </a:lnTo>
                      <a:lnTo>
                        <a:pt x="104108" y="12573"/>
                      </a:ln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45" name="Google Shape;3145;p304"/>
                <p:cNvSpPr/>
                <p:nvPr/>
              </p:nvSpPr>
              <p:spPr>
                <a:xfrm>
                  <a:off x="1204809" y="-2698480"/>
                  <a:ext cx="95250" cy="485775"/>
                </a:xfrm>
                <a:custGeom>
                  <a:rect b="b" l="l" r="r" t="t"/>
                  <a:pathLst>
                    <a:path extrusionOk="0" h="485775" w="95250">
                      <a:moveTo>
                        <a:pt x="104108" y="492157"/>
                      </a:moveTo>
                      <a:lnTo>
                        <a:pt x="0" y="492157"/>
                      </a:lnTo>
                      <a:lnTo>
                        <a:pt x="0" y="479584"/>
                      </a:lnTo>
                      <a:lnTo>
                        <a:pt x="104108" y="479584"/>
                      </a:lnTo>
                      <a:lnTo>
                        <a:pt x="104108" y="492157"/>
                      </a:lnTo>
                      <a:close/>
                      <a:moveTo>
                        <a:pt x="104108" y="466916"/>
                      </a:moveTo>
                      <a:lnTo>
                        <a:pt x="0" y="466916"/>
                      </a:lnTo>
                      <a:lnTo>
                        <a:pt x="0" y="454343"/>
                      </a:lnTo>
                      <a:lnTo>
                        <a:pt x="104108" y="454343"/>
                      </a:lnTo>
                      <a:lnTo>
                        <a:pt x="104108" y="466916"/>
                      </a:lnTo>
                      <a:close/>
                      <a:moveTo>
                        <a:pt x="104108" y="441674"/>
                      </a:moveTo>
                      <a:lnTo>
                        <a:pt x="0" y="441674"/>
                      </a:lnTo>
                      <a:lnTo>
                        <a:pt x="0" y="429101"/>
                      </a:lnTo>
                      <a:lnTo>
                        <a:pt x="104108" y="429101"/>
                      </a:lnTo>
                      <a:lnTo>
                        <a:pt x="104108" y="441674"/>
                      </a:lnTo>
                      <a:close/>
                      <a:moveTo>
                        <a:pt x="104108" y="416433"/>
                      </a:moveTo>
                      <a:lnTo>
                        <a:pt x="0" y="416433"/>
                      </a:lnTo>
                      <a:lnTo>
                        <a:pt x="0" y="403860"/>
                      </a:lnTo>
                      <a:lnTo>
                        <a:pt x="104108" y="403860"/>
                      </a:lnTo>
                      <a:lnTo>
                        <a:pt x="104108" y="416433"/>
                      </a:lnTo>
                      <a:close/>
                      <a:moveTo>
                        <a:pt x="104108" y="391192"/>
                      </a:moveTo>
                      <a:lnTo>
                        <a:pt x="0" y="391192"/>
                      </a:lnTo>
                      <a:lnTo>
                        <a:pt x="0" y="378619"/>
                      </a:lnTo>
                      <a:lnTo>
                        <a:pt x="104108" y="378619"/>
                      </a:lnTo>
                      <a:lnTo>
                        <a:pt x="104108" y="391192"/>
                      </a:lnTo>
                      <a:close/>
                      <a:moveTo>
                        <a:pt x="104108" y="365951"/>
                      </a:moveTo>
                      <a:lnTo>
                        <a:pt x="0" y="365951"/>
                      </a:lnTo>
                      <a:lnTo>
                        <a:pt x="0" y="353378"/>
                      </a:lnTo>
                      <a:lnTo>
                        <a:pt x="104108" y="353378"/>
                      </a:lnTo>
                      <a:lnTo>
                        <a:pt x="104108" y="365951"/>
                      </a:lnTo>
                      <a:close/>
                      <a:moveTo>
                        <a:pt x="104108" y="340709"/>
                      </a:moveTo>
                      <a:lnTo>
                        <a:pt x="0" y="340709"/>
                      </a:lnTo>
                      <a:lnTo>
                        <a:pt x="0" y="328136"/>
                      </a:lnTo>
                      <a:lnTo>
                        <a:pt x="104108" y="328136"/>
                      </a:lnTo>
                      <a:lnTo>
                        <a:pt x="104108" y="340709"/>
                      </a:lnTo>
                      <a:close/>
                      <a:moveTo>
                        <a:pt x="104108" y="315468"/>
                      </a:moveTo>
                      <a:lnTo>
                        <a:pt x="0" y="315468"/>
                      </a:lnTo>
                      <a:lnTo>
                        <a:pt x="0" y="302895"/>
                      </a:lnTo>
                      <a:lnTo>
                        <a:pt x="104108" y="302895"/>
                      </a:lnTo>
                      <a:lnTo>
                        <a:pt x="104108" y="315468"/>
                      </a:lnTo>
                      <a:close/>
                      <a:moveTo>
                        <a:pt x="104108" y="290227"/>
                      </a:moveTo>
                      <a:lnTo>
                        <a:pt x="0" y="290227"/>
                      </a:lnTo>
                      <a:lnTo>
                        <a:pt x="0" y="277654"/>
                      </a:lnTo>
                      <a:lnTo>
                        <a:pt x="104108" y="277654"/>
                      </a:lnTo>
                      <a:lnTo>
                        <a:pt x="104108" y="290227"/>
                      </a:lnTo>
                      <a:close/>
                      <a:moveTo>
                        <a:pt x="104108" y="264986"/>
                      </a:moveTo>
                      <a:lnTo>
                        <a:pt x="0" y="264986"/>
                      </a:lnTo>
                      <a:lnTo>
                        <a:pt x="0" y="252413"/>
                      </a:lnTo>
                      <a:lnTo>
                        <a:pt x="104108" y="252413"/>
                      </a:lnTo>
                      <a:lnTo>
                        <a:pt x="104108" y="264986"/>
                      </a:lnTo>
                      <a:close/>
                      <a:moveTo>
                        <a:pt x="104108" y="239744"/>
                      </a:moveTo>
                      <a:lnTo>
                        <a:pt x="0" y="239744"/>
                      </a:lnTo>
                      <a:lnTo>
                        <a:pt x="0" y="227171"/>
                      </a:lnTo>
                      <a:lnTo>
                        <a:pt x="104108" y="227171"/>
                      </a:lnTo>
                      <a:lnTo>
                        <a:pt x="104108" y="239744"/>
                      </a:lnTo>
                      <a:close/>
                      <a:moveTo>
                        <a:pt x="104108" y="214503"/>
                      </a:moveTo>
                      <a:lnTo>
                        <a:pt x="0" y="214503"/>
                      </a:lnTo>
                      <a:lnTo>
                        <a:pt x="0" y="201930"/>
                      </a:lnTo>
                      <a:lnTo>
                        <a:pt x="104108" y="201930"/>
                      </a:lnTo>
                      <a:lnTo>
                        <a:pt x="104108" y="214503"/>
                      </a:lnTo>
                      <a:close/>
                      <a:moveTo>
                        <a:pt x="104108" y="189262"/>
                      </a:moveTo>
                      <a:lnTo>
                        <a:pt x="0" y="189262"/>
                      </a:lnTo>
                      <a:lnTo>
                        <a:pt x="0" y="176689"/>
                      </a:lnTo>
                      <a:lnTo>
                        <a:pt x="104108" y="176689"/>
                      </a:lnTo>
                      <a:lnTo>
                        <a:pt x="104108" y="189262"/>
                      </a:lnTo>
                      <a:close/>
                      <a:moveTo>
                        <a:pt x="104108" y="164021"/>
                      </a:moveTo>
                      <a:lnTo>
                        <a:pt x="0" y="164021"/>
                      </a:lnTo>
                      <a:lnTo>
                        <a:pt x="0" y="151448"/>
                      </a:lnTo>
                      <a:lnTo>
                        <a:pt x="104108" y="151448"/>
                      </a:lnTo>
                      <a:lnTo>
                        <a:pt x="104108" y="164021"/>
                      </a:lnTo>
                      <a:close/>
                      <a:moveTo>
                        <a:pt x="104108" y="138779"/>
                      </a:moveTo>
                      <a:lnTo>
                        <a:pt x="0" y="138779"/>
                      </a:lnTo>
                      <a:lnTo>
                        <a:pt x="0" y="126206"/>
                      </a:lnTo>
                      <a:lnTo>
                        <a:pt x="104108" y="126206"/>
                      </a:lnTo>
                      <a:lnTo>
                        <a:pt x="104108" y="138779"/>
                      </a:lnTo>
                      <a:close/>
                      <a:moveTo>
                        <a:pt x="104108" y="113538"/>
                      </a:moveTo>
                      <a:lnTo>
                        <a:pt x="0" y="113538"/>
                      </a:lnTo>
                      <a:lnTo>
                        <a:pt x="0" y="100965"/>
                      </a:lnTo>
                      <a:lnTo>
                        <a:pt x="104108" y="100965"/>
                      </a:lnTo>
                      <a:lnTo>
                        <a:pt x="104108" y="113538"/>
                      </a:lnTo>
                      <a:close/>
                      <a:moveTo>
                        <a:pt x="104108" y="88297"/>
                      </a:moveTo>
                      <a:lnTo>
                        <a:pt x="0" y="88297"/>
                      </a:lnTo>
                      <a:lnTo>
                        <a:pt x="0" y="75724"/>
                      </a:lnTo>
                      <a:lnTo>
                        <a:pt x="104108" y="75724"/>
                      </a:lnTo>
                      <a:lnTo>
                        <a:pt x="104108" y="88297"/>
                      </a:lnTo>
                      <a:close/>
                      <a:moveTo>
                        <a:pt x="104108" y="63056"/>
                      </a:moveTo>
                      <a:lnTo>
                        <a:pt x="0" y="63056"/>
                      </a:lnTo>
                      <a:lnTo>
                        <a:pt x="0" y="50483"/>
                      </a:lnTo>
                      <a:lnTo>
                        <a:pt x="104108" y="50483"/>
                      </a:lnTo>
                      <a:lnTo>
                        <a:pt x="104108" y="63056"/>
                      </a:lnTo>
                      <a:close/>
                      <a:moveTo>
                        <a:pt x="104108" y="37814"/>
                      </a:moveTo>
                      <a:lnTo>
                        <a:pt x="0" y="37814"/>
                      </a:lnTo>
                      <a:lnTo>
                        <a:pt x="0" y="25241"/>
                      </a:lnTo>
                      <a:lnTo>
                        <a:pt x="104108" y="25241"/>
                      </a:lnTo>
                      <a:lnTo>
                        <a:pt x="104108" y="37814"/>
                      </a:lnTo>
                      <a:close/>
                      <a:moveTo>
                        <a:pt x="104108" y="12573"/>
                      </a:moveTo>
                      <a:lnTo>
                        <a:pt x="0" y="12573"/>
                      </a:lnTo>
                      <a:lnTo>
                        <a:pt x="0" y="0"/>
                      </a:lnTo>
                      <a:lnTo>
                        <a:pt x="104108" y="0"/>
                      </a:lnTo>
                      <a:lnTo>
                        <a:pt x="104108" y="12573"/>
                      </a:ln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cxnSp>
          <p:nvCxnSpPr>
            <p:cNvPr id="3146" name="Google Shape;3146;p304"/>
            <p:cNvCxnSpPr/>
            <p:nvPr/>
          </p:nvCxnSpPr>
          <p:spPr>
            <a:xfrm flipH="1" rot="-5400000">
              <a:off x="6390950" y="2846075"/>
              <a:ext cx="1461900" cy="600"/>
            </a:xfrm>
            <a:prstGeom prst="bentConnector3">
              <a:avLst>
                <a:gd fmla="val 50000" name="adj1"/>
              </a:avLst>
            </a:prstGeom>
            <a:noFill/>
            <a:ln cap="flat" cmpd="sng" w="19050">
              <a:solidFill>
                <a:schemeClr val="lt1"/>
              </a:solidFill>
              <a:prstDash val="solid"/>
              <a:round/>
              <a:headEnd len="med" w="med" type="none"/>
              <a:tailEnd len="med" w="med" type="none"/>
            </a:ln>
            <a:effectLst>
              <a:outerShdw blurRad="28575" rotWithShape="0" algn="bl">
                <a:schemeClr val="lt1"/>
              </a:outerShdw>
            </a:effectLst>
          </p:spPr>
        </p:cxnSp>
        <p:cxnSp>
          <p:nvCxnSpPr>
            <p:cNvPr id="3147" name="Google Shape;3147;p304"/>
            <p:cNvCxnSpPr/>
            <p:nvPr/>
          </p:nvCxnSpPr>
          <p:spPr>
            <a:xfrm flipH="1" rot="-5400000">
              <a:off x="6169350" y="1043325"/>
              <a:ext cx="375900" cy="332100"/>
            </a:xfrm>
            <a:prstGeom prst="bentConnector3">
              <a:avLst>
                <a:gd fmla="val 0" name="adj1"/>
              </a:avLst>
            </a:prstGeom>
            <a:noFill/>
            <a:ln cap="flat" cmpd="sng" w="19050">
              <a:solidFill>
                <a:schemeClr val="lt1"/>
              </a:solidFill>
              <a:prstDash val="solid"/>
              <a:round/>
              <a:headEnd len="med" w="med" type="none"/>
              <a:tailEnd len="med" w="med" type="none"/>
            </a:ln>
            <a:effectLst>
              <a:outerShdw blurRad="28575" rotWithShape="0" algn="bl">
                <a:schemeClr val="lt1"/>
              </a:outerShdw>
            </a:effectLst>
          </p:spPr>
        </p:cxnSp>
      </p:grpSp>
      <p:pic>
        <p:nvPicPr>
          <p:cNvPr id="3148" name="Google Shape;3148;p304"/>
          <p:cNvPicPr preferRelativeResize="0"/>
          <p:nvPr/>
        </p:nvPicPr>
        <p:blipFill>
          <a:blip r:embed="rId3">
            <a:alphaModFix/>
          </a:blip>
          <a:stretch>
            <a:fillRect/>
          </a:stretch>
        </p:blipFill>
        <p:spPr>
          <a:xfrm>
            <a:off x="5170175" y="0"/>
            <a:ext cx="3973827" cy="5143502"/>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2" name="Shape 3152"/>
        <p:cNvGrpSpPr/>
        <p:nvPr/>
      </p:nvGrpSpPr>
      <p:grpSpPr>
        <a:xfrm>
          <a:off x="0" y="0"/>
          <a:ext cx="0" cy="0"/>
          <a:chOff x="0" y="0"/>
          <a:chExt cx="0" cy="0"/>
        </a:xfrm>
      </p:grpSpPr>
      <p:sp>
        <p:nvSpPr>
          <p:cNvPr id="3153" name="Google Shape;3153;p305"/>
          <p:cNvSpPr txBox="1"/>
          <p:nvPr>
            <p:ph type="title"/>
          </p:nvPr>
        </p:nvSpPr>
        <p:spPr>
          <a:xfrm>
            <a:off x="233350" y="123250"/>
            <a:ext cx="8624400" cy="5526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n" sz="2000">
                <a:solidFill>
                  <a:srgbClr val="321A7C"/>
                </a:solidFill>
              </a:rPr>
              <a:t>Implementation Plan of Employee Microservice with AI</a:t>
            </a:r>
            <a:endParaRPr sz="2000">
              <a:solidFill>
                <a:srgbClr val="321A7C"/>
              </a:solidFill>
            </a:endParaRPr>
          </a:p>
        </p:txBody>
      </p:sp>
      <p:sp>
        <p:nvSpPr>
          <p:cNvPr id="3154" name="Google Shape;3154;p305"/>
          <p:cNvSpPr txBox="1"/>
          <p:nvPr>
            <p:ph idx="4294967295" type="body"/>
          </p:nvPr>
        </p:nvSpPr>
        <p:spPr>
          <a:xfrm>
            <a:off x="532225" y="973825"/>
            <a:ext cx="7873800" cy="3416400"/>
          </a:xfrm>
          <a:prstGeom prst="rect">
            <a:avLst/>
          </a:prstGeom>
        </p:spPr>
        <p:txBody>
          <a:bodyPr anchorCtr="0" anchor="t" bIns="91425" lIns="91425" spcFirstLastPara="1" rIns="91425" wrap="square" tIns="91425">
            <a:noAutofit/>
          </a:bodyPr>
          <a:lstStyle/>
          <a:p>
            <a:pPr indent="-311150" lvl="0" marL="457200" rtl="0" algn="l">
              <a:lnSpc>
                <a:spcPct val="160000"/>
              </a:lnSpc>
              <a:spcBef>
                <a:spcPts val="0"/>
              </a:spcBef>
              <a:spcAft>
                <a:spcPts val="0"/>
              </a:spcAft>
              <a:buSzPts val="1300"/>
              <a:buFont typeface="Poppins Medium"/>
              <a:buAutoNum type="arabicPeriod"/>
            </a:pPr>
            <a:r>
              <a:rPr lang="en" sz="1300">
                <a:latin typeface="Poppins Medium"/>
                <a:ea typeface="Poppins Medium"/>
                <a:cs typeface="Poppins Medium"/>
                <a:sym typeface="Poppins Medium"/>
              </a:rPr>
              <a:t>Initial Tools Setup</a:t>
            </a:r>
            <a:endParaRPr sz="1300">
              <a:latin typeface="Poppins Medium"/>
              <a:ea typeface="Poppins Medium"/>
              <a:cs typeface="Poppins Medium"/>
              <a:sym typeface="Poppins Medium"/>
            </a:endParaRPr>
          </a:p>
          <a:p>
            <a:pPr indent="-311150" lvl="1" marL="914400" rtl="0" algn="l">
              <a:lnSpc>
                <a:spcPct val="160000"/>
              </a:lnSpc>
              <a:spcBef>
                <a:spcPts val="0"/>
              </a:spcBef>
              <a:spcAft>
                <a:spcPts val="0"/>
              </a:spcAft>
              <a:buSzPts val="1300"/>
              <a:buFont typeface="Poppins Medium"/>
              <a:buChar char="○"/>
            </a:pPr>
            <a:r>
              <a:rPr lang="en" sz="1300">
                <a:latin typeface="Poppins Medium"/>
                <a:ea typeface="Poppins Medium"/>
                <a:cs typeface="Poppins Medium"/>
                <a:sym typeface="Poppins Medium"/>
              </a:rPr>
              <a:t>Setup IDE, AI tools and API Keys, Project (via start.spring.io), Database (In memory - H2), API Client (Web version of Postman for testing APIs)</a:t>
            </a:r>
            <a:endParaRPr sz="1300">
              <a:latin typeface="Poppins Medium"/>
              <a:ea typeface="Poppins Medium"/>
              <a:cs typeface="Poppins Medium"/>
              <a:sym typeface="Poppins Medium"/>
            </a:endParaRPr>
          </a:p>
          <a:p>
            <a:pPr indent="-311150" lvl="0" marL="457200" rtl="0" algn="l">
              <a:lnSpc>
                <a:spcPct val="160000"/>
              </a:lnSpc>
              <a:spcBef>
                <a:spcPts val="0"/>
              </a:spcBef>
              <a:spcAft>
                <a:spcPts val="0"/>
              </a:spcAft>
              <a:buSzPts val="1300"/>
              <a:buFont typeface="Poppins Medium"/>
              <a:buAutoNum type="arabicPeriod"/>
            </a:pPr>
            <a:r>
              <a:rPr lang="en" sz="1300">
                <a:latin typeface="Poppins Medium"/>
                <a:ea typeface="Poppins Medium"/>
                <a:cs typeface="Poppins Medium"/>
                <a:sym typeface="Poppins Medium"/>
              </a:rPr>
              <a:t>Review Employee Microservice requirements and Divide the implementation into small independent steps</a:t>
            </a:r>
            <a:endParaRPr sz="1300">
              <a:latin typeface="Poppins Medium"/>
              <a:ea typeface="Poppins Medium"/>
              <a:cs typeface="Poppins Medium"/>
              <a:sym typeface="Poppins Medium"/>
            </a:endParaRPr>
          </a:p>
          <a:p>
            <a:pPr indent="-311150" lvl="0" marL="457200" rtl="0" algn="l">
              <a:lnSpc>
                <a:spcPct val="160000"/>
              </a:lnSpc>
              <a:spcBef>
                <a:spcPts val="0"/>
              </a:spcBef>
              <a:spcAft>
                <a:spcPts val="0"/>
              </a:spcAft>
              <a:buSzPts val="1300"/>
              <a:buFont typeface="Poppins Medium"/>
              <a:buAutoNum type="arabicPeriod"/>
            </a:pPr>
            <a:r>
              <a:rPr lang="en" sz="1300">
                <a:latin typeface="Poppins Medium"/>
                <a:ea typeface="Poppins Medium"/>
                <a:cs typeface="Poppins Medium"/>
                <a:sym typeface="Poppins Medium"/>
              </a:rPr>
              <a:t>Code Generation with AI for each step/feature of Employee Microservice </a:t>
            </a:r>
            <a:endParaRPr sz="1300">
              <a:latin typeface="Poppins Medium"/>
              <a:ea typeface="Poppins Medium"/>
              <a:cs typeface="Poppins Medium"/>
              <a:sym typeface="Poppins Medium"/>
            </a:endParaRPr>
          </a:p>
          <a:p>
            <a:pPr indent="-311150" lvl="0" marL="457200" rtl="0" algn="l">
              <a:lnSpc>
                <a:spcPct val="160000"/>
              </a:lnSpc>
              <a:spcBef>
                <a:spcPts val="0"/>
              </a:spcBef>
              <a:spcAft>
                <a:spcPts val="0"/>
              </a:spcAft>
              <a:buSzPts val="1300"/>
              <a:buFont typeface="Poppins Medium"/>
              <a:buAutoNum type="arabicPeriod"/>
            </a:pPr>
            <a:r>
              <a:rPr lang="en" sz="1300">
                <a:latin typeface="Poppins Medium"/>
                <a:ea typeface="Poppins Medium"/>
                <a:cs typeface="Poppins Medium"/>
                <a:sym typeface="Poppins Medium"/>
              </a:rPr>
              <a:t>Review Implementation Summary of Employee Microservice with AI</a:t>
            </a:r>
            <a:endParaRPr sz="1300">
              <a:latin typeface="Poppins Medium"/>
              <a:ea typeface="Poppins Medium"/>
              <a:cs typeface="Poppins Medium"/>
              <a:sym typeface="Poppins Medium"/>
            </a:endParaRPr>
          </a:p>
          <a:p>
            <a:pPr indent="-311150" lvl="0" marL="457200" rtl="0" algn="l">
              <a:lnSpc>
                <a:spcPct val="160000"/>
              </a:lnSpc>
              <a:spcBef>
                <a:spcPts val="0"/>
              </a:spcBef>
              <a:spcAft>
                <a:spcPts val="0"/>
              </a:spcAft>
              <a:buSzPts val="1300"/>
              <a:buFont typeface="Poppins Medium"/>
              <a:buAutoNum type="arabicPeriod"/>
            </a:pPr>
            <a:r>
              <a:rPr lang="en" sz="1300">
                <a:latin typeface="Poppins Medium"/>
                <a:ea typeface="Poppins Medium"/>
                <a:cs typeface="Poppins Medium"/>
                <a:sym typeface="Poppins Medium"/>
              </a:rPr>
              <a:t>Review Benefits and Limitations of AI Code Generation for Employee Microservice</a:t>
            </a:r>
            <a:endParaRPr sz="1300">
              <a:latin typeface="Poppins Medium"/>
              <a:ea typeface="Poppins Medium"/>
              <a:cs typeface="Poppins Medium"/>
              <a:sym typeface="Poppins Medium"/>
            </a:endParaRPr>
          </a:p>
          <a:p>
            <a:pPr indent="-311150" lvl="0" marL="457200" rtl="0" algn="l">
              <a:lnSpc>
                <a:spcPct val="160000"/>
              </a:lnSpc>
              <a:spcBef>
                <a:spcPts val="0"/>
              </a:spcBef>
              <a:spcAft>
                <a:spcPts val="0"/>
              </a:spcAft>
              <a:buSzPts val="1300"/>
              <a:buFont typeface="Poppins Medium"/>
              <a:buAutoNum type="arabicPeriod"/>
            </a:pPr>
            <a:r>
              <a:rPr lang="en" sz="1300">
                <a:latin typeface="Poppins Medium"/>
                <a:ea typeface="Poppins Medium"/>
                <a:cs typeface="Poppins Medium"/>
                <a:sym typeface="Poppins Medium"/>
              </a:rPr>
              <a:t>Next Steps - Assignment for Employee Microservice with AI</a:t>
            </a:r>
            <a:endParaRPr sz="1300">
              <a:latin typeface="Poppins Medium"/>
              <a:ea typeface="Poppins Medium"/>
              <a:cs typeface="Poppins Medium"/>
              <a:sym typeface="Poppins Medium"/>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8" name="Shape 3158"/>
        <p:cNvGrpSpPr/>
        <p:nvPr/>
      </p:nvGrpSpPr>
      <p:grpSpPr>
        <a:xfrm>
          <a:off x="0" y="0"/>
          <a:ext cx="0" cy="0"/>
          <a:chOff x="0" y="0"/>
          <a:chExt cx="0" cy="0"/>
        </a:xfrm>
      </p:grpSpPr>
      <p:sp>
        <p:nvSpPr>
          <p:cNvPr id="3159" name="Google Shape;3159;p306"/>
          <p:cNvSpPr txBox="1"/>
          <p:nvPr>
            <p:ph type="title"/>
          </p:nvPr>
        </p:nvSpPr>
        <p:spPr>
          <a:xfrm>
            <a:off x="84950" y="-65025"/>
            <a:ext cx="8624400" cy="7827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n" sz="1800">
                <a:solidFill>
                  <a:srgbClr val="321A7C"/>
                </a:solidFill>
              </a:rPr>
              <a:t>Initial Tools Setup</a:t>
            </a:r>
            <a:endParaRPr sz="1800">
              <a:solidFill>
                <a:srgbClr val="321A7C"/>
              </a:solidFill>
            </a:endParaRPr>
          </a:p>
        </p:txBody>
      </p:sp>
      <p:sp>
        <p:nvSpPr>
          <p:cNvPr id="3160" name="Google Shape;3160;p306"/>
          <p:cNvSpPr txBox="1"/>
          <p:nvPr>
            <p:ph idx="4294967295" type="body"/>
          </p:nvPr>
        </p:nvSpPr>
        <p:spPr>
          <a:xfrm>
            <a:off x="305225" y="412200"/>
            <a:ext cx="8791200" cy="4215300"/>
          </a:xfrm>
          <a:prstGeom prst="rect">
            <a:avLst/>
          </a:prstGeom>
        </p:spPr>
        <p:txBody>
          <a:bodyPr anchorCtr="0" anchor="t" bIns="91425" lIns="91425" spcFirstLastPara="1" rIns="91425" wrap="square" tIns="91425">
            <a:noAutofit/>
          </a:bodyPr>
          <a:lstStyle/>
          <a:p>
            <a:pPr indent="-304800" lvl="0" marL="457200" rtl="0" algn="l">
              <a:lnSpc>
                <a:spcPct val="135000"/>
              </a:lnSpc>
              <a:spcBef>
                <a:spcPts val="0"/>
              </a:spcBef>
              <a:spcAft>
                <a:spcPts val="0"/>
              </a:spcAft>
              <a:buClr>
                <a:srgbClr val="0F0F0F"/>
              </a:buClr>
              <a:buSzPts val="1200"/>
              <a:buFont typeface="Poppins Medium"/>
              <a:buAutoNum type="arabicPeriod"/>
            </a:pPr>
            <a:r>
              <a:rPr lang="en">
                <a:solidFill>
                  <a:srgbClr val="0F0F0F"/>
                </a:solidFill>
                <a:latin typeface="Poppins Medium"/>
                <a:ea typeface="Poppins Medium"/>
                <a:cs typeface="Poppins Medium"/>
                <a:sym typeface="Poppins Medium"/>
              </a:rPr>
              <a:t>Set up IDE, AI tools and API Keys</a:t>
            </a:r>
            <a:endParaRPr>
              <a:solidFill>
                <a:srgbClr val="0F0F0F"/>
              </a:solidFill>
              <a:latin typeface="Poppins Medium"/>
              <a:ea typeface="Poppins Medium"/>
              <a:cs typeface="Poppins Medium"/>
              <a:sym typeface="Poppins Medium"/>
            </a:endParaRPr>
          </a:p>
          <a:p>
            <a:pPr indent="-304800" lvl="1" marL="914400" rtl="0" algn="l">
              <a:lnSpc>
                <a:spcPct val="135000"/>
              </a:lnSpc>
              <a:spcBef>
                <a:spcPts val="0"/>
              </a:spcBef>
              <a:spcAft>
                <a:spcPts val="0"/>
              </a:spcAft>
              <a:buClr>
                <a:srgbClr val="0F0F0F"/>
              </a:buClr>
              <a:buSzPts val="1200"/>
              <a:buFont typeface="Poppins Medium"/>
              <a:buAutoNum type="alphaLcPeriod"/>
            </a:pPr>
            <a:r>
              <a:rPr lang="en">
                <a:solidFill>
                  <a:srgbClr val="0F0F0F"/>
                </a:solidFill>
                <a:latin typeface="Poppins Medium"/>
                <a:ea typeface="Poppins Medium"/>
                <a:cs typeface="Poppins Medium"/>
                <a:sym typeface="Poppins Medium"/>
              </a:rPr>
              <a:t>IDE (Integrated Development Environment)</a:t>
            </a:r>
            <a:endParaRPr>
              <a:solidFill>
                <a:srgbClr val="0F0F0F"/>
              </a:solidFill>
              <a:latin typeface="Poppins Medium"/>
              <a:ea typeface="Poppins Medium"/>
              <a:cs typeface="Poppins Medium"/>
              <a:sym typeface="Poppins Medium"/>
            </a:endParaRPr>
          </a:p>
          <a:p>
            <a:pPr indent="-304800" lvl="2" marL="1371600" rtl="0" algn="l">
              <a:lnSpc>
                <a:spcPct val="135000"/>
              </a:lnSpc>
              <a:spcBef>
                <a:spcPts val="0"/>
              </a:spcBef>
              <a:spcAft>
                <a:spcPts val="0"/>
              </a:spcAft>
              <a:buClr>
                <a:srgbClr val="0F0F0F"/>
              </a:buClr>
              <a:buSzPts val="1200"/>
              <a:buFont typeface="Poppins Medium"/>
              <a:buAutoNum type="romanLcPeriod"/>
            </a:pPr>
            <a:r>
              <a:rPr lang="en">
                <a:solidFill>
                  <a:srgbClr val="0F0F0F"/>
                </a:solidFill>
                <a:latin typeface="Poppins Medium"/>
                <a:ea typeface="Poppins Medium"/>
                <a:cs typeface="Poppins Medium"/>
                <a:sym typeface="Poppins Medium"/>
              </a:rPr>
              <a:t>VSCode</a:t>
            </a:r>
            <a:endParaRPr>
              <a:solidFill>
                <a:srgbClr val="0F0F0F"/>
              </a:solidFill>
              <a:latin typeface="Poppins Medium"/>
              <a:ea typeface="Poppins Medium"/>
              <a:cs typeface="Poppins Medium"/>
              <a:sym typeface="Poppins Medium"/>
            </a:endParaRPr>
          </a:p>
          <a:p>
            <a:pPr indent="-304800" lvl="1" marL="914400" rtl="0" algn="l">
              <a:lnSpc>
                <a:spcPct val="135000"/>
              </a:lnSpc>
              <a:spcBef>
                <a:spcPts val="0"/>
              </a:spcBef>
              <a:spcAft>
                <a:spcPts val="0"/>
              </a:spcAft>
              <a:buClr>
                <a:srgbClr val="0F0F0F"/>
              </a:buClr>
              <a:buSzPts val="1200"/>
              <a:buFont typeface="Poppins Medium"/>
              <a:buAutoNum type="alphaLcPeriod"/>
            </a:pPr>
            <a:r>
              <a:rPr lang="en">
                <a:solidFill>
                  <a:srgbClr val="0F0F0F"/>
                </a:solidFill>
                <a:latin typeface="Poppins Medium"/>
                <a:ea typeface="Poppins Medium"/>
                <a:cs typeface="Poppins Medium"/>
                <a:sym typeface="Poppins Medium"/>
              </a:rPr>
              <a:t>AI Tools</a:t>
            </a:r>
            <a:endParaRPr>
              <a:solidFill>
                <a:srgbClr val="0F0F0F"/>
              </a:solidFill>
              <a:latin typeface="Poppins Medium"/>
              <a:ea typeface="Poppins Medium"/>
              <a:cs typeface="Poppins Medium"/>
              <a:sym typeface="Poppins Medium"/>
            </a:endParaRPr>
          </a:p>
          <a:p>
            <a:pPr indent="-304800" lvl="2" marL="1371600" rtl="0" algn="l">
              <a:lnSpc>
                <a:spcPct val="135000"/>
              </a:lnSpc>
              <a:spcBef>
                <a:spcPts val="0"/>
              </a:spcBef>
              <a:spcAft>
                <a:spcPts val="0"/>
              </a:spcAft>
              <a:buClr>
                <a:srgbClr val="0F0F0F"/>
              </a:buClr>
              <a:buSzPts val="1200"/>
              <a:buFont typeface="Poppins Medium"/>
              <a:buAutoNum type="romanLcPeriod"/>
            </a:pPr>
            <a:r>
              <a:rPr lang="en">
                <a:solidFill>
                  <a:srgbClr val="0F0F0F"/>
                </a:solidFill>
                <a:latin typeface="Poppins Medium"/>
                <a:ea typeface="Poppins Medium"/>
                <a:cs typeface="Poppins Medium"/>
                <a:sym typeface="Poppins Medium"/>
              </a:rPr>
              <a:t>Cline Extension (For End to End Code Generation)</a:t>
            </a:r>
            <a:endParaRPr>
              <a:solidFill>
                <a:srgbClr val="0F0F0F"/>
              </a:solidFill>
              <a:latin typeface="Poppins Medium"/>
              <a:ea typeface="Poppins Medium"/>
              <a:cs typeface="Poppins Medium"/>
              <a:sym typeface="Poppins Medium"/>
            </a:endParaRPr>
          </a:p>
          <a:p>
            <a:pPr indent="-304800" lvl="3" marL="1828800" rtl="0" algn="l">
              <a:lnSpc>
                <a:spcPct val="135000"/>
              </a:lnSpc>
              <a:spcBef>
                <a:spcPts val="0"/>
              </a:spcBef>
              <a:spcAft>
                <a:spcPts val="0"/>
              </a:spcAft>
              <a:buClr>
                <a:srgbClr val="0F0F0F"/>
              </a:buClr>
              <a:buSzPts val="1200"/>
              <a:buFont typeface="Poppins Medium"/>
              <a:buAutoNum type="arabicPeriod"/>
            </a:pPr>
            <a:r>
              <a:rPr lang="en">
                <a:solidFill>
                  <a:srgbClr val="0F0F0F"/>
                </a:solidFill>
                <a:latin typeface="Poppins Medium"/>
                <a:ea typeface="Poppins Medium"/>
                <a:cs typeface="Poppins Medium"/>
                <a:sym typeface="Poppins Medium"/>
              </a:rPr>
              <a:t>Setup Paid version via Anthropic APIs (Better Performance)</a:t>
            </a:r>
            <a:endParaRPr>
              <a:solidFill>
                <a:srgbClr val="0F0F0F"/>
              </a:solidFill>
              <a:latin typeface="Poppins Medium"/>
              <a:ea typeface="Poppins Medium"/>
              <a:cs typeface="Poppins Medium"/>
              <a:sym typeface="Poppins Medium"/>
            </a:endParaRPr>
          </a:p>
          <a:p>
            <a:pPr indent="-304800" lvl="3" marL="1828800" rtl="0" algn="l">
              <a:lnSpc>
                <a:spcPct val="135000"/>
              </a:lnSpc>
              <a:spcBef>
                <a:spcPts val="0"/>
              </a:spcBef>
              <a:spcAft>
                <a:spcPts val="0"/>
              </a:spcAft>
              <a:buClr>
                <a:srgbClr val="0F0F0F"/>
              </a:buClr>
              <a:buSzPts val="1200"/>
              <a:buFont typeface="Poppins Medium"/>
              <a:buAutoNum type="arabicPeriod"/>
            </a:pPr>
            <a:r>
              <a:rPr lang="en">
                <a:solidFill>
                  <a:srgbClr val="0F0F0F"/>
                </a:solidFill>
                <a:latin typeface="Poppins Medium"/>
                <a:ea typeface="Poppins Medium"/>
                <a:cs typeface="Poppins Medium"/>
                <a:sym typeface="Poppins Medium"/>
              </a:rPr>
              <a:t>Setup Free version via Google Gemini APIs (Ok Performance)</a:t>
            </a:r>
            <a:endParaRPr>
              <a:solidFill>
                <a:srgbClr val="0F0F0F"/>
              </a:solidFill>
              <a:latin typeface="Poppins Medium"/>
              <a:ea typeface="Poppins Medium"/>
              <a:cs typeface="Poppins Medium"/>
              <a:sym typeface="Poppins Medium"/>
            </a:endParaRPr>
          </a:p>
          <a:p>
            <a:pPr indent="-304800" lvl="2" marL="1371600" rtl="0" algn="l">
              <a:lnSpc>
                <a:spcPct val="135000"/>
              </a:lnSpc>
              <a:spcBef>
                <a:spcPts val="0"/>
              </a:spcBef>
              <a:spcAft>
                <a:spcPts val="0"/>
              </a:spcAft>
              <a:buClr>
                <a:srgbClr val="0F0F0F"/>
              </a:buClr>
              <a:buSzPts val="1200"/>
              <a:buFont typeface="Poppins Medium"/>
              <a:buAutoNum type="romanLcPeriod"/>
            </a:pPr>
            <a:r>
              <a:rPr lang="en">
                <a:solidFill>
                  <a:srgbClr val="0F0F0F"/>
                </a:solidFill>
                <a:latin typeface="Poppins Medium"/>
                <a:ea typeface="Poppins Medium"/>
                <a:cs typeface="Poppins Medium"/>
                <a:sym typeface="Poppins Medium"/>
              </a:rPr>
              <a:t>Supermaven Extension (For Intelligent Code Autocompletion)</a:t>
            </a:r>
            <a:endParaRPr>
              <a:solidFill>
                <a:srgbClr val="0F0F0F"/>
              </a:solidFill>
              <a:latin typeface="Poppins Medium"/>
              <a:ea typeface="Poppins Medium"/>
              <a:cs typeface="Poppins Medium"/>
              <a:sym typeface="Poppins Medium"/>
            </a:endParaRPr>
          </a:p>
          <a:p>
            <a:pPr indent="-304800" lvl="3" marL="1828800" rtl="0" algn="l">
              <a:lnSpc>
                <a:spcPct val="135000"/>
              </a:lnSpc>
              <a:spcBef>
                <a:spcPts val="0"/>
              </a:spcBef>
              <a:spcAft>
                <a:spcPts val="0"/>
              </a:spcAft>
              <a:buClr>
                <a:srgbClr val="0F0F0F"/>
              </a:buClr>
              <a:buSzPts val="1200"/>
              <a:buFont typeface="Poppins Medium"/>
              <a:buAutoNum type="arabicPeriod"/>
            </a:pPr>
            <a:r>
              <a:rPr lang="en">
                <a:solidFill>
                  <a:srgbClr val="0F0F0F"/>
                </a:solidFill>
                <a:latin typeface="Poppins Medium"/>
                <a:ea typeface="Poppins Medium"/>
                <a:cs typeface="Poppins Medium"/>
                <a:sym typeface="Poppins Medium"/>
              </a:rPr>
              <a:t>Setup Free Version</a:t>
            </a:r>
            <a:endParaRPr>
              <a:solidFill>
                <a:srgbClr val="0F0F0F"/>
              </a:solidFill>
              <a:latin typeface="Poppins Medium"/>
              <a:ea typeface="Poppins Medium"/>
              <a:cs typeface="Poppins Medium"/>
              <a:sym typeface="Poppins Medium"/>
            </a:endParaRPr>
          </a:p>
          <a:p>
            <a:pPr indent="-304800" lvl="1" marL="914400" rtl="0" algn="l">
              <a:lnSpc>
                <a:spcPct val="135000"/>
              </a:lnSpc>
              <a:spcBef>
                <a:spcPts val="0"/>
              </a:spcBef>
              <a:spcAft>
                <a:spcPts val="0"/>
              </a:spcAft>
              <a:buClr>
                <a:srgbClr val="0F0F0F"/>
              </a:buClr>
              <a:buSzPts val="1200"/>
              <a:buFont typeface="Poppins Medium"/>
              <a:buAutoNum type="alphaLcPeriod"/>
            </a:pPr>
            <a:r>
              <a:rPr lang="en">
                <a:solidFill>
                  <a:srgbClr val="0F0F0F"/>
                </a:solidFill>
                <a:latin typeface="Poppins Medium"/>
                <a:ea typeface="Poppins Medium"/>
                <a:cs typeface="Poppins Medium"/>
                <a:sym typeface="Poppins Medium"/>
              </a:rPr>
              <a:t>Java Extensions (JDK and Extension Pack for Java)</a:t>
            </a:r>
            <a:endParaRPr>
              <a:solidFill>
                <a:srgbClr val="0F0F0F"/>
              </a:solidFill>
              <a:latin typeface="Poppins Medium"/>
              <a:ea typeface="Poppins Medium"/>
              <a:cs typeface="Poppins Medium"/>
              <a:sym typeface="Poppins Medium"/>
            </a:endParaRPr>
          </a:p>
          <a:p>
            <a:pPr indent="-304800" lvl="0" marL="457200" rtl="0" algn="l">
              <a:lnSpc>
                <a:spcPct val="135000"/>
              </a:lnSpc>
              <a:spcBef>
                <a:spcPts val="0"/>
              </a:spcBef>
              <a:spcAft>
                <a:spcPts val="0"/>
              </a:spcAft>
              <a:buClr>
                <a:srgbClr val="0F0F0F"/>
              </a:buClr>
              <a:buSzPts val="1200"/>
              <a:buFont typeface="Poppins Medium"/>
              <a:buAutoNum type="arabicPeriod"/>
            </a:pPr>
            <a:r>
              <a:rPr lang="en">
                <a:solidFill>
                  <a:srgbClr val="0F0F0F"/>
                </a:solidFill>
                <a:latin typeface="Poppins Medium"/>
                <a:ea typeface="Poppins Medium"/>
                <a:cs typeface="Poppins Medium"/>
                <a:sym typeface="Poppins Medium"/>
              </a:rPr>
              <a:t>Setup Springboot Project with Maven from </a:t>
            </a:r>
            <a:r>
              <a:rPr lang="en">
                <a:latin typeface="Poppins Medium"/>
                <a:ea typeface="Poppins Medium"/>
                <a:cs typeface="Poppins Medium"/>
                <a:sym typeface="Poppins Medium"/>
              </a:rPr>
              <a:t>scratch</a:t>
            </a:r>
            <a:endParaRPr>
              <a:latin typeface="Poppins Medium"/>
              <a:ea typeface="Poppins Medium"/>
              <a:cs typeface="Poppins Medium"/>
              <a:sym typeface="Poppins Medium"/>
            </a:endParaRPr>
          </a:p>
          <a:p>
            <a:pPr indent="-304800" lvl="1" marL="914400" rtl="0" algn="l">
              <a:lnSpc>
                <a:spcPct val="135000"/>
              </a:lnSpc>
              <a:spcBef>
                <a:spcPts val="0"/>
              </a:spcBef>
              <a:spcAft>
                <a:spcPts val="0"/>
              </a:spcAft>
              <a:buClr>
                <a:srgbClr val="0F0F0F"/>
              </a:buClr>
              <a:buSzPts val="1200"/>
              <a:buFont typeface="Poppins Medium"/>
              <a:buAutoNum type="alphaLcPeriod"/>
            </a:pPr>
            <a:r>
              <a:rPr lang="en">
                <a:solidFill>
                  <a:srgbClr val="0F0F0F"/>
                </a:solidFill>
                <a:latin typeface="Poppins Medium"/>
                <a:ea typeface="Poppins Medium"/>
                <a:cs typeface="Poppins Medium"/>
                <a:sym typeface="Poppins Medium"/>
              </a:rPr>
              <a:t>Create empty project structure via start.spring.io with 4 dependencies in pom.xml (Spring Web, Spring Data JPA, H2 Database, Lombok)</a:t>
            </a:r>
            <a:endParaRPr>
              <a:solidFill>
                <a:srgbClr val="0F0F0F"/>
              </a:solidFill>
              <a:latin typeface="Poppins Medium"/>
              <a:ea typeface="Poppins Medium"/>
              <a:cs typeface="Poppins Medium"/>
              <a:sym typeface="Poppins Medium"/>
            </a:endParaRPr>
          </a:p>
          <a:p>
            <a:pPr indent="-304800" lvl="0" marL="457200" rtl="0" algn="l">
              <a:lnSpc>
                <a:spcPct val="135000"/>
              </a:lnSpc>
              <a:spcBef>
                <a:spcPts val="0"/>
              </a:spcBef>
              <a:spcAft>
                <a:spcPts val="0"/>
              </a:spcAft>
              <a:buClr>
                <a:srgbClr val="0F0F0F"/>
              </a:buClr>
              <a:buSzPts val="1200"/>
              <a:buFont typeface="Poppins Medium"/>
              <a:buAutoNum type="arabicPeriod"/>
            </a:pPr>
            <a:r>
              <a:rPr lang="en">
                <a:solidFill>
                  <a:srgbClr val="0F0F0F"/>
                </a:solidFill>
                <a:latin typeface="Poppins Medium"/>
                <a:ea typeface="Poppins Medium"/>
                <a:cs typeface="Poppins Medium"/>
                <a:sym typeface="Poppins Medium"/>
              </a:rPr>
              <a:t>Setup In Memory Database using H2 (Ask AI to Setup H2 Configuration)</a:t>
            </a:r>
            <a:endParaRPr>
              <a:solidFill>
                <a:srgbClr val="0F0F0F"/>
              </a:solidFill>
              <a:latin typeface="Poppins Medium"/>
              <a:ea typeface="Poppins Medium"/>
              <a:cs typeface="Poppins Medium"/>
              <a:sym typeface="Poppins Medium"/>
            </a:endParaRPr>
          </a:p>
          <a:p>
            <a:pPr indent="-304800" lvl="1" marL="914400" rtl="0" algn="l">
              <a:lnSpc>
                <a:spcPct val="135000"/>
              </a:lnSpc>
              <a:spcBef>
                <a:spcPts val="0"/>
              </a:spcBef>
              <a:spcAft>
                <a:spcPts val="0"/>
              </a:spcAft>
              <a:buClr>
                <a:srgbClr val="0F0F0F"/>
              </a:buClr>
              <a:buSzPts val="1200"/>
              <a:buFont typeface="Poppins Medium"/>
              <a:buAutoNum type="alphaLcPeriod"/>
            </a:pPr>
            <a:r>
              <a:rPr lang="en">
                <a:solidFill>
                  <a:srgbClr val="0F0F0F"/>
                </a:solidFill>
                <a:latin typeface="Poppins Medium"/>
                <a:ea typeface="Poppins Medium"/>
                <a:cs typeface="Poppins Medium"/>
                <a:sym typeface="Poppins Medium"/>
              </a:rPr>
              <a:t>We will use H2 in memory for ease of usage (no installation required)</a:t>
            </a:r>
            <a:endParaRPr>
              <a:solidFill>
                <a:srgbClr val="0F0F0F"/>
              </a:solidFill>
              <a:latin typeface="Poppins Medium"/>
              <a:ea typeface="Poppins Medium"/>
              <a:cs typeface="Poppins Medium"/>
              <a:sym typeface="Poppins Medium"/>
            </a:endParaRPr>
          </a:p>
          <a:p>
            <a:pPr indent="-304800" lvl="0" marL="457200" rtl="0" algn="l">
              <a:lnSpc>
                <a:spcPct val="135000"/>
              </a:lnSpc>
              <a:spcBef>
                <a:spcPts val="0"/>
              </a:spcBef>
              <a:spcAft>
                <a:spcPts val="0"/>
              </a:spcAft>
              <a:buClr>
                <a:srgbClr val="0F0F0F"/>
              </a:buClr>
              <a:buSzPts val="1200"/>
              <a:buFont typeface="Poppins Medium"/>
              <a:buAutoNum type="arabicPeriod"/>
            </a:pPr>
            <a:r>
              <a:rPr lang="en">
                <a:solidFill>
                  <a:srgbClr val="0F0F0F"/>
                </a:solidFill>
                <a:latin typeface="Poppins Medium"/>
                <a:ea typeface="Poppins Medium"/>
                <a:cs typeface="Poppins Medium"/>
                <a:sym typeface="Poppins Medium"/>
              </a:rPr>
              <a:t>Setup API Client for testing APIs locally</a:t>
            </a:r>
            <a:endParaRPr>
              <a:solidFill>
                <a:schemeClr val="dk1"/>
              </a:solidFill>
              <a:latin typeface="Poppins Medium"/>
              <a:ea typeface="Poppins Medium"/>
              <a:cs typeface="Poppins Medium"/>
              <a:sym typeface="Poppins Medium"/>
            </a:endParaRPr>
          </a:p>
          <a:p>
            <a:pPr indent="-304800" lvl="1" marL="914400" rtl="0" algn="l">
              <a:lnSpc>
                <a:spcPct val="135000"/>
              </a:lnSpc>
              <a:spcBef>
                <a:spcPts val="0"/>
              </a:spcBef>
              <a:spcAft>
                <a:spcPts val="0"/>
              </a:spcAft>
              <a:buSzPts val="1200"/>
              <a:buFont typeface="Poppins Medium"/>
              <a:buAutoNum type="alphaLcPeriod"/>
            </a:pPr>
            <a:r>
              <a:rPr lang="en">
                <a:latin typeface="Poppins Medium"/>
                <a:ea typeface="Poppins Medium"/>
                <a:cs typeface="Poppins Medium"/>
                <a:sym typeface="Poppins Medium"/>
              </a:rPr>
              <a:t>We will use Postman (free web version)</a:t>
            </a:r>
            <a:endParaRPr>
              <a:latin typeface="Poppins Medium"/>
              <a:ea typeface="Poppins Medium"/>
              <a:cs typeface="Poppins Medium"/>
              <a:sym typeface="Poppins Medium"/>
            </a:endParaRPr>
          </a:p>
          <a:p>
            <a:pPr indent="0" lvl="0" marL="0" rtl="0" algn="l">
              <a:lnSpc>
                <a:spcPct val="135000"/>
              </a:lnSpc>
              <a:spcBef>
                <a:spcPts val="0"/>
              </a:spcBef>
              <a:spcAft>
                <a:spcPts val="0"/>
              </a:spcAft>
              <a:buNone/>
            </a:pPr>
            <a:r>
              <a:t/>
            </a:r>
            <a:endParaRPr>
              <a:solidFill>
                <a:schemeClr val="dk1"/>
              </a:solidFill>
              <a:latin typeface="Poppins Medium"/>
              <a:ea typeface="Poppins Medium"/>
              <a:cs typeface="Poppins Medium"/>
              <a:sym typeface="Poppins Medium"/>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4" name="Shape 3164"/>
        <p:cNvGrpSpPr/>
        <p:nvPr/>
      </p:nvGrpSpPr>
      <p:grpSpPr>
        <a:xfrm>
          <a:off x="0" y="0"/>
          <a:ext cx="0" cy="0"/>
          <a:chOff x="0" y="0"/>
          <a:chExt cx="0" cy="0"/>
        </a:xfrm>
      </p:grpSpPr>
      <p:sp>
        <p:nvSpPr>
          <p:cNvPr id="3165" name="Google Shape;3165;p307"/>
          <p:cNvSpPr txBox="1"/>
          <p:nvPr>
            <p:ph type="title"/>
          </p:nvPr>
        </p:nvSpPr>
        <p:spPr>
          <a:xfrm>
            <a:off x="91425" y="-63250"/>
            <a:ext cx="8624400" cy="782700"/>
          </a:xfrm>
          <a:prstGeom prst="rect">
            <a:avLst/>
          </a:prstGeom>
        </p:spPr>
        <p:txBody>
          <a:bodyPr anchorCtr="0" anchor="t" bIns="91425" lIns="91425" spcFirstLastPara="1" rIns="91425" wrap="square" tIns="91425">
            <a:noAutofit/>
          </a:bodyPr>
          <a:lstStyle/>
          <a:p>
            <a:pPr indent="0" lvl="0" marL="457200" rtl="0" algn="ctr">
              <a:lnSpc>
                <a:spcPct val="140000"/>
              </a:lnSpc>
              <a:spcBef>
                <a:spcPts val="0"/>
              </a:spcBef>
              <a:spcAft>
                <a:spcPts val="0"/>
              </a:spcAft>
              <a:buNone/>
            </a:pPr>
            <a:r>
              <a:rPr lang="en" sz="1800">
                <a:solidFill>
                  <a:srgbClr val="321A7C"/>
                </a:solidFill>
              </a:rPr>
              <a:t>Review Employee Microservice requirements and</a:t>
            </a:r>
            <a:endParaRPr sz="1800">
              <a:solidFill>
                <a:srgbClr val="321A7C"/>
              </a:solidFill>
            </a:endParaRPr>
          </a:p>
          <a:p>
            <a:pPr indent="0" lvl="0" marL="457200" rtl="0" algn="ctr">
              <a:lnSpc>
                <a:spcPct val="140000"/>
              </a:lnSpc>
              <a:spcBef>
                <a:spcPts val="0"/>
              </a:spcBef>
              <a:spcAft>
                <a:spcPts val="0"/>
              </a:spcAft>
              <a:buNone/>
            </a:pPr>
            <a:r>
              <a:rPr lang="en" sz="1800">
                <a:solidFill>
                  <a:srgbClr val="321A7C"/>
                </a:solidFill>
              </a:rPr>
              <a:t>Divide the implementation into small independent steps</a:t>
            </a:r>
            <a:endParaRPr sz="1800">
              <a:solidFill>
                <a:srgbClr val="321A7C"/>
              </a:solidFill>
            </a:endParaRPr>
          </a:p>
        </p:txBody>
      </p:sp>
      <p:sp>
        <p:nvSpPr>
          <p:cNvPr id="3166" name="Google Shape;3166;p307"/>
          <p:cNvSpPr txBox="1"/>
          <p:nvPr>
            <p:ph idx="4294967295" type="body"/>
          </p:nvPr>
        </p:nvSpPr>
        <p:spPr>
          <a:xfrm>
            <a:off x="588900" y="1741413"/>
            <a:ext cx="8555100" cy="1905600"/>
          </a:xfrm>
          <a:prstGeom prst="rect">
            <a:avLst/>
          </a:prstGeom>
        </p:spPr>
        <p:txBody>
          <a:bodyPr anchorCtr="0" anchor="t" bIns="91425" lIns="91425" spcFirstLastPara="1" rIns="91425" wrap="square" tIns="91425">
            <a:noAutofit/>
          </a:bodyPr>
          <a:lstStyle/>
          <a:p>
            <a:pPr indent="0" lvl="0" marL="0" rtl="0" algn="l">
              <a:lnSpc>
                <a:spcPct val="130000"/>
              </a:lnSpc>
              <a:spcBef>
                <a:spcPts val="0"/>
              </a:spcBef>
              <a:spcAft>
                <a:spcPts val="0"/>
              </a:spcAft>
              <a:buNone/>
            </a:pPr>
            <a:r>
              <a:rPr b="1" lang="en" sz="1300">
                <a:solidFill>
                  <a:srgbClr val="0F0F0F"/>
                </a:solidFill>
                <a:latin typeface="Poppins"/>
                <a:ea typeface="Poppins"/>
                <a:cs typeface="Poppins"/>
                <a:sym typeface="Poppins"/>
              </a:rPr>
              <a:t>We will divide our implementation of Employee Microservice in small independent 6 steps</a:t>
            </a:r>
            <a:endParaRPr b="1" sz="1300">
              <a:solidFill>
                <a:srgbClr val="0F0F0F"/>
              </a:solidFill>
              <a:latin typeface="Poppins"/>
              <a:ea typeface="Poppins"/>
              <a:cs typeface="Poppins"/>
              <a:sym typeface="Poppins"/>
            </a:endParaRPr>
          </a:p>
          <a:p>
            <a:pPr indent="-304800" lvl="0" marL="457200" rtl="0" algn="l">
              <a:lnSpc>
                <a:spcPct val="130000"/>
              </a:lnSpc>
              <a:spcBef>
                <a:spcPts val="0"/>
              </a:spcBef>
              <a:spcAft>
                <a:spcPts val="0"/>
              </a:spcAft>
              <a:buClr>
                <a:srgbClr val="0F0F0F"/>
              </a:buClr>
              <a:buSzPts val="1200"/>
              <a:buFont typeface="Poppins Medium"/>
              <a:buChar char="●"/>
            </a:pPr>
            <a:r>
              <a:rPr b="1" lang="en">
                <a:solidFill>
                  <a:srgbClr val="0F0F0F"/>
                </a:solidFill>
                <a:latin typeface="Poppins"/>
                <a:ea typeface="Poppins"/>
                <a:cs typeface="Poppins"/>
                <a:sym typeface="Poppins"/>
              </a:rPr>
              <a:t>Step 1</a:t>
            </a:r>
            <a:r>
              <a:rPr lang="en">
                <a:solidFill>
                  <a:srgbClr val="0F0F0F"/>
                </a:solidFill>
                <a:latin typeface="Poppins Medium"/>
                <a:ea typeface="Poppins Medium"/>
                <a:cs typeface="Poppins Medium"/>
                <a:sym typeface="Poppins Medium"/>
              </a:rPr>
              <a:t> - Create an Employee Model with AI </a:t>
            </a:r>
            <a:endParaRPr>
              <a:solidFill>
                <a:srgbClr val="0F0F0F"/>
              </a:solidFill>
              <a:latin typeface="Poppins Medium"/>
              <a:ea typeface="Poppins Medium"/>
              <a:cs typeface="Poppins Medium"/>
              <a:sym typeface="Poppins Medium"/>
            </a:endParaRPr>
          </a:p>
          <a:p>
            <a:pPr indent="-304800" lvl="0" marL="457200" rtl="0" algn="l">
              <a:lnSpc>
                <a:spcPct val="130000"/>
              </a:lnSpc>
              <a:spcBef>
                <a:spcPts val="0"/>
              </a:spcBef>
              <a:spcAft>
                <a:spcPts val="0"/>
              </a:spcAft>
              <a:buClr>
                <a:srgbClr val="0F0F0F"/>
              </a:buClr>
              <a:buSzPts val="1200"/>
              <a:buFont typeface="Poppins Medium"/>
              <a:buChar char="●"/>
            </a:pPr>
            <a:r>
              <a:rPr b="1" lang="en">
                <a:solidFill>
                  <a:srgbClr val="0F0F0F"/>
                </a:solidFill>
                <a:latin typeface="Poppins"/>
                <a:ea typeface="Poppins"/>
                <a:cs typeface="Poppins"/>
                <a:sym typeface="Poppins"/>
              </a:rPr>
              <a:t>Step 2</a:t>
            </a:r>
            <a:r>
              <a:rPr lang="en">
                <a:solidFill>
                  <a:srgbClr val="0F0F0F"/>
                </a:solidFill>
                <a:latin typeface="Poppins Medium"/>
                <a:ea typeface="Poppins Medium"/>
                <a:cs typeface="Poppins Medium"/>
                <a:sym typeface="Poppins Medium"/>
              </a:rPr>
              <a:t> - Create a POST API to create an employee in the database with AI</a:t>
            </a:r>
            <a:endParaRPr>
              <a:solidFill>
                <a:srgbClr val="0F0F0F"/>
              </a:solidFill>
              <a:latin typeface="Poppins Medium"/>
              <a:ea typeface="Poppins Medium"/>
              <a:cs typeface="Poppins Medium"/>
              <a:sym typeface="Poppins Medium"/>
            </a:endParaRPr>
          </a:p>
          <a:p>
            <a:pPr indent="-304800" lvl="0" marL="457200" rtl="0" algn="l">
              <a:lnSpc>
                <a:spcPct val="130000"/>
              </a:lnSpc>
              <a:spcBef>
                <a:spcPts val="0"/>
              </a:spcBef>
              <a:spcAft>
                <a:spcPts val="0"/>
              </a:spcAft>
              <a:buClr>
                <a:srgbClr val="0F0F0F"/>
              </a:buClr>
              <a:buSzPts val="1200"/>
              <a:buFont typeface="Poppins Medium"/>
              <a:buChar char="●"/>
            </a:pPr>
            <a:r>
              <a:rPr b="1" lang="en">
                <a:solidFill>
                  <a:srgbClr val="0F0F0F"/>
                </a:solidFill>
                <a:latin typeface="Poppins"/>
                <a:ea typeface="Poppins"/>
                <a:cs typeface="Poppins"/>
                <a:sym typeface="Poppins"/>
              </a:rPr>
              <a:t>Step 3</a:t>
            </a:r>
            <a:r>
              <a:rPr lang="en">
                <a:solidFill>
                  <a:srgbClr val="0F0F0F"/>
                </a:solidFill>
                <a:latin typeface="Poppins Medium"/>
                <a:ea typeface="Poppins Medium"/>
                <a:cs typeface="Poppins Medium"/>
                <a:sym typeface="Poppins Medium"/>
              </a:rPr>
              <a:t> - Create a GET API to fetch all the employees from the database with AI</a:t>
            </a:r>
            <a:endParaRPr>
              <a:solidFill>
                <a:srgbClr val="0F0F0F"/>
              </a:solidFill>
              <a:latin typeface="Poppins Medium"/>
              <a:ea typeface="Poppins Medium"/>
              <a:cs typeface="Poppins Medium"/>
              <a:sym typeface="Poppins Medium"/>
            </a:endParaRPr>
          </a:p>
          <a:p>
            <a:pPr indent="-304800" lvl="0" marL="457200" rtl="0" algn="l">
              <a:lnSpc>
                <a:spcPct val="130000"/>
              </a:lnSpc>
              <a:spcBef>
                <a:spcPts val="0"/>
              </a:spcBef>
              <a:spcAft>
                <a:spcPts val="0"/>
              </a:spcAft>
              <a:buClr>
                <a:srgbClr val="0F0F0F"/>
              </a:buClr>
              <a:buSzPts val="1200"/>
              <a:buFont typeface="Poppins Medium"/>
              <a:buChar char="●"/>
            </a:pPr>
            <a:r>
              <a:rPr b="1" lang="en">
                <a:solidFill>
                  <a:srgbClr val="0F0F0F"/>
                </a:solidFill>
                <a:latin typeface="Poppins"/>
                <a:ea typeface="Poppins"/>
                <a:cs typeface="Poppins"/>
                <a:sym typeface="Poppins"/>
              </a:rPr>
              <a:t>Step 4</a:t>
            </a:r>
            <a:r>
              <a:rPr lang="en">
                <a:solidFill>
                  <a:srgbClr val="0F0F0F"/>
                </a:solidFill>
                <a:latin typeface="Poppins Medium"/>
                <a:ea typeface="Poppins Medium"/>
                <a:cs typeface="Poppins Medium"/>
                <a:sym typeface="Poppins Medium"/>
              </a:rPr>
              <a:t> - Create a GET API to fetch a single employee with id from the database with AI</a:t>
            </a:r>
            <a:endParaRPr>
              <a:solidFill>
                <a:srgbClr val="0F0F0F"/>
              </a:solidFill>
              <a:latin typeface="Poppins Medium"/>
              <a:ea typeface="Poppins Medium"/>
              <a:cs typeface="Poppins Medium"/>
              <a:sym typeface="Poppins Medium"/>
            </a:endParaRPr>
          </a:p>
          <a:p>
            <a:pPr indent="-304800" lvl="0" marL="457200" rtl="0" algn="l">
              <a:lnSpc>
                <a:spcPct val="130000"/>
              </a:lnSpc>
              <a:spcBef>
                <a:spcPts val="0"/>
              </a:spcBef>
              <a:spcAft>
                <a:spcPts val="0"/>
              </a:spcAft>
              <a:buClr>
                <a:srgbClr val="0F0F0F"/>
              </a:buClr>
              <a:buSzPts val="1200"/>
              <a:buFont typeface="Poppins Medium"/>
              <a:buChar char="●"/>
            </a:pPr>
            <a:r>
              <a:rPr b="1" lang="en">
                <a:solidFill>
                  <a:srgbClr val="0F0F0F"/>
                </a:solidFill>
                <a:latin typeface="Poppins"/>
                <a:ea typeface="Poppins"/>
                <a:cs typeface="Poppins"/>
                <a:sym typeface="Poppins"/>
              </a:rPr>
              <a:t>Step 5</a:t>
            </a:r>
            <a:r>
              <a:rPr lang="en">
                <a:solidFill>
                  <a:srgbClr val="0F0F0F"/>
                </a:solidFill>
                <a:latin typeface="Poppins Medium"/>
                <a:ea typeface="Poppins Medium"/>
                <a:cs typeface="Poppins Medium"/>
                <a:sym typeface="Poppins Medium"/>
              </a:rPr>
              <a:t> - Create a PATCH API to edit a single employee details in the database with AI</a:t>
            </a:r>
            <a:endParaRPr>
              <a:solidFill>
                <a:srgbClr val="0F0F0F"/>
              </a:solidFill>
              <a:latin typeface="Poppins Medium"/>
              <a:ea typeface="Poppins Medium"/>
              <a:cs typeface="Poppins Medium"/>
              <a:sym typeface="Poppins Medium"/>
            </a:endParaRPr>
          </a:p>
          <a:p>
            <a:pPr indent="-304800" lvl="0" marL="457200" rtl="0" algn="l">
              <a:lnSpc>
                <a:spcPct val="130000"/>
              </a:lnSpc>
              <a:spcBef>
                <a:spcPts val="0"/>
              </a:spcBef>
              <a:spcAft>
                <a:spcPts val="0"/>
              </a:spcAft>
              <a:buClr>
                <a:srgbClr val="0F0F0F"/>
              </a:buClr>
              <a:buSzPts val="1200"/>
              <a:buFont typeface="Poppins Medium"/>
              <a:buChar char="●"/>
            </a:pPr>
            <a:r>
              <a:rPr b="1" lang="en">
                <a:solidFill>
                  <a:srgbClr val="0F0F0F"/>
                </a:solidFill>
                <a:latin typeface="Poppins"/>
                <a:ea typeface="Poppins"/>
                <a:cs typeface="Poppins"/>
                <a:sym typeface="Poppins"/>
              </a:rPr>
              <a:t>Step 6</a:t>
            </a:r>
            <a:r>
              <a:rPr lang="en">
                <a:solidFill>
                  <a:srgbClr val="0F0F0F"/>
                </a:solidFill>
                <a:latin typeface="Poppins Medium"/>
                <a:ea typeface="Poppins Medium"/>
                <a:cs typeface="Poppins Medium"/>
                <a:sym typeface="Poppins Medium"/>
              </a:rPr>
              <a:t> - Create a DELETE API to delete an employee from the database with AI</a:t>
            </a:r>
            <a:endParaRPr>
              <a:solidFill>
                <a:srgbClr val="0F0F0F"/>
              </a:solidFill>
              <a:latin typeface="Poppins Medium"/>
              <a:ea typeface="Poppins Medium"/>
              <a:cs typeface="Poppins Medium"/>
              <a:sym typeface="Poppins Medium"/>
            </a:endParaRPr>
          </a:p>
          <a:p>
            <a:pPr indent="-304800" lvl="0" marL="457200" rtl="0" algn="l">
              <a:lnSpc>
                <a:spcPct val="130000"/>
              </a:lnSpc>
              <a:spcBef>
                <a:spcPts val="0"/>
              </a:spcBef>
              <a:spcAft>
                <a:spcPts val="0"/>
              </a:spcAft>
              <a:buClr>
                <a:srgbClr val="0F0F0F"/>
              </a:buClr>
              <a:buSzPts val="1200"/>
              <a:buFont typeface="Poppins Medium"/>
              <a:buChar char="●"/>
            </a:pPr>
            <a:r>
              <a:rPr b="1" lang="en">
                <a:solidFill>
                  <a:srgbClr val="0F0F0F"/>
                </a:solidFill>
                <a:latin typeface="Poppins"/>
                <a:ea typeface="Poppins"/>
                <a:cs typeface="Poppins"/>
                <a:sym typeface="Poppins"/>
              </a:rPr>
              <a:t>Step X</a:t>
            </a:r>
            <a:r>
              <a:rPr lang="en">
                <a:solidFill>
                  <a:srgbClr val="0F0F0F"/>
                </a:solidFill>
                <a:latin typeface="Poppins Medium"/>
                <a:ea typeface="Poppins Medium"/>
                <a:cs typeface="Poppins Medium"/>
                <a:sym typeface="Poppins Medium"/>
              </a:rPr>
              <a:t> - </a:t>
            </a:r>
            <a:r>
              <a:rPr lang="en">
                <a:latin typeface="Poppins Medium"/>
                <a:ea typeface="Poppins Medium"/>
                <a:cs typeface="Poppins Medium"/>
                <a:sym typeface="Poppins Medium"/>
              </a:rPr>
              <a:t>Any New Feature or Defect will be fixed or developed in a separate step</a:t>
            </a:r>
            <a:endParaRPr>
              <a:solidFill>
                <a:srgbClr val="0F0F0F"/>
              </a:solidFill>
              <a:latin typeface="Poppins Medium"/>
              <a:ea typeface="Poppins Medium"/>
              <a:cs typeface="Poppins Medium"/>
              <a:sym typeface="Poppins Medium"/>
            </a:endParaRPr>
          </a:p>
        </p:txBody>
      </p:sp>
      <p:sp>
        <p:nvSpPr>
          <p:cNvPr id="3167" name="Google Shape;3167;p307"/>
          <p:cNvSpPr txBox="1"/>
          <p:nvPr/>
        </p:nvSpPr>
        <p:spPr>
          <a:xfrm>
            <a:off x="1753125" y="4374250"/>
            <a:ext cx="6909900" cy="57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0B5394"/>
                </a:solidFill>
                <a:latin typeface="Lato"/>
                <a:ea typeface="Lato"/>
                <a:cs typeface="Lato"/>
                <a:sym typeface="Lato"/>
              </a:rPr>
              <a:t>To get the best results from AI when generating code for a microservice, break down complex requirements into smaller, testable steps instead of providing all the information at once!</a:t>
            </a:r>
            <a:endParaRPr sz="1200">
              <a:solidFill>
                <a:srgbClr val="0B5394"/>
              </a:solidFill>
              <a:latin typeface="Lato"/>
              <a:ea typeface="Lato"/>
              <a:cs typeface="Lato"/>
              <a:sym typeface="Lato"/>
            </a:endParaRPr>
          </a:p>
        </p:txBody>
      </p:sp>
      <p:sp>
        <p:nvSpPr>
          <p:cNvPr id="3168" name="Google Shape;3168;p307"/>
          <p:cNvSpPr txBox="1"/>
          <p:nvPr/>
        </p:nvSpPr>
        <p:spPr>
          <a:xfrm>
            <a:off x="1798725" y="3950975"/>
            <a:ext cx="6470100" cy="4926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1500">
                <a:solidFill>
                  <a:srgbClr val="0000FF"/>
                </a:solidFill>
                <a:latin typeface="Poppins SemiBold"/>
                <a:ea typeface="Poppins SemiBold"/>
                <a:cs typeface="Poppins SemiBold"/>
                <a:sym typeface="Poppins SemiBold"/>
              </a:rPr>
              <a:t>AI Pro Tip - Divide and Conquer- In Small Independent Steps</a:t>
            </a:r>
            <a:endParaRPr sz="1500">
              <a:solidFill>
                <a:srgbClr val="0000FF"/>
              </a:solidFill>
              <a:latin typeface="Poppins SemiBold"/>
              <a:ea typeface="Poppins SemiBold"/>
              <a:cs typeface="Poppins SemiBold"/>
              <a:sym typeface="Poppins SemiBold"/>
            </a:endParaRPr>
          </a:p>
        </p:txBody>
      </p:sp>
      <p:sp>
        <p:nvSpPr>
          <p:cNvPr id="3169" name="Google Shape;3169;p307"/>
          <p:cNvSpPr/>
          <p:nvPr/>
        </p:nvSpPr>
        <p:spPr>
          <a:xfrm>
            <a:off x="835425" y="3874773"/>
            <a:ext cx="886800" cy="958200"/>
          </a:xfrm>
          <a:prstGeom prst="rect">
            <a:avLst/>
          </a:prstGeom>
          <a:solidFill>
            <a:srgbClr val="D1C5A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nvGrpSpPr>
          <p:cNvPr id="3170" name="Google Shape;3170;p307"/>
          <p:cNvGrpSpPr/>
          <p:nvPr/>
        </p:nvGrpSpPr>
        <p:grpSpPr>
          <a:xfrm>
            <a:off x="1073077" y="4238110"/>
            <a:ext cx="411496" cy="401914"/>
            <a:chOff x="-2697122" y="3820201"/>
            <a:chExt cx="390525" cy="385381"/>
          </a:xfrm>
        </p:grpSpPr>
        <p:sp>
          <p:nvSpPr>
            <p:cNvPr id="3171" name="Google Shape;3171;p307"/>
            <p:cNvSpPr/>
            <p:nvPr/>
          </p:nvSpPr>
          <p:spPr>
            <a:xfrm>
              <a:off x="-2697122" y="3820201"/>
              <a:ext cx="390525" cy="57150"/>
            </a:xfrm>
            <a:custGeom>
              <a:rect b="b" l="l" r="r" t="t"/>
              <a:pathLst>
                <a:path extrusionOk="0" h="57150" w="390525">
                  <a:moveTo>
                    <a:pt x="0" y="0"/>
                  </a:moveTo>
                  <a:lnTo>
                    <a:pt x="391382" y="0"/>
                  </a:lnTo>
                  <a:lnTo>
                    <a:pt x="391382" y="57531"/>
                  </a:lnTo>
                  <a:lnTo>
                    <a:pt x="0" y="57531"/>
                  </a:lnTo>
                  <a:close/>
                </a:path>
              </a:pathLst>
            </a:custGeom>
            <a:solidFill>
              <a:srgbClr val="170B3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FF"/>
                </a:solidFill>
                <a:latin typeface="Calibri"/>
                <a:ea typeface="Calibri"/>
                <a:cs typeface="Calibri"/>
                <a:sym typeface="Calibri"/>
              </a:endParaRPr>
            </a:p>
          </p:txBody>
        </p:sp>
        <p:sp>
          <p:nvSpPr>
            <p:cNvPr id="3172" name="Google Shape;3172;p307"/>
            <p:cNvSpPr/>
            <p:nvPr/>
          </p:nvSpPr>
          <p:spPr>
            <a:xfrm>
              <a:off x="-2674072" y="3900782"/>
              <a:ext cx="342900" cy="304800"/>
            </a:xfrm>
            <a:custGeom>
              <a:rect b="b" l="l" r="r" t="t"/>
              <a:pathLst>
                <a:path extrusionOk="0" h="304800" w="342900">
                  <a:moveTo>
                    <a:pt x="0" y="218694"/>
                  </a:moveTo>
                  <a:lnTo>
                    <a:pt x="161163" y="218694"/>
                  </a:lnTo>
                  <a:lnTo>
                    <a:pt x="161163" y="245745"/>
                  </a:lnTo>
                  <a:lnTo>
                    <a:pt x="64389" y="288703"/>
                  </a:lnTo>
                  <a:lnTo>
                    <a:pt x="73724" y="309753"/>
                  </a:lnTo>
                  <a:lnTo>
                    <a:pt x="161163" y="270891"/>
                  </a:lnTo>
                  <a:lnTo>
                    <a:pt x="161163" y="310706"/>
                  </a:lnTo>
                  <a:lnTo>
                    <a:pt x="184214" y="310706"/>
                  </a:lnTo>
                  <a:lnTo>
                    <a:pt x="184214" y="270891"/>
                  </a:lnTo>
                  <a:lnTo>
                    <a:pt x="271653" y="309753"/>
                  </a:lnTo>
                  <a:lnTo>
                    <a:pt x="280988" y="288703"/>
                  </a:lnTo>
                  <a:lnTo>
                    <a:pt x="184214" y="245745"/>
                  </a:lnTo>
                  <a:lnTo>
                    <a:pt x="184214" y="218694"/>
                  </a:lnTo>
                  <a:lnTo>
                    <a:pt x="345377" y="218694"/>
                  </a:lnTo>
                  <a:lnTo>
                    <a:pt x="345377" y="0"/>
                  </a:lnTo>
                  <a:lnTo>
                    <a:pt x="95" y="0"/>
                  </a:lnTo>
                  <a:lnTo>
                    <a:pt x="95" y="218694"/>
                  </a:lnTo>
                  <a:close/>
                  <a:moveTo>
                    <a:pt x="232220" y="39910"/>
                  </a:moveTo>
                  <a:lnTo>
                    <a:pt x="248508" y="23622"/>
                  </a:lnTo>
                  <a:lnTo>
                    <a:pt x="264795" y="39910"/>
                  </a:lnTo>
                  <a:lnTo>
                    <a:pt x="281083" y="23622"/>
                  </a:lnTo>
                  <a:lnTo>
                    <a:pt x="297371" y="39910"/>
                  </a:lnTo>
                  <a:lnTo>
                    <a:pt x="281083" y="56198"/>
                  </a:lnTo>
                  <a:lnTo>
                    <a:pt x="297371" y="72485"/>
                  </a:lnTo>
                  <a:lnTo>
                    <a:pt x="281083" y="88773"/>
                  </a:lnTo>
                  <a:lnTo>
                    <a:pt x="264795" y="72485"/>
                  </a:lnTo>
                  <a:lnTo>
                    <a:pt x="248508" y="88773"/>
                  </a:lnTo>
                  <a:lnTo>
                    <a:pt x="232220" y="72485"/>
                  </a:lnTo>
                  <a:lnTo>
                    <a:pt x="248508" y="56198"/>
                  </a:lnTo>
                  <a:lnTo>
                    <a:pt x="232220" y="39910"/>
                  </a:lnTo>
                  <a:close/>
                  <a:moveTo>
                    <a:pt x="46101" y="23051"/>
                  </a:moveTo>
                  <a:lnTo>
                    <a:pt x="69152" y="23051"/>
                  </a:lnTo>
                  <a:lnTo>
                    <a:pt x="69152" y="92107"/>
                  </a:lnTo>
                  <a:lnTo>
                    <a:pt x="92202" y="92107"/>
                  </a:lnTo>
                  <a:lnTo>
                    <a:pt x="92202" y="46101"/>
                  </a:lnTo>
                  <a:lnTo>
                    <a:pt x="115253" y="46101"/>
                  </a:lnTo>
                  <a:lnTo>
                    <a:pt x="115253" y="92107"/>
                  </a:lnTo>
                  <a:lnTo>
                    <a:pt x="138303" y="92107"/>
                  </a:lnTo>
                  <a:lnTo>
                    <a:pt x="138303" y="34576"/>
                  </a:lnTo>
                  <a:lnTo>
                    <a:pt x="161354" y="34576"/>
                  </a:lnTo>
                  <a:lnTo>
                    <a:pt x="161354" y="92107"/>
                  </a:lnTo>
                  <a:lnTo>
                    <a:pt x="184404" y="92107"/>
                  </a:lnTo>
                  <a:lnTo>
                    <a:pt x="184404" y="115158"/>
                  </a:lnTo>
                  <a:lnTo>
                    <a:pt x="46292" y="115158"/>
                  </a:lnTo>
                  <a:lnTo>
                    <a:pt x="46292" y="23051"/>
                  </a:lnTo>
                  <a:close/>
                  <a:moveTo>
                    <a:pt x="46101" y="161163"/>
                  </a:moveTo>
                  <a:lnTo>
                    <a:pt x="66389" y="161163"/>
                  </a:lnTo>
                  <a:lnTo>
                    <a:pt x="115158" y="136779"/>
                  </a:lnTo>
                  <a:lnTo>
                    <a:pt x="161735" y="160020"/>
                  </a:lnTo>
                  <a:lnTo>
                    <a:pt x="218789" y="137255"/>
                  </a:lnTo>
                  <a:lnTo>
                    <a:pt x="278606" y="161163"/>
                  </a:lnTo>
                  <a:lnTo>
                    <a:pt x="299371" y="161163"/>
                  </a:lnTo>
                  <a:lnTo>
                    <a:pt x="299371" y="184214"/>
                  </a:lnTo>
                  <a:lnTo>
                    <a:pt x="274130" y="184214"/>
                  </a:lnTo>
                  <a:lnTo>
                    <a:pt x="218789" y="162116"/>
                  </a:lnTo>
                  <a:lnTo>
                    <a:pt x="160687" y="185357"/>
                  </a:lnTo>
                  <a:lnTo>
                    <a:pt x="115158" y="162592"/>
                  </a:lnTo>
                  <a:lnTo>
                    <a:pt x="71819" y="184214"/>
                  </a:lnTo>
                  <a:lnTo>
                    <a:pt x="46101" y="184214"/>
                  </a:lnTo>
                  <a:lnTo>
                    <a:pt x="46101" y="161163"/>
                  </a:lnTo>
                  <a:close/>
                </a:path>
              </a:pathLst>
            </a:custGeom>
            <a:solidFill>
              <a:srgbClr val="170B3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FF"/>
                </a:solidFill>
                <a:latin typeface="Calibri"/>
                <a:ea typeface="Calibri"/>
                <a:cs typeface="Calibri"/>
                <a:sym typeface="Calibri"/>
              </a:endParaRPr>
            </a:p>
          </p:txBody>
        </p:sp>
      </p:grpSp>
      <p:sp>
        <p:nvSpPr>
          <p:cNvPr id="3173" name="Google Shape;3173;p307"/>
          <p:cNvSpPr txBox="1"/>
          <p:nvPr/>
        </p:nvSpPr>
        <p:spPr>
          <a:xfrm>
            <a:off x="479975" y="791450"/>
            <a:ext cx="8183100" cy="9234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None/>
            </a:pPr>
            <a:r>
              <a:rPr lang="en" sz="1200">
                <a:solidFill>
                  <a:schemeClr val="dk1"/>
                </a:solidFill>
                <a:latin typeface="Poppins Medium"/>
                <a:ea typeface="Poppins Medium"/>
                <a:cs typeface="Poppins Medium"/>
                <a:sym typeface="Poppins Medium"/>
              </a:rPr>
              <a:t>We will develop a Employee Microservice from scratch using AI, which will perform all CRUD (Create, Read, Update, Delete) operations on the employee data using the REST APIs. It will have an exclusive access to “employees” table in H2 database. </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7" name="Shape 3177"/>
        <p:cNvGrpSpPr/>
        <p:nvPr/>
      </p:nvGrpSpPr>
      <p:grpSpPr>
        <a:xfrm>
          <a:off x="0" y="0"/>
          <a:ext cx="0" cy="0"/>
          <a:chOff x="0" y="0"/>
          <a:chExt cx="0" cy="0"/>
        </a:xfrm>
      </p:grpSpPr>
      <p:sp>
        <p:nvSpPr>
          <p:cNvPr id="3178" name="Google Shape;3178;p308"/>
          <p:cNvSpPr txBox="1"/>
          <p:nvPr>
            <p:ph type="title"/>
          </p:nvPr>
        </p:nvSpPr>
        <p:spPr>
          <a:xfrm>
            <a:off x="259800" y="60225"/>
            <a:ext cx="8703900" cy="11721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n" sz="1600">
                <a:solidFill>
                  <a:srgbClr val="321A7C"/>
                </a:solidFill>
              </a:rPr>
              <a:t>Step 1 - Create an Employee Model (JPA Entity Class Mapped to “employees” Table) with the following data fields</a:t>
            </a:r>
            <a:endParaRPr sz="1600">
              <a:solidFill>
                <a:srgbClr val="321A7C"/>
              </a:solidFill>
            </a:endParaRPr>
          </a:p>
        </p:txBody>
      </p:sp>
      <p:sp>
        <p:nvSpPr>
          <p:cNvPr id="3179" name="Google Shape;3179;p308"/>
          <p:cNvSpPr txBox="1"/>
          <p:nvPr>
            <p:ph idx="4294967295" type="body"/>
          </p:nvPr>
        </p:nvSpPr>
        <p:spPr>
          <a:xfrm>
            <a:off x="452775" y="1018325"/>
            <a:ext cx="8903400" cy="1500000"/>
          </a:xfrm>
          <a:prstGeom prst="rect">
            <a:avLst/>
          </a:prstGeom>
        </p:spPr>
        <p:txBody>
          <a:bodyPr anchorCtr="0" anchor="t" bIns="91425" lIns="91425" spcFirstLastPara="1" rIns="91425" wrap="square" tIns="91425">
            <a:noAutofit/>
          </a:bodyPr>
          <a:lstStyle/>
          <a:p>
            <a:pPr indent="-304800" lvl="0" marL="457200" rtl="0" algn="l">
              <a:lnSpc>
                <a:spcPct val="150000"/>
              </a:lnSpc>
              <a:spcBef>
                <a:spcPts val="0"/>
              </a:spcBef>
              <a:spcAft>
                <a:spcPts val="0"/>
              </a:spcAft>
              <a:buClr>
                <a:srgbClr val="0F0F0F"/>
              </a:buClr>
              <a:buSzPts val="1200"/>
              <a:buFont typeface="Poppins Medium"/>
              <a:buAutoNum type="arabicPeriod"/>
            </a:pPr>
            <a:r>
              <a:rPr lang="en">
                <a:solidFill>
                  <a:srgbClr val="0F0F0F"/>
                </a:solidFill>
                <a:latin typeface="Poppins Medium"/>
                <a:ea typeface="Poppins Medium"/>
                <a:cs typeface="Poppins Medium"/>
                <a:sym typeface="Poppins Medium"/>
              </a:rPr>
              <a:t>ID [Type:INT, Autogenerated, Column Name: id]</a:t>
            </a:r>
            <a:endParaRPr>
              <a:solidFill>
                <a:srgbClr val="0F0F0F"/>
              </a:solidFill>
              <a:latin typeface="Poppins Medium"/>
              <a:ea typeface="Poppins Medium"/>
              <a:cs typeface="Poppins Medium"/>
              <a:sym typeface="Poppins Medium"/>
            </a:endParaRPr>
          </a:p>
          <a:p>
            <a:pPr indent="-304800" lvl="0" marL="457200" rtl="0" algn="l">
              <a:lnSpc>
                <a:spcPct val="150000"/>
              </a:lnSpc>
              <a:spcBef>
                <a:spcPts val="0"/>
              </a:spcBef>
              <a:spcAft>
                <a:spcPts val="0"/>
              </a:spcAft>
              <a:buClr>
                <a:srgbClr val="0F0F0F"/>
              </a:buClr>
              <a:buSzPts val="1200"/>
              <a:buFont typeface="Poppins Medium"/>
              <a:buAutoNum type="arabicPeriod"/>
            </a:pPr>
            <a:r>
              <a:rPr lang="en">
                <a:solidFill>
                  <a:srgbClr val="0F0F0F"/>
                </a:solidFill>
                <a:latin typeface="Poppins Medium"/>
                <a:ea typeface="Poppins Medium"/>
                <a:cs typeface="Poppins Medium"/>
                <a:sym typeface="Poppins Medium"/>
              </a:rPr>
              <a:t>Name [Type:String, Column Name: name] </a:t>
            </a:r>
            <a:endParaRPr>
              <a:solidFill>
                <a:srgbClr val="0F0F0F"/>
              </a:solidFill>
              <a:latin typeface="Poppins Medium"/>
              <a:ea typeface="Poppins Medium"/>
              <a:cs typeface="Poppins Medium"/>
              <a:sym typeface="Poppins Medium"/>
            </a:endParaRPr>
          </a:p>
          <a:p>
            <a:pPr indent="-304800" lvl="0" marL="457200" rtl="0" algn="l">
              <a:lnSpc>
                <a:spcPct val="150000"/>
              </a:lnSpc>
              <a:spcBef>
                <a:spcPts val="0"/>
              </a:spcBef>
              <a:spcAft>
                <a:spcPts val="0"/>
              </a:spcAft>
              <a:buClr>
                <a:srgbClr val="0F0F0F"/>
              </a:buClr>
              <a:buSzPts val="1200"/>
              <a:buFont typeface="Poppins Medium"/>
              <a:buAutoNum type="arabicPeriod"/>
            </a:pPr>
            <a:r>
              <a:rPr lang="en">
                <a:solidFill>
                  <a:srgbClr val="0F0F0F"/>
                </a:solidFill>
                <a:latin typeface="Poppins Medium"/>
                <a:ea typeface="Poppins Medium"/>
                <a:cs typeface="Poppins Medium"/>
                <a:sym typeface="Poppins Medium"/>
              </a:rPr>
              <a:t>Date Of Joining [Type:Date, Column Name: date_of_joining] </a:t>
            </a:r>
            <a:endParaRPr>
              <a:solidFill>
                <a:srgbClr val="0F0F0F"/>
              </a:solidFill>
              <a:latin typeface="Poppins Medium"/>
              <a:ea typeface="Poppins Medium"/>
              <a:cs typeface="Poppins Medium"/>
              <a:sym typeface="Poppins Medium"/>
            </a:endParaRPr>
          </a:p>
          <a:p>
            <a:pPr indent="-304800" lvl="0" marL="457200" rtl="0" algn="l">
              <a:lnSpc>
                <a:spcPct val="150000"/>
              </a:lnSpc>
              <a:spcBef>
                <a:spcPts val="0"/>
              </a:spcBef>
              <a:spcAft>
                <a:spcPts val="0"/>
              </a:spcAft>
              <a:buClr>
                <a:srgbClr val="0F0F0F"/>
              </a:buClr>
              <a:buSzPts val="1200"/>
              <a:buFont typeface="Poppins Medium"/>
              <a:buAutoNum type="arabicPeriod"/>
            </a:pPr>
            <a:r>
              <a:rPr lang="en">
                <a:solidFill>
                  <a:srgbClr val="0F0F0F"/>
                </a:solidFill>
                <a:latin typeface="Poppins Medium"/>
                <a:ea typeface="Poppins Medium"/>
                <a:cs typeface="Poppins Medium"/>
                <a:sym typeface="Poppins Medium"/>
              </a:rPr>
              <a:t>Status [Type:ENUM, Possible Values (Active, Not Active), Column Name: status] </a:t>
            </a:r>
            <a:endParaRPr>
              <a:solidFill>
                <a:srgbClr val="0F0F0F"/>
              </a:solidFill>
              <a:latin typeface="Poppins Medium"/>
              <a:ea typeface="Poppins Medium"/>
              <a:cs typeface="Poppins Medium"/>
              <a:sym typeface="Poppins Medium"/>
            </a:endParaRPr>
          </a:p>
          <a:p>
            <a:pPr indent="-304800" lvl="0" marL="457200" rtl="0" algn="l">
              <a:lnSpc>
                <a:spcPct val="150000"/>
              </a:lnSpc>
              <a:spcBef>
                <a:spcPts val="0"/>
              </a:spcBef>
              <a:spcAft>
                <a:spcPts val="0"/>
              </a:spcAft>
              <a:buClr>
                <a:srgbClr val="0F0F0F"/>
              </a:buClr>
              <a:buSzPts val="1200"/>
              <a:buFont typeface="Poppins Medium"/>
              <a:buAutoNum type="arabicPeriod"/>
            </a:pPr>
            <a:r>
              <a:rPr lang="en">
                <a:solidFill>
                  <a:srgbClr val="0F0F0F"/>
                </a:solidFill>
                <a:latin typeface="Poppins Medium"/>
                <a:ea typeface="Poppins Medium"/>
                <a:cs typeface="Poppins Medium"/>
                <a:sym typeface="Poppins Medium"/>
              </a:rPr>
              <a:t>Department [Type:ENUM, Possible Values (HR, IT, Finance, Sales, Marketing), Column Name: department] </a:t>
            </a:r>
            <a:endParaRPr>
              <a:solidFill>
                <a:srgbClr val="0F0F0F"/>
              </a:solidFill>
              <a:latin typeface="Poppins Medium"/>
              <a:ea typeface="Poppins Medium"/>
              <a:cs typeface="Poppins Medium"/>
              <a:sym typeface="Poppins Medium"/>
            </a:endParaRPr>
          </a:p>
          <a:p>
            <a:pPr indent="-304800" lvl="0" marL="457200" rtl="0" algn="l">
              <a:lnSpc>
                <a:spcPct val="150000"/>
              </a:lnSpc>
              <a:spcBef>
                <a:spcPts val="0"/>
              </a:spcBef>
              <a:spcAft>
                <a:spcPts val="0"/>
              </a:spcAft>
              <a:buClr>
                <a:srgbClr val="0F0F0F"/>
              </a:buClr>
              <a:buSzPts val="1200"/>
              <a:buFont typeface="Poppins Medium"/>
              <a:buAutoNum type="arabicPeriod"/>
            </a:pPr>
            <a:r>
              <a:rPr lang="en">
                <a:solidFill>
                  <a:srgbClr val="0F0F0F"/>
                </a:solidFill>
                <a:latin typeface="Poppins Medium"/>
                <a:ea typeface="Poppins Medium"/>
                <a:cs typeface="Poppins Medium"/>
                <a:sym typeface="Poppins Medium"/>
              </a:rPr>
              <a:t>Salary [Type:DOUBLE, Column Name: salary] </a:t>
            </a:r>
            <a:endParaRPr>
              <a:solidFill>
                <a:srgbClr val="0F0F0F"/>
              </a:solidFill>
              <a:latin typeface="Poppins Medium"/>
              <a:ea typeface="Poppins Medium"/>
              <a:cs typeface="Poppins Medium"/>
              <a:sym typeface="Poppins Medium"/>
            </a:endParaRPr>
          </a:p>
          <a:p>
            <a:pPr indent="-304800" lvl="0" marL="457200" rtl="0" algn="l">
              <a:lnSpc>
                <a:spcPct val="150000"/>
              </a:lnSpc>
              <a:spcBef>
                <a:spcPts val="0"/>
              </a:spcBef>
              <a:spcAft>
                <a:spcPts val="0"/>
              </a:spcAft>
              <a:buClr>
                <a:srgbClr val="0F0F0F"/>
              </a:buClr>
              <a:buSzPts val="1200"/>
              <a:buFont typeface="Poppins Medium"/>
              <a:buAutoNum type="arabicPeriod"/>
            </a:pPr>
            <a:r>
              <a:rPr lang="en">
                <a:solidFill>
                  <a:srgbClr val="0F0F0F"/>
                </a:solidFill>
                <a:latin typeface="Poppins Medium"/>
                <a:ea typeface="Poppins Medium"/>
                <a:cs typeface="Poppins Medium"/>
                <a:sym typeface="Poppins Medium"/>
              </a:rPr>
              <a:t>ManagerID [Type:INT, Column Name: manager_id]</a:t>
            </a:r>
            <a:endParaRPr>
              <a:solidFill>
                <a:schemeClr val="dk1"/>
              </a:solidFill>
              <a:latin typeface="Poppins Medium"/>
              <a:ea typeface="Poppins Medium"/>
              <a:cs typeface="Poppins Medium"/>
              <a:sym typeface="Poppins Medium"/>
            </a:endParaRPr>
          </a:p>
        </p:txBody>
      </p:sp>
      <p:sp>
        <p:nvSpPr>
          <p:cNvPr id="3180" name="Google Shape;3180;p308"/>
          <p:cNvSpPr txBox="1"/>
          <p:nvPr/>
        </p:nvSpPr>
        <p:spPr>
          <a:xfrm>
            <a:off x="1417375" y="3516050"/>
            <a:ext cx="7338900" cy="10014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a:solidFill>
                  <a:srgbClr val="0000FF"/>
                </a:solidFill>
                <a:latin typeface="Poppins"/>
                <a:ea typeface="Poppins"/>
                <a:cs typeface="Poppins"/>
                <a:sym typeface="Poppins"/>
              </a:rPr>
              <a:t>AI Pro Tips</a:t>
            </a:r>
            <a:endParaRPr>
              <a:solidFill>
                <a:srgbClr val="0000FF"/>
              </a:solidFill>
              <a:latin typeface="Poppins Medium"/>
              <a:ea typeface="Poppins Medium"/>
              <a:cs typeface="Poppins Medium"/>
              <a:sym typeface="Poppins Medium"/>
            </a:endParaRPr>
          </a:p>
          <a:p>
            <a:pPr indent="-317500" lvl="0" marL="457200" rtl="0" algn="l">
              <a:spcBef>
                <a:spcPts val="0"/>
              </a:spcBef>
              <a:spcAft>
                <a:spcPts val="0"/>
              </a:spcAft>
              <a:buClr>
                <a:srgbClr val="0000FF"/>
              </a:buClr>
              <a:buSzPts val="1400"/>
              <a:buFont typeface="Poppins Medium"/>
              <a:buAutoNum type="arabicPeriod"/>
            </a:pPr>
            <a:r>
              <a:rPr lang="en">
                <a:solidFill>
                  <a:srgbClr val="0000FF"/>
                </a:solidFill>
                <a:latin typeface="Poppins Medium"/>
                <a:ea typeface="Poppins Medium"/>
                <a:cs typeface="Poppins Medium"/>
                <a:sym typeface="Poppins Medium"/>
              </a:rPr>
              <a:t>The More Details You Can Provide for a small step/task, The Better Results You Will Get</a:t>
            </a:r>
            <a:endParaRPr>
              <a:solidFill>
                <a:srgbClr val="0000FF"/>
              </a:solidFill>
              <a:latin typeface="Poppins Medium"/>
              <a:ea typeface="Poppins Medium"/>
              <a:cs typeface="Poppins Medium"/>
              <a:sym typeface="Poppins Medium"/>
            </a:endParaRPr>
          </a:p>
          <a:p>
            <a:pPr indent="-317500" lvl="0" marL="457200" rtl="0" algn="l">
              <a:spcBef>
                <a:spcPts val="0"/>
              </a:spcBef>
              <a:spcAft>
                <a:spcPts val="0"/>
              </a:spcAft>
              <a:buClr>
                <a:srgbClr val="0000FF"/>
              </a:buClr>
              <a:buSzPts val="1400"/>
              <a:buFont typeface="Poppins Medium"/>
              <a:buAutoNum type="arabicPeriod"/>
            </a:pPr>
            <a:r>
              <a:rPr lang="en">
                <a:solidFill>
                  <a:srgbClr val="0000FF"/>
                </a:solidFill>
                <a:latin typeface="Poppins Medium"/>
                <a:ea typeface="Poppins Medium"/>
                <a:cs typeface="Poppins Medium"/>
                <a:sym typeface="Poppins Medium"/>
              </a:rPr>
              <a:t>Provide AI with all the data types including auto generated ids, Enum possible values, Table Name and Column Names mappings, etc. </a:t>
            </a:r>
            <a:endParaRPr>
              <a:solidFill>
                <a:srgbClr val="0000FF"/>
              </a:solidFill>
              <a:latin typeface="Poppins Medium"/>
              <a:ea typeface="Poppins Medium"/>
              <a:cs typeface="Poppins Medium"/>
              <a:sym typeface="Poppins Medium"/>
            </a:endParaRPr>
          </a:p>
        </p:txBody>
      </p:sp>
      <p:sp>
        <p:nvSpPr>
          <p:cNvPr id="3181" name="Google Shape;3181;p308"/>
          <p:cNvSpPr/>
          <p:nvPr/>
        </p:nvSpPr>
        <p:spPr>
          <a:xfrm>
            <a:off x="530575" y="3422998"/>
            <a:ext cx="886800" cy="958200"/>
          </a:xfrm>
          <a:prstGeom prst="rect">
            <a:avLst/>
          </a:prstGeom>
          <a:solidFill>
            <a:srgbClr val="D1C5A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nvGrpSpPr>
          <p:cNvPr id="3182" name="Google Shape;3182;p308"/>
          <p:cNvGrpSpPr/>
          <p:nvPr/>
        </p:nvGrpSpPr>
        <p:grpSpPr>
          <a:xfrm>
            <a:off x="768227" y="3710135"/>
            <a:ext cx="411496" cy="401914"/>
            <a:chOff x="-2697122" y="3820201"/>
            <a:chExt cx="390525" cy="385381"/>
          </a:xfrm>
        </p:grpSpPr>
        <p:sp>
          <p:nvSpPr>
            <p:cNvPr id="3183" name="Google Shape;3183;p308"/>
            <p:cNvSpPr/>
            <p:nvPr/>
          </p:nvSpPr>
          <p:spPr>
            <a:xfrm>
              <a:off x="-2697122" y="3820201"/>
              <a:ext cx="390525" cy="57150"/>
            </a:xfrm>
            <a:custGeom>
              <a:rect b="b" l="l" r="r" t="t"/>
              <a:pathLst>
                <a:path extrusionOk="0" h="57150" w="390525">
                  <a:moveTo>
                    <a:pt x="0" y="0"/>
                  </a:moveTo>
                  <a:lnTo>
                    <a:pt x="391382" y="0"/>
                  </a:lnTo>
                  <a:lnTo>
                    <a:pt x="391382" y="57531"/>
                  </a:lnTo>
                  <a:lnTo>
                    <a:pt x="0" y="57531"/>
                  </a:lnTo>
                  <a:close/>
                </a:path>
              </a:pathLst>
            </a:custGeom>
            <a:solidFill>
              <a:srgbClr val="170B3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FF"/>
                </a:solidFill>
                <a:latin typeface="Calibri"/>
                <a:ea typeface="Calibri"/>
                <a:cs typeface="Calibri"/>
                <a:sym typeface="Calibri"/>
              </a:endParaRPr>
            </a:p>
          </p:txBody>
        </p:sp>
        <p:sp>
          <p:nvSpPr>
            <p:cNvPr id="3184" name="Google Shape;3184;p308"/>
            <p:cNvSpPr/>
            <p:nvPr/>
          </p:nvSpPr>
          <p:spPr>
            <a:xfrm>
              <a:off x="-2674072" y="3900782"/>
              <a:ext cx="342900" cy="304800"/>
            </a:xfrm>
            <a:custGeom>
              <a:rect b="b" l="l" r="r" t="t"/>
              <a:pathLst>
                <a:path extrusionOk="0" h="304800" w="342900">
                  <a:moveTo>
                    <a:pt x="0" y="218694"/>
                  </a:moveTo>
                  <a:lnTo>
                    <a:pt x="161163" y="218694"/>
                  </a:lnTo>
                  <a:lnTo>
                    <a:pt x="161163" y="245745"/>
                  </a:lnTo>
                  <a:lnTo>
                    <a:pt x="64389" y="288703"/>
                  </a:lnTo>
                  <a:lnTo>
                    <a:pt x="73724" y="309753"/>
                  </a:lnTo>
                  <a:lnTo>
                    <a:pt x="161163" y="270891"/>
                  </a:lnTo>
                  <a:lnTo>
                    <a:pt x="161163" y="310706"/>
                  </a:lnTo>
                  <a:lnTo>
                    <a:pt x="184214" y="310706"/>
                  </a:lnTo>
                  <a:lnTo>
                    <a:pt x="184214" y="270891"/>
                  </a:lnTo>
                  <a:lnTo>
                    <a:pt x="271653" y="309753"/>
                  </a:lnTo>
                  <a:lnTo>
                    <a:pt x="280988" y="288703"/>
                  </a:lnTo>
                  <a:lnTo>
                    <a:pt x="184214" y="245745"/>
                  </a:lnTo>
                  <a:lnTo>
                    <a:pt x="184214" y="218694"/>
                  </a:lnTo>
                  <a:lnTo>
                    <a:pt x="345377" y="218694"/>
                  </a:lnTo>
                  <a:lnTo>
                    <a:pt x="345377" y="0"/>
                  </a:lnTo>
                  <a:lnTo>
                    <a:pt x="95" y="0"/>
                  </a:lnTo>
                  <a:lnTo>
                    <a:pt x="95" y="218694"/>
                  </a:lnTo>
                  <a:close/>
                  <a:moveTo>
                    <a:pt x="232220" y="39910"/>
                  </a:moveTo>
                  <a:lnTo>
                    <a:pt x="248508" y="23622"/>
                  </a:lnTo>
                  <a:lnTo>
                    <a:pt x="264795" y="39910"/>
                  </a:lnTo>
                  <a:lnTo>
                    <a:pt x="281083" y="23622"/>
                  </a:lnTo>
                  <a:lnTo>
                    <a:pt x="297371" y="39910"/>
                  </a:lnTo>
                  <a:lnTo>
                    <a:pt x="281083" y="56198"/>
                  </a:lnTo>
                  <a:lnTo>
                    <a:pt x="297371" y="72485"/>
                  </a:lnTo>
                  <a:lnTo>
                    <a:pt x="281083" y="88773"/>
                  </a:lnTo>
                  <a:lnTo>
                    <a:pt x="264795" y="72485"/>
                  </a:lnTo>
                  <a:lnTo>
                    <a:pt x="248508" y="88773"/>
                  </a:lnTo>
                  <a:lnTo>
                    <a:pt x="232220" y="72485"/>
                  </a:lnTo>
                  <a:lnTo>
                    <a:pt x="248508" y="56198"/>
                  </a:lnTo>
                  <a:lnTo>
                    <a:pt x="232220" y="39910"/>
                  </a:lnTo>
                  <a:close/>
                  <a:moveTo>
                    <a:pt x="46101" y="23051"/>
                  </a:moveTo>
                  <a:lnTo>
                    <a:pt x="69152" y="23051"/>
                  </a:lnTo>
                  <a:lnTo>
                    <a:pt x="69152" y="92107"/>
                  </a:lnTo>
                  <a:lnTo>
                    <a:pt x="92202" y="92107"/>
                  </a:lnTo>
                  <a:lnTo>
                    <a:pt x="92202" y="46101"/>
                  </a:lnTo>
                  <a:lnTo>
                    <a:pt x="115253" y="46101"/>
                  </a:lnTo>
                  <a:lnTo>
                    <a:pt x="115253" y="92107"/>
                  </a:lnTo>
                  <a:lnTo>
                    <a:pt x="138303" y="92107"/>
                  </a:lnTo>
                  <a:lnTo>
                    <a:pt x="138303" y="34576"/>
                  </a:lnTo>
                  <a:lnTo>
                    <a:pt x="161354" y="34576"/>
                  </a:lnTo>
                  <a:lnTo>
                    <a:pt x="161354" y="92107"/>
                  </a:lnTo>
                  <a:lnTo>
                    <a:pt x="184404" y="92107"/>
                  </a:lnTo>
                  <a:lnTo>
                    <a:pt x="184404" y="115158"/>
                  </a:lnTo>
                  <a:lnTo>
                    <a:pt x="46292" y="115158"/>
                  </a:lnTo>
                  <a:lnTo>
                    <a:pt x="46292" y="23051"/>
                  </a:lnTo>
                  <a:close/>
                  <a:moveTo>
                    <a:pt x="46101" y="161163"/>
                  </a:moveTo>
                  <a:lnTo>
                    <a:pt x="66389" y="161163"/>
                  </a:lnTo>
                  <a:lnTo>
                    <a:pt x="115158" y="136779"/>
                  </a:lnTo>
                  <a:lnTo>
                    <a:pt x="161735" y="160020"/>
                  </a:lnTo>
                  <a:lnTo>
                    <a:pt x="218789" y="137255"/>
                  </a:lnTo>
                  <a:lnTo>
                    <a:pt x="278606" y="161163"/>
                  </a:lnTo>
                  <a:lnTo>
                    <a:pt x="299371" y="161163"/>
                  </a:lnTo>
                  <a:lnTo>
                    <a:pt x="299371" y="184214"/>
                  </a:lnTo>
                  <a:lnTo>
                    <a:pt x="274130" y="184214"/>
                  </a:lnTo>
                  <a:lnTo>
                    <a:pt x="218789" y="162116"/>
                  </a:lnTo>
                  <a:lnTo>
                    <a:pt x="160687" y="185357"/>
                  </a:lnTo>
                  <a:lnTo>
                    <a:pt x="115158" y="162592"/>
                  </a:lnTo>
                  <a:lnTo>
                    <a:pt x="71819" y="184214"/>
                  </a:lnTo>
                  <a:lnTo>
                    <a:pt x="46101" y="184214"/>
                  </a:lnTo>
                  <a:lnTo>
                    <a:pt x="46101" y="161163"/>
                  </a:lnTo>
                  <a:close/>
                </a:path>
              </a:pathLst>
            </a:custGeom>
            <a:solidFill>
              <a:srgbClr val="170B3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FF"/>
                </a:solidFill>
                <a:latin typeface="Calibri"/>
                <a:ea typeface="Calibri"/>
                <a:cs typeface="Calibri"/>
                <a:sym typeface="Calibri"/>
              </a:endParaRPr>
            </a:p>
          </p:txBody>
        </p:sp>
      </p:gr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8" name="Shape 3188"/>
        <p:cNvGrpSpPr/>
        <p:nvPr/>
      </p:nvGrpSpPr>
      <p:grpSpPr>
        <a:xfrm>
          <a:off x="0" y="0"/>
          <a:ext cx="0" cy="0"/>
          <a:chOff x="0" y="0"/>
          <a:chExt cx="0" cy="0"/>
        </a:xfrm>
      </p:grpSpPr>
      <p:sp>
        <p:nvSpPr>
          <p:cNvPr id="3189" name="Google Shape;3189;p309"/>
          <p:cNvSpPr txBox="1"/>
          <p:nvPr>
            <p:ph type="title"/>
          </p:nvPr>
        </p:nvSpPr>
        <p:spPr>
          <a:xfrm>
            <a:off x="197400" y="32650"/>
            <a:ext cx="8457300" cy="7827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n" sz="1700">
                <a:solidFill>
                  <a:srgbClr val="321A7C"/>
                </a:solidFill>
              </a:rPr>
              <a:t>Step 1 - Recommended Prompt to Create an Employee Model (JPA Entity Class) with following data fields</a:t>
            </a:r>
            <a:endParaRPr sz="1700">
              <a:solidFill>
                <a:srgbClr val="321A7C"/>
              </a:solidFill>
            </a:endParaRPr>
          </a:p>
        </p:txBody>
      </p:sp>
      <p:sp>
        <p:nvSpPr>
          <p:cNvPr id="3190" name="Google Shape;3190;p309"/>
          <p:cNvSpPr txBox="1"/>
          <p:nvPr>
            <p:ph idx="4294967295" type="body"/>
          </p:nvPr>
        </p:nvSpPr>
        <p:spPr>
          <a:xfrm>
            <a:off x="197400" y="1046600"/>
            <a:ext cx="8946600" cy="19176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i="1" lang="en" sz="1000" u="sng">
                <a:solidFill>
                  <a:srgbClr val="0000FF"/>
                </a:solidFill>
                <a:latin typeface="Poppins"/>
                <a:ea typeface="Poppins"/>
                <a:cs typeface="Poppins"/>
                <a:sym typeface="Poppins"/>
              </a:rPr>
              <a:t>Context</a:t>
            </a:r>
            <a:r>
              <a:rPr i="1" lang="en" sz="1000" u="sng">
                <a:solidFill>
                  <a:srgbClr val="0000FF"/>
                </a:solidFill>
                <a:latin typeface="Poppins Medium"/>
                <a:ea typeface="Poppins Medium"/>
                <a:cs typeface="Poppins Medium"/>
                <a:sym typeface="Poppins Medium"/>
              </a:rPr>
              <a:t>:</a:t>
            </a:r>
            <a:r>
              <a:rPr lang="en" sz="1000">
                <a:solidFill>
                  <a:srgbClr val="000000"/>
                </a:solidFill>
                <a:latin typeface="Poppins Medium"/>
                <a:ea typeface="Poppins Medium"/>
                <a:cs typeface="Poppins Medium"/>
                <a:sym typeface="Poppins Medium"/>
              </a:rPr>
              <a:t> I am creating Employee Microservice from scratch in Java 17 using Springboot 3.2.11 and with Maven with the following 4 dependencies inside pom.xml (Spring Web, JPA, Lombok, H2). </a:t>
            </a:r>
            <a:r>
              <a:rPr b="1" i="1" lang="en" sz="1000" u="sng">
                <a:solidFill>
                  <a:srgbClr val="0000FF"/>
                </a:solidFill>
                <a:latin typeface="Poppins"/>
                <a:ea typeface="Poppins"/>
                <a:cs typeface="Poppins"/>
                <a:sym typeface="Poppins"/>
              </a:rPr>
              <a:t>Current Task</a:t>
            </a:r>
            <a:r>
              <a:rPr i="1" lang="en" sz="1000" u="sng">
                <a:solidFill>
                  <a:srgbClr val="0000FF"/>
                </a:solidFill>
                <a:latin typeface="Poppins Medium"/>
                <a:ea typeface="Poppins Medium"/>
                <a:cs typeface="Poppins Medium"/>
                <a:sym typeface="Poppins Medium"/>
              </a:rPr>
              <a:t>:</a:t>
            </a:r>
            <a:r>
              <a:rPr lang="en" sz="1000">
                <a:solidFill>
                  <a:srgbClr val="000000"/>
                </a:solidFill>
                <a:latin typeface="Poppins Medium"/>
                <a:ea typeface="Poppins Medium"/>
                <a:cs typeface="Poppins Medium"/>
                <a:sym typeface="Poppins Medium"/>
              </a:rPr>
              <a:t> Using the dependencies and specifications provided in the context, Create an Employee Model (JPA Entity Class) which will map to Table Name “employees” with the following employee data fields and specifications: 1. </a:t>
            </a:r>
            <a:r>
              <a:rPr lang="en" sz="1000">
                <a:solidFill>
                  <a:srgbClr val="0F0F0F"/>
                </a:solidFill>
                <a:latin typeface="Poppins Medium"/>
                <a:ea typeface="Poppins Medium"/>
                <a:cs typeface="Poppins Medium"/>
                <a:sym typeface="Poppins Medium"/>
              </a:rPr>
              <a:t>ID [Type:INT, Autogenerated, Column Name: id], 2. Name [Type:String, Column Name: name], 3. Date Of Joining [Type:Date, Column Name: date_of_joining], 4. Status [Type:ENUM, Possible Values (Active, Not Active), Column Name: status], 5. Department [Type:ENUM, Possible Values (HR, IT, Finance, Sales, Marketing), Column Name: department], 6. Salary [Type:DOUBLE, Column Name: salary], 7. ManagerID [Type:INT, Column Name: manager_id]. </a:t>
            </a:r>
            <a:r>
              <a:rPr i="1" lang="en" sz="1000" u="sng">
                <a:solidFill>
                  <a:srgbClr val="0F0F0F"/>
                </a:solidFill>
                <a:latin typeface="Poppins Medium"/>
                <a:ea typeface="Poppins Medium"/>
                <a:cs typeface="Poppins Medium"/>
                <a:sym typeface="Poppins Medium"/>
              </a:rPr>
              <a:t>Create all necessary classes, packages, annotations, enums, getters, setters, constructors. Also, setup the default configurations H2 database in application.properties file</a:t>
            </a:r>
            <a:r>
              <a:rPr lang="en" sz="1000">
                <a:solidFill>
                  <a:srgbClr val="0F0F0F"/>
                </a:solidFill>
                <a:latin typeface="Poppins Medium"/>
                <a:ea typeface="Poppins Medium"/>
                <a:cs typeface="Poppins Medium"/>
                <a:sym typeface="Poppins Medium"/>
              </a:rPr>
              <a:t>. </a:t>
            </a:r>
            <a:r>
              <a:rPr b="1" lang="en" sz="1000">
                <a:solidFill>
                  <a:srgbClr val="0F0F0F"/>
                </a:solidFill>
                <a:latin typeface="Poppins"/>
                <a:ea typeface="Poppins"/>
                <a:cs typeface="Poppins"/>
                <a:sym typeface="Poppins"/>
              </a:rPr>
              <a:t> </a:t>
            </a:r>
            <a:endParaRPr b="1" sz="1000">
              <a:solidFill>
                <a:srgbClr val="0F0F0F"/>
              </a:solidFill>
              <a:latin typeface="Poppins"/>
              <a:ea typeface="Poppins"/>
              <a:cs typeface="Poppins"/>
              <a:sym typeface="Poppins"/>
            </a:endParaRPr>
          </a:p>
          <a:p>
            <a:pPr indent="0" lvl="0" marL="0" rtl="0" algn="l">
              <a:lnSpc>
                <a:spcPct val="150000"/>
              </a:lnSpc>
              <a:spcBef>
                <a:spcPts val="0"/>
              </a:spcBef>
              <a:spcAft>
                <a:spcPts val="0"/>
              </a:spcAft>
              <a:buNone/>
            </a:pPr>
            <a:r>
              <a:t/>
            </a:r>
            <a:endParaRPr>
              <a:solidFill>
                <a:schemeClr val="dk1"/>
              </a:solidFill>
              <a:latin typeface="Poppins Medium"/>
              <a:ea typeface="Poppins Medium"/>
              <a:cs typeface="Poppins Medium"/>
              <a:sym typeface="Poppins Medium"/>
            </a:endParaRPr>
          </a:p>
        </p:txBody>
      </p:sp>
      <p:sp>
        <p:nvSpPr>
          <p:cNvPr id="3191" name="Google Shape;3191;p309"/>
          <p:cNvSpPr txBox="1"/>
          <p:nvPr/>
        </p:nvSpPr>
        <p:spPr>
          <a:xfrm>
            <a:off x="1501675" y="3463975"/>
            <a:ext cx="7183200" cy="10014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a:solidFill>
                  <a:srgbClr val="0000FF"/>
                </a:solidFill>
                <a:latin typeface="Poppins"/>
                <a:ea typeface="Poppins"/>
                <a:cs typeface="Poppins"/>
                <a:sym typeface="Poppins"/>
              </a:rPr>
              <a:t>Prompt Engineering Skills</a:t>
            </a:r>
            <a:endParaRPr>
              <a:solidFill>
                <a:srgbClr val="0000FF"/>
              </a:solidFill>
              <a:latin typeface="Poppins Medium"/>
              <a:ea typeface="Poppins Medium"/>
              <a:cs typeface="Poppins Medium"/>
              <a:sym typeface="Poppins Medium"/>
            </a:endParaRPr>
          </a:p>
          <a:p>
            <a:pPr indent="-317500" lvl="0" marL="457200" rtl="0" algn="l">
              <a:spcBef>
                <a:spcPts val="0"/>
              </a:spcBef>
              <a:spcAft>
                <a:spcPts val="0"/>
              </a:spcAft>
              <a:buClr>
                <a:srgbClr val="0000FF"/>
              </a:buClr>
              <a:buSzPts val="1400"/>
              <a:buFont typeface="Poppins Medium"/>
              <a:buAutoNum type="arabicPeriod"/>
            </a:pPr>
            <a:r>
              <a:rPr lang="en">
                <a:solidFill>
                  <a:srgbClr val="0000FF"/>
                </a:solidFill>
                <a:latin typeface="Poppins Medium"/>
                <a:ea typeface="Poppins Medium"/>
                <a:cs typeface="Poppins Medium"/>
                <a:sym typeface="Poppins Medium"/>
              </a:rPr>
              <a:t>First provide the context (big picture), like language, framework, dependencies, architecture type, attach relevant code (if possible), etc. </a:t>
            </a:r>
            <a:endParaRPr>
              <a:solidFill>
                <a:srgbClr val="0000FF"/>
              </a:solidFill>
              <a:latin typeface="Poppins Medium"/>
              <a:ea typeface="Poppins Medium"/>
              <a:cs typeface="Poppins Medium"/>
              <a:sym typeface="Poppins Medium"/>
            </a:endParaRPr>
          </a:p>
          <a:p>
            <a:pPr indent="-317500" lvl="0" marL="457200" rtl="0" algn="l">
              <a:spcBef>
                <a:spcPts val="0"/>
              </a:spcBef>
              <a:spcAft>
                <a:spcPts val="0"/>
              </a:spcAft>
              <a:buClr>
                <a:srgbClr val="0000FF"/>
              </a:buClr>
              <a:buSzPts val="1400"/>
              <a:buFont typeface="Poppins Medium"/>
              <a:buAutoNum type="arabicPeriod"/>
            </a:pPr>
            <a:r>
              <a:rPr lang="en">
                <a:solidFill>
                  <a:srgbClr val="0000FF"/>
                </a:solidFill>
                <a:latin typeface="Poppins Medium"/>
                <a:ea typeface="Poppins Medium"/>
                <a:cs typeface="Poppins Medium"/>
                <a:sym typeface="Poppins Medium"/>
              </a:rPr>
              <a:t>Second provide the current task specific details (field name, type, enum values, table column mappings, etc.)</a:t>
            </a:r>
            <a:endParaRPr>
              <a:solidFill>
                <a:srgbClr val="0000FF"/>
              </a:solidFill>
              <a:latin typeface="Poppins Medium"/>
              <a:ea typeface="Poppins Medium"/>
              <a:cs typeface="Poppins Medium"/>
              <a:sym typeface="Poppins Medium"/>
            </a:endParaRPr>
          </a:p>
        </p:txBody>
      </p:sp>
      <p:sp>
        <p:nvSpPr>
          <p:cNvPr id="3192" name="Google Shape;3192;p309"/>
          <p:cNvSpPr/>
          <p:nvPr/>
        </p:nvSpPr>
        <p:spPr>
          <a:xfrm>
            <a:off x="614875" y="3447123"/>
            <a:ext cx="886800" cy="958200"/>
          </a:xfrm>
          <a:prstGeom prst="rect">
            <a:avLst/>
          </a:prstGeom>
          <a:solidFill>
            <a:srgbClr val="D1C5A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nvGrpSpPr>
          <p:cNvPr id="3193" name="Google Shape;3193;p309"/>
          <p:cNvGrpSpPr/>
          <p:nvPr/>
        </p:nvGrpSpPr>
        <p:grpSpPr>
          <a:xfrm>
            <a:off x="852527" y="3734260"/>
            <a:ext cx="411496" cy="401914"/>
            <a:chOff x="-2697122" y="3820201"/>
            <a:chExt cx="390525" cy="385381"/>
          </a:xfrm>
        </p:grpSpPr>
        <p:sp>
          <p:nvSpPr>
            <p:cNvPr id="3194" name="Google Shape;3194;p309"/>
            <p:cNvSpPr/>
            <p:nvPr/>
          </p:nvSpPr>
          <p:spPr>
            <a:xfrm>
              <a:off x="-2697122" y="3820201"/>
              <a:ext cx="390525" cy="57150"/>
            </a:xfrm>
            <a:custGeom>
              <a:rect b="b" l="l" r="r" t="t"/>
              <a:pathLst>
                <a:path extrusionOk="0" h="57150" w="390525">
                  <a:moveTo>
                    <a:pt x="0" y="0"/>
                  </a:moveTo>
                  <a:lnTo>
                    <a:pt x="391382" y="0"/>
                  </a:lnTo>
                  <a:lnTo>
                    <a:pt x="391382" y="57531"/>
                  </a:lnTo>
                  <a:lnTo>
                    <a:pt x="0" y="57531"/>
                  </a:lnTo>
                  <a:close/>
                </a:path>
              </a:pathLst>
            </a:custGeom>
            <a:solidFill>
              <a:srgbClr val="170B3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FF"/>
                </a:solidFill>
                <a:latin typeface="Calibri"/>
                <a:ea typeface="Calibri"/>
                <a:cs typeface="Calibri"/>
                <a:sym typeface="Calibri"/>
              </a:endParaRPr>
            </a:p>
          </p:txBody>
        </p:sp>
        <p:sp>
          <p:nvSpPr>
            <p:cNvPr id="3195" name="Google Shape;3195;p309"/>
            <p:cNvSpPr/>
            <p:nvPr/>
          </p:nvSpPr>
          <p:spPr>
            <a:xfrm>
              <a:off x="-2674072" y="3900782"/>
              <a:ext cx="342900" cy="304800"/>
            </a:xfrm>
            <a:custGeom>
              <a:rect b="b" l="l" r="r" t="t"/>
              <a:pathLst>
                <a:path extrusionOk="0" h="304800" w="342900">
                  <a:moveTo>
                    <a:pt x="0" y="218694"/>
                  </a:moveTo>
                  <a:lnTo>
                    <a:pt x="161163" y="218694"/>
                  </a:lnTo>
                  <a:lnTo>
                    <a:pt x="161163" y="245745"/>
                  </a:lnTo>
                  <a:lnTo>
                    <a:pt x="64389" y="288703"/>
                  </a:lnTo>
                  <a:lnTo>
                    <a:pt x="73724" y="309753"/>
                  </a:lnTo>
                  <a:lnTo>
                    <a:pt x="161163" y="270891"/>
                  </a:lnTo>
                  <a:lnTo>
                    <a:pt x="161163" y="310706"/>
                  </a:lnTo>
                  <a:lnTo>
                    <a:pt x="184214" y="310706"/>
                  </a:lnTo>
                  <a:lnTo>
                    <a:pt x="184214" y="270891"/>
                  </a:lnTo>
                  <a:lnTo>
                    <a:pt x="271653" y="309753"/>
                  </a:lnTo>
                  <a:lnTo>
                    <a:pt x="280988" y="288703"/>
                  </a:lnTo>
                  <a:lnTo>
                    <a:pt x="184214" y="245745"/>
                  </a:lnTo>
                  <a:lnTo>
                    <a:pt x="184214" y="218694"/>
                  </a:lnTo>
                  <a:lnTo>
                    <a:pt x="345377" y="218694"/>
                  </a:lnTo>
                  <a:lnTo>
                    <a:pt x="345377" y="0"/>
                  </a:lnTo>
                  <a:lnTo>
                    <a:pt x="95" y="0"/>
                  </a:lnTo>
                  <a:lnTo>
                    <a:pt x="95" y="218694"/>
                  </a:lnTo>
                  <a:close/>
                  <a:moveTo>
                    <a:pt x="232220" y="39910"/>
                  </a:moveTo>
                  <a:lnTo>
                    <a:pt x="248508" y="23622"/>
                  </a:lnTo>
                  <a:lnTo>
                    <a:pt x="264795" y="39910"/>
                  </a:lnTo>
                  <a:lnTo>
                    <a:pt x="281083" y="23622"/>
                  </a:lnTo>
                  <a:lnTo>
                    <a:pt x="297371" y="39910"/>
                  </a:lnTo>
                  <a:lnTo>
                    <a:pt x="281083" y="56198"/>
                  </a:lnTo>
                  <a:lnTo>
                    <a:pt x="297371" y="72485"/>
                  </a:lnTo>
                  <a:lnTo>
                    <a:pt x="281083" y="88773"/>
                  </a:lnTo>
                  <a:lnTo>
                    <a:pt x="264795" y="72485"/>
                  </a:lnTo>
                  <a:lnTo>
                    <a:pt x="248508" y="88773"/>
                  </a:lnTo>
                  <a:lnTo>
                    <a:pt x="232220" y="72485"/>
                  </a:lnTo>
                  <a:lnTo>
                    <a:pt x="248508" y="56198"/>
                  </a:lnTo>
                  <a:lnTo>
                    <a:pt x="232220" y="39910"/>
                  </a:lnTo>
                  <a:close/>
                  <a:moveTo>
                    <a:pt x="46101" y="23051"/>
                  </a:moveTo>
                  <a:lnTo>
                    <a:pt x="69152" y="23051"/>
                  </a:lnTo>
                  <a:lnTo>
                    <a:pt x="69152" y="92107"/>
                  </a:lnTo>
                  <a:lnTo>
                    <a:pt x="92202" y="92107"/>
                  </a:lnTo>
                  <a:lnTo>
                    <a:pt x="92202" y="46101"/>
                  </a:lnTo>
                  <a:lnTo>
                    <a:pt x="115253" y="46101"/>
                  </a:lnTo>
                  <a:lnTo>
                    <a:pt x="115253" y="92107"/>
                  </a:lnTo>
                  <a:lnTo>
                    <a:pt x="138303" y="92107"/>
                  </a:lnTo>
                  <a:lnTo>
                    <a:pt x="138303" y="34576"/>
                  </a:lnTo>
                  <a:lnTo>
                    <a:pt x="161354" y="34576"/>
                  </a:lnTo>
                  <a:lnTo>
                    <a:pt x="161354" y="92107"/>
                  </a:lnTo>
                  <a:lnTo>
                    <a:pt x="184404" y="92107"/>
                  </a:lnTo>
                  <a:lnTo>
                    <a:pt x="184404" y="115158"/>
                  </a:lnTo>
                  <a:lnTo>
                    <a:pt x="46292" y="115158"/>
                  </a:lnTo>
                  <a:lnTo>
                    <a:pt x="46292" y="23051"/>
                  </a:lnTo>
                  <a:close/>
                  <a:moveTo>
                    <a:pt x="46101" y="161163"/>
                  </a:moveTo>
                  <a:lnTo>
                    <a:pt x="66389" y="161163"/>
                  </a:lnTo>
                  <a:lnTo>
                    <a:pt x="115158" y="136779"/>
                  </a:lnTo>
                  <a:lnTo>
                    <a:pt x="161735" y="160020"/>
                  </a:lnTo>
                  <a:lnTo>
                    <a:pt x="218789" y="137255"/>
                  </a:lnTo>
                  <a:lnTo>
                    <a:pt x="278606" y="161163"/>
                  </a:lnTo>
                  <a:lnTo>
                    <a:pt x="299371" y="161163"/>
                  </a:lnTo>
                  <a:lnTo>
                    <a:pt x="299371" y="184214"/>
                  </a:lnTo>
                  <a:lnTo>
                    <a:pt x="274130" y="184214"/>
                  </a:lnTo>
                  <a:lnTo>
                    <a:pt x="218789" y="162116"/>
                  </a:lnTo>
                  <a:lnTo>
                    <a:pt x="160687" y="185357"/>
                  </a:lnTo>
                  <a:lnTo>
                    <a:pt x="115158" y="162592"/>
                  </a:lnTo>
                  <a:lnTo>
                    <a:pt x="71819" y="184214"/>
                  </a:lnTo>
                  <a:lnTo>
                    <a:pt x="46101" y="184214"/>
                  </a:lnTo>
                  <a:lnTo>
                    <a:pt x="46101" y="161163"/>
                  </a:lnTo>
                  <a:close/>
                </a:path>
              </a:pathLst>
            </a:custGeom>
            <a:solidFill>
              <a:srgbClr val="170B3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FF"/>
                </a:solidFill>
                <a:latin typeface="Calibri"/>
                <a:ea typeface="Calibri"/>
                <a:cs typeface="Calibri"/>
                <a:sym typeface="Calibri"/>
              </a:endParaRPr>
            </a:p>
          </p:txBody>
        </p:sp>
      </p:gr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9" name="Shape 3199"/>
        <p:cNvGrpSpPr/>
        <p:nvPr/>
      </p:nvGrpSpPr>
      <p:grpSpPr>
        <a:xfrm>
          <a:off x="0" y="0"/>
          <a:ext cx="0" cy="0"/>
          <a:chOff x="0" y="0"/>
          <a:chExt cx="0" cy="0"/>
        </a:xfrm>
      </p:grpSpPr>
      <p:sp>
        <p:nvSpPr>
          <p:cNvPr id="3200" name="Google Shape;3200;p310"/>
          <p:cNvSpPr txBox="1"/>
          <p:nvPr>
            <p:ph type="title"/>
          </p:nvPr>
        </p:nvSpPr>
        <p:spPr>
          <a:xfrm>
            <a:off x="46025" y="84950"/>
            <a:ext cx="8624400" cy="7827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n" sz="1800">
                <a:solidFill>
                  <a:srgbClr val="321A7C"/>
                </a:solidFill>
              </a:rPr>
              <a:t>Step 2 - Develop a POST REST API to create employee object with following data fields in the JSON request</a:t>
            </a:r>
            <a:endParaRPr sz="1800">
              <a:solidFill>
                <a:srgbClr val="321A7C"/>
              </a:solidFill>
            </a:endParaRPr>
          </a:p>
        </p:txBody>
      </p:sp>
      <p:sp>
        <p:nvSpPr>
          <p:cNvPr id="3201" name="Google Shape;3201;p310"/>
          <p:cNvSpPr txBox="1"/>
          <p:nvPr>
            <p:ph idx="4294967295" type="body"/>
          </p:nvPr>
        </p:nvSpPr>
        <p:spPr>
          <a:xfrm>
            <a:off x="426450" y="1049250"/>
            <a:ext cx="8779500" cy="2284500"/>
          </a:xfrm>
          <a:prstGeom prst="rect">
            <a:avLst/>
          </a:prstGeom>
        </p:spPr>
        <p:txBody>
          <a:bodyPr anchorCtr="0" anchor="t" bIns="91425" lIns="91425" spcFirstLastPara="1" rIns="91425" wrap="square" tIns="91425">
            <a:noAutofit/>
          </a:bodyPr>
          <a:lstStyle/>
          <a:p>
            <a:pPr indent="-304800" lvl="0" marL="457200" rtl="0" algn="l">
              <a:lnSpc>
                <a:spcPct val="150000"/>
              </a:lnSpc>
              <a:spcBef>
                <a:spcPts val="0"/>
              </a:spcBef>
              <a:spcAft>
                <a:spcPts val="0"/>
              </a:spcAft>
              <a:buClr>
                <a:srgbClr val="0F0F0F"/>
              </a:buClr>
              <a:buSzPts val="1200"/>
              <a:buFont typeface="Poppins Medium"/>
              <a:buAutoNum type="arabicPeriod"/>
            </a:pPr>
            <a:r>
              <a:rPr lang="en">
                <a:solidFill>
                  <a:srgbClr val="0F0F0F"/>
                </a:solidFill>
                <a:latin typeface="Poppins Medium"/>
                <a:ea typeface="Poppins Medium"/>
                <a:cs typeface="Poppins Medium"/>
                <a:sym typeface="Poppins Medium"/>
              </a:rPr>
              <a:t>Name [String, Mandatory]</a:t>
            </a:r>
            <a:endParaRPr>
              <a:solidFill>
                <a:srgbClr val="0F0F0F"/>
              </a:solidFill>
              <a:latin typeface="Poppins Medium"/>
              <a:ea typeface="Poppins Medium"/>
              <a:cs typeface="Poppins Medium"/>
              <a:sym typeface="Poppins Medium"/>
            </a:endParaRPr>
          </a:p>
          <a:p>
            <a:pPr indent="-304800" lvl="0" marL="457200" rtl="0" algn="l">
              <a:lnSpc>
                <a:spcPct val="150000"/>
              </a:lnSpc>
              <a:spcBef>
                <a:spcPts val="0"/>
              </a:spcBef>
              <a:spcAft>
                <a:spcPts val="0"/>
              </a:spcAft>
              <a:buClr>
                <a:srgbClr val="0F0F0F"/>
              </a:buClr>
              <a:buSzPts val="1200"/>
              <a:buFont typeface="Poppins Medium"/>
              <a:buAutoNum type="arabicPeriod"/>
            </a:pPr>
            <a:r>
              <a:rPr lang="en">
                <a:solidFill>
                  <a:srgbClr val="0F0F0F"/>
                </a:solidFill>
                <a:latin typeface="Poppins Medium"/>
                <a:ea typeface="Poppins Medium"/>
                <a:cs typeface="Poppins Medium"/>
                <a:sym typeface="Poppins Medium"/>
              </a:rPr>
              <a:t>Date Of Joining [Date, Mandatory] </a:t>
            </a:r>
            <a:endParaRPr>
              <a:solidFill>
                <a:srgbClr val="0F0F0F"/>
              </a:solidFill>
              <a:latin typeface="Poppins Medium"/>
              <a:ea typeface="Poppins Medium"/>
              <a:cs typeface="Poppins Medium"/>
              <a:sym typeface="Poppins Medium"/>
            </a:endParaRPr>
          </a:p>
          <a:p>
            <a:pPr indent="-304800" lvl="0" marL="457200" rtl="0" algn="l">
              <a:lnSpc>
                <a:spcPct val="150000"/>
              </a:lnSpc>
              <a:spcBef>
                <a:spcPts val="0"/>
              </a:spcBef>
              <a:spcAft>
                <a:spcPts val="0"/>
              </a:spcAft>
              <a:buClr>
                <a:srgbClr val="0F0F0F"/>
              </a:buClr>
              <a:buSzPts val="1200"/>
              <a:buFont typeface="Poppins Medium"/>
              <a:buAutoNum type="arabicPeriod"/>
            </a:pPr>
            <a:r>
              <a:rPr lang="en">
                <a:solidFill>
                  <a:srgbClr val="0F0F0F"/>
                </a:solidFill>
                <a:latin typeface="Poppins Medium"/>
                <a:ea typeface="Poppins Medium"/>
                <a:cs typeface="Poppins Medium"/>
                <a:sym typeface="Poppins Medium"/>
              </a:rPr>
              <a:t>Status [ENUM, Possible Values (Active, Not Active), Throw Error if Outside this value, Mandatory] </a:t>
            </a:r>
            <a:endParaRPr>
              <a:solidFill>
                <a:srgbClr val="0F0F0F"/>
              </a:solidFill>
              <a:latin typeface="Poppins Medium"/>
              <a:ea typeface="Poppins Medium"/>
              <a:cs typeface="Poppins Medium"/>
              <a:sym typeface="Poppins Medium"/>
            </a:endParaRPr>
          </a:p>
          <a:p>
            <a:pPr indent="-304800" lvl="0" marL="457200" rtl="0" algn="l">
              <a:lnSpc>
                <a:spcPct val="150000"/>
              </a:lnSpc>
              <a:spcBef>
                <a:spcPts val="0"/>
              </a:spcBef>
              <a:spcAft>
                <a:spcPts val="0"/>
              </a:spcAft>
              <a:buClr>
                <a:srgbClr val="0F0F0F"/>
              </a:buClr>
              <a:buSzPts val="1200"/>
              <a:buFont typeface="Poppins Medium"/>
              <a:buAutoNum type="arabicPeriod"/>
            </a:pPr>
            <a:r>
              <a:rPr lang="en">
                <a:solidFill>
                  <a:srgbClr val="0F0F0F"/>
                </a:solidFill>
                <a:latin typeface="Poppins Medium"/>
                <a:ea typeface="Poppins Medium"/>
                <a:cs typeface="Poppins Medium"/>
                <a:sym typeface="Poppins Medium"/>
              </a:rPr>
              <a:t>Department [ENUM, Possible Values (HR, IT, Finance, Sales, Marketing)Throw Error if Outside this value, Mandatory] </a:t>
            </a:r>
            <a:endParaRPr>
              <a:solidFill>
                <a:srgbClr val="0F0F0F"/>
              </a:solidFill>
              <a:latin typeface="Poppins Medium"/>
              <a:ea typeface="Poppins Medium"/>
              <a:cs typeface="Poppins Medium"/>
              <a:sym typeface="Poppins Medium"/>
            </a:endParaRPr>
          </a:p>
          <a:p>
            <a:pPr indent="-304800" lvl="0" marL="457200" rtl="0" algn="l">
              <a:lnSpc>
                <a:spcPct val="150000"/>
              </a:lnSpc>
              <a:spcBef>
                <a:spcPts val="0"/>
              </a:spcBef>
              <a:spcAft>
                <a:spcPts val="0"/>
              </a:spcAft>
              <a:buClr>
                <a:srgbClr val="0F0F0F"/>
              </a:buClr>
              <a:buSzPts val="1200"/>
              <a:buFont typeface="Poppins Medium"/>
              <a:buAutoNum type="arabicPeriod"/>
            </a:pPr>
            <a:r>
              <a:rPr lang="en">
                <a:solidFill>
                  <a:srgbClr val="0F0F0F"/>
                </a:solidFill>
                <a:latin typeface="Poppins Medium"/>
                <a:ea typeface="Poppins Medium"/>
                <a:cs typeface="Poppins Medium"/>
                <a:sym typeface="Poppins Medium"/>
              </a:rPr>
              <a:t>Salary [DOUBLE, Optional] </a:t>
            </a:r>
            <a:endParaRPr>
              <a:solidFill>
                <a:srgbClr val="0F0F0F"/>
              </a:solidFill>
              <a:latin typeface="Poppins Medium"/>
              <a:ea typeface="Poppins Medium"/>
              <a:cs typeface="Poppins Medium"/>
              <a:sym typeface="Poppins Medium"/>
            </a:endParaRPr>
          </a:p>
          <a:p>
            <a:pPr indent="-304800" lvl="0" marL="457200" rtl="0" algn="l">
              <a:lnSpc>
                <a:spcPct val="150000"/>
              </a:lnSpc>
              <a:spcBef>
                <a:spcPts val="0"/>
              </a:spcBef>
              <a:spcAft>
                <a:spcPts val="0"/>
              </a:spcAft>
              <a:buClr>
                <a:srgbClr val="0F0F0F"/>
              </a:buClr>
              <a:buSzPts val="1200"/>
              <a:buFont typeface="Poppins Medium"/>
              <a:buAutoNum type="arabicPeriod"/>
            </a:pPr>
            <a:r>
              <a:rPr lang="en">
                <a:solidFill>
                  <a:srgbClr val="0F0F0F"/>
                </a:solidFill>
                <a:latin typeface="Poppins Medium"/>
                <a:ea typeface="Poppins Medium"/>
                <a:cs typeface="Poppins Medium"/>
                <a:sym typeface="Poppins Medium"/>
              </a:rPr>
              <a:t>ManagerID [INT, Optional]</a:t>
            </a:r>
            <a:endParaRPr>
              <a:solidFill>
                <a:srgbClr val="0F0F0F"/>
              </a:solidFill>
              <a:latin typeface="Poppins Medium"/>
              <a:ea typeface="Poppins Medium"/>
              <a:cs typeface="Poppins Medium"/>
              <a:sym typeface="Poppins Medium"/>
            </a:endParaRPr>
          </a:p>
          <a:p>
            <a:pPr indent="0" lvl="0" marL="0" rtl="0" algn="l">
              <a:lnSpc>
                <a:spcPct val="150000"/>
              </a:lnSpc>
              <a:spcBef>
                <a:spcPts val="0"/>
              </a:spcBef>
              <a:spcAft>
                <a:spcPts val="0"/>
              </a:spcAft>
              <a:buNone/>
            </a:pPr>
            <a:r>
              <a:rPr b="1" lang="en">
                <a:solidFill>
                  <a:srgbClr val="0F0F0F"/>
                </a:solidFill>
                <a:latin typeface="Poppins"/>
                <a:ea typeface="Poppins"/>
                <a:cs typeface="Poppins"/>
                <a:sym typeface="Poppins"/>
              </a:rPr>
              <a:t>Note</a:t>
            </a:r>
            <a:r>
              <a:rPr lang="en">
                <a:solidFill>
                  <a:srgbClr val="0F0F0F"/>
                </a:solidFill>
                <a:latin typeface="Poppins Medium"/>
                <a:ea typeface="Poppins Medium"/>
                <a:cs typeface="Poppins Medium"/>
                <a:sym typeface="Poppins Medium"/>
              </a:rPr>
              <a:t>: Also add data validation for each data fields</a:t>
            </a:r>
            <a:endParaRPr>
              <a:solidFill>
                <a:srgbClr val="0F0F0F"/>
              </a:solidFill>
              <a:latin typeface="Poppins Medium"/>
              <a:ea typeface="Poppins Medium"/>
              <a:cs typeface="Poppins Medium"/>
              <a:sym typeface="Poppins Medium"/>
            </a:endParaRPr>
          </a:p>
        </p:txBody>
      </p:sp>
      <p:sp>
        <p:nvSpPr>
          <p:cNvPr id="3202" name="Google Shape;3202;p310"/>
          <p:cNvSpPr txBox="1"/>
          <p:nvPr/>
        </p:nvSpPr>
        <p:spPr>
          <a:xfrm>
            <a:off x="1313250" y="4181638"/>
            <a:ext cx="7556700" cy="4926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a:solidFill>
                  <a:srgbClr val="0000FF"/>
                </a:solidFill>
                <a:latin typeface="Poppins"/>
                <a:ea typeface="Poppins"/>
                <a:cs typeface="Poppins"/>
                <a:sym typeface="Poppins"/>
              </a:rPr>
              <a:t>AI Pro Tips</a:t>
            </a:r>
            <a:endParaRPr b="1">
              <a:solidFill>
                <a:srgbClr val="0000FF"/>
              </a:solidFill>
              <a:latin typeface="Poppins"/>
              <a:ea typeface="Poppins"/>
              <a:cs typeface="Poppins"/>
              <a:sym typeface="Poppins"/>
            </a:endParaRPr>
          </a:p>
          <a:p>
            <a:pPr indent="-317500" lvl="0" marL="457200" rtl="0" algn="l">
              <a:spcBef>
                <a:spcPts val="0"/>
              </a:spcBef>
              <a:spcAft>
                <a:spcPts val="0"/>
              </a:spcAft>
              <a:buClr>
                <a:srgbClr val="0000FF"/>
              </a:buClr>
              <a:buSzPts val="1400"/>
              <a:buFont typeface="Poppins Medium"/>
              <a:buAutoNum type="arabicPeriod"/>
            </a:pPr>
            <a:r>
              <a:rPr lang="en">
                <a:solidFill>
                  <a:srgbClr val="0000FF"/>
                </a:solidFill>
                <a:latin typeface="Poppins Medium"/>
                <a:ea typeface="Poppins Medium"/>
                <a:cs typeface="Poppins Medium"/>
                <a:sym typeface="Poppins Medium"/>
              </a:rPr>
              <a:t>If you already have defined JSON Structure, then provide that in the context and Ask AI to generate the POST API using this JSON structure</a:t>
            </a:r>
            <a:endParaRPr>
              <a:solidFill>
                <a:srgbClr val="0000FF"/>
              </a:solidFill>
              <a:latin typeface="Poppins Medium"/>
              <a:ea typeface="Poppins Medium"/>
              <a:cs typeface="Poppins Medium"/>
              <a:sym typeface="Poppins Medium"/>
            </a:endParaRPr>
          </a:p>
          <a:p>
            <a:pPr indent="-317500" lvl="0" marL="457200" rtl="0" algn="l">
              <a:spcBef>
                <a:spcPts val="0"/>
              </a:spcBef>
              <a:spcAft>
                <a:spcPts val="0"/>
              </a:spcAft>
              <a:buClr>
                <a:srgbClr val="0000FF"/>
              </a:buClr>
              <a:buSzPts val="1400"/>
              <a:buFont typeface="Poppins Medium"/>
              <a:buAutoNum type="arabicPeriod"/>
            </a:pPr>
            <a:r>
              <a:rPr lang="en">
                <a:solidFill>
                  <a:srgbClr val="0000FF"/>
                </a:solidFill>
                <a:latin typeface="Poppins Medium"/>
                <a:ea typeface="Poppins Medium"/>
                <a:cs typeface="Poppins Medium"/>
                <a:sym typeface="Poppins Medium"/>
              </a:rPr>
              <a:t>Ask AI to use 3 Layered Architecture (Controller, Service and Repository)</a:t>
            </a:r>
            <a:endParaRPr>
              <a:solidFill>
                <a:srgbClr val="0000FF"/>
              </a:solidFill>
              <a:latin typeface="Poppins Medium"/>
              <a:ea typeface="Poppins Medium"/>
              <a:cs typeface="Poppins Medium"/>
              <a:sym typeface="Poppins Medium"/>
            </a:endParaRPr>
          </a:p>
        </p:txBody>
      </p:sp>
      <p:sp>
        <p:nvSpPr>
          <p:cNvPr id="3203" name="Google Shape;3203;p310"/>
          <p:cNvSpPr/>
          <p:nvPr/>
        </p:nvSpPr>
        <p:spPr>
          <a:xfrm>
            <a:off x="426450" y="3702973"/>
            <a:ext cx="886800" cy="958200"/>
          </a:xfrm>
          <a:prstGeom prst="rect">
            <a:avLst/>
          </a:prstGeom>
          <a:solidFill>
            <a:srgbClr val="D1C5A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nvGrpSpPr>
          <p:cNvPr id="3204" name="Google Shape;3204;p310"/>
          <p:cNvGrpSpPr/>
          <p:nvPr/>
        </p:nvGrpSpPr>
        <p:grpSpPr>
          <a:xfrm>
            <a:off x="664102" y="3990110"/>
            <a:ext cx="411496" cy="401914"/>
            <a:chOff x="-2697122" y="3820201"/>
            <a:chExt cx="390525" cy="385381"/>
          </a:xfrm>
        </p:grpSpPr>
        <p:sp>
          <p:nvSpPr>
            <p:cNvPr id="3205" name="Google Shape;3205;p310"/>
            <p:cNvSpPr/>
            <p:nvPr/>
          </p:nvSpPr>
          <p:spPr>
            <a:xfrm>
              <a:off x="-2697122" y="3820201"/>
              <a:ext cx="390525" cy="57150"/>
            </a:xfrm>
            <a:custGeom>
              <a:rect b="b" l="l" r="r" t="t"/>
              <a:pathLst>
                <a:path extrusionOk="0" h="57150" w="390525">
                  <a:moveTo>
                    <a:pt x="0" y="0"/>
                  </a:moveTo>
                  <a:lnTo>
                    <a:pt x="391382" y="0"/>
                  </a:lnTo>
                  <a:lnTo>
                    <a:pt x="391382" y="57531"/>
                  </a:lnTo>
                  <a:lnTo>
                    <a:pt x="0" y="57531"/>
                  </a:lnTo>
                  <a:close/>
                </a:path>
              </a:pathLst>
            </a:custGeom>
            <a:solidFill>
              <a:srgbClr val="170B3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FF"/>
                </a:solidFill>
                <a:latin typeface="Calibri"/>
                <a:ea typeface="Calibri"/>
                <a:cs typeface="Calibri"/>
                <a:sym typeface="Calibri"/>
              </a:endParaRPr>
            </a:p>
          </p:txBody>
        </p:sp>
        <p:sp>
          <p:nvSpPr>
            <p:cNvPr id="3206" name="Google Shape;3206;p310"/>
            <p:cNvSpPr/>
            <p:nvPr/>
          </p:nvSpPr>
          <p:spPr>
            <a:xfrm>
              <a:off x="-2674072" y="3900782"/>
              <a:ext cx="342900" cy="304800"/>
            </a:xfrm>
            <a:custGeom>
              <a:rect b="b" l="l" r="r" t="t"/>
              <a:pathLst>
                <a:path extrusionOk="0" h="304800" w="342900">
                  <a:moveTo>
                    <a:pt x="0" y="218694"/>
                  </a:moveTo>
                  <a:lnTo>
                    <a:pt x="161163" y="218694"/>
                  </a:lnTo>
                  <a:lnTo>
                    <a:pt x="161163" y="245745"/>
                  </a:lnTo>
                  <a:lnTo>
                    <a:pt x="64389" y="288703"/>
                  </a:lnTo>
                  <a:lnTo>
                    <a:pt x="73724" y="309753"/>
                  </a:lnTo>
                  <a:lnTo>
                    <a:pt x="161163" y="270891"/>
                  </a:lnTo>
                  <a:lnTo>
                    <a:pt x="161163" y="310706"/>
                  </a:lnTo>
                  <a:lnTo>
                    <a:pt x="184214" y="310706"/>
                  </a:lnTo>
                  <a:lnTo>
                    <a:pt x="184214" y="270891"/>
                  </a:lnTo>
                  <a:lnTo>
                    <a:pt x="271653" y="309753"/>
                  </a:lnTo>
                  <a:lnTo>
                    <a:pt x="280988" y="288703"/>
                  </a:lnTo>
                  <a:lnTo>
                    <a:pt x="184214" y="245745"/>
                  </a:lnTo>
                  <a:lnTo>
                    <a:pt x="184214" y="218694"/>
                  </a:lnTo>
                  <a:lnTo>
                    <a:pt x="345377" y="218694"/>
                  </a:lnTo>
                  <a:lnTo>
                    <a:pt x="345377" y="0"/>
                  </a:lnTo>
                  <a:lnTo>
                    <a:pt x="95" y="0"/>
                  </a:lnTo>
                  <a:lnTo>
                    <a:pt x="95" y="218694"/>
                  </a:lnTo>
                  <a:close/>
                  <a:moveTo>
                    <a:pt x="232220" y="39910"/>
                  </a:moveTo>
                  <a:lnTo>
                    <a:pt x="248508" y="23622"/>
                  </a:lnTo>
                  <a:lnTo>
                    <a:pt x="264795" y="39910"/>
                  </a:lnTo>
                  <a:lnTo>
                    <a:pt x="281083" y="23622"/>
                  </a:lnTo>
                  <a:lnTo>
                    <a:pt x="297371" y="39910"/>
                  </a:lnTo>
                  <a:lnTo>
                    <a:pt x="281083" y="56198"/>
                  </a:lnTo>
                  <a:lnTo>
                    <a:pt x="297371" y="72485"/>
                  </a:lnTo>
                  <a:lnTo>
                    <a:pt x="281083" y="88773"/>
                  </a:lnTo>
                  <a:lnTo>
                    <a:pt x="264795" y="72485"/>
                  </a:lnTo>
                  <a:lnTo>
                    <a:pt x="248508" y="88773"/>
                  </a:lnTo>
                  <a:lnTo>
                    <a:pt x="232220" y="72485"/>
                  </a:lnTo>
                  <a:lnTo>
                    <a:pt x="248508" y="56198"/>
                  </a:lnTo>
                  <a:lnTo>
                    <a:pt x="232220" y="39910"/>
                  </a:lnTo>
                  <a:close/>
                  <a:moveTo>
                    <a:pt x="46101" y="23051"/>
                  </a:moveTo>
                  <a:lnTo>
                    <a:pt x="69152" y="23051"/>
                  </a:lnTo>
                  <a:lnTo>
                    <a:pt x="69152" y="92107"/>
                  </a:lnTo>
                  <a:lnTo>
                    <a:pt x="92202" y="92107"/>
                  </a:lnTo>
                  <a:lnTo>
                    <a:pt x="92202" y="46101"/>
                  </a:lnTo>
                  <a:lnTo>
                    <a:pt x="115253" y="46101"/>
                  </a:lnTo>
                  <a:lnTo>
                    <a:pt x="115253" y="92107"/>
                  </a:lnTo>
                  <a:lnTo>
                    <a:pt x="138303" y="92107"/>
                  </a:lnTo>
                  <a:lnTo>
                    <a:pt x="138303" y="34576"/>
                  </a:lnTo>
                  <a:lnTo>
                    <a:pt x="161354" y="34576"/>
                  </a:lnTo>
                  <a:lnTo>
                    <a:pt x="161354" y="92107"/>
                  </a:lnTo>
                  <a:lnTo>
                    <a:pt x="184404" y="92107"/>
                  </a:lnTo>
                  <a:lnTo>
                    <a:pt x="184404" y="115158"/>
                  </a:lnTo>
                  <a:lnTo>
                    <a:pt x="46292" y="115158"/>
                  </a:lnTo>
                  <a:lnTo>
                    <a:pt x="46292" y="23051"/>
                  </a:lnTo>
                  <a:close/>
                  <a:moveTo>
                    <a:pt x="46101" y="161163"/>
                  </a:moveTo>
                  <a:lnTo>
                    <a:pt x="66389" y="161163"/>
                  </a:lnTo>
                  <a:lnTo>
                    <a:pt x="115158" y="136779"/>
                  </a:lnTo>
                  <a:lnTo>
                    <a:pt x="161735" y="160020"/>
                  </a:lnTo>
                  <a:lnTo>
                    <a:pt x="218789" y="137255"/>
                  </a:lnTo>
                  <a:lnTo>
                    <a:pt x="278606" y="161163"/>
                  </a:lnTo>
                  <a:lnTo>
                    <a:pt x="299371" y="161163"/>
                  </a:lnTo>
                  <a:lnTo>
                    <a:pt x="299371" y="184214"/>
                  </a:lnTo>
                  <a:lnTo>
                    <a:pt x="274130" y="184214"/>
                  </a:lnTo>
                  <a:lnTo>
                    <a:pt x="218789" y="162116"/>
                  </a:lnTo>
                  <a:lnTo>
                    <a:pt x="160687" y="185357"/>
                  </a:lnTo>
                  <a:lnTo>
                    <a:pt x="115158" y="162592"/>
                  </a:lnTo>
                  <a:lnTo>
                    <a:pt x="71819" y="184214"/>
                  </a:lnTo>
                  <a:lnTo>
                    <a:pt x="46101" y="184214"/>
                  </a:lnTo>
                  <a:lnTo>
                    <a:pt x="46101" y="161163"/>
                  </a:lnTo>
                  <a:close/>
                </a:path>
              </a:pathLst>
            </a:custGeom>
            <a:solidFill>
              <a:srgbClr val="170B3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FF"/>
                </a:solidFill>
                <a:latin typeface="Calibri"/>
                <a:ea typeface="Calibri"/>
                <a:cs typeface="Calibri"/>
                <a:sym typeface="Calibri"/>
              </a:endParaRPr>
            </a:p>
          </p:txBody>
        </p:sp>
      </p:gr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0" name="Shape 3210"/>
        <p:cNvGrpSpPr/>
        <p:nvPr/>
      </p:nvGrpSpPr>
      <p:grpSpPr>
        <a:xfrm>
          <a:off x="0" y="0"/>
          <a:ext cx="0" cy="0"/>
          <a:chOff x="0" y="0"/>
          <a:chExt cx="0" cy="0"/>
        </a:xfrm>
      </p:grpSpPr>
      <p:sp>
        <p:nvSpPr>
          <p:cNvPr id="3211" name="Google Shape;3211;p311"/>
          <p:cNvSpPr txBox="1"/>
          <p:nvPr>
            <p:ph type="title"/>
          </p:nvPr>
        </p:nvSpPr>
        <p:spPr>
          <a:xfrm>
            <a:off x="123875" y="0"/>
            <a:ext cx="8624400" cy="7827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n" sz="1800">
                <a:solidFill>
                  <a:srgbClr val="321A7C"/>
                </a:solidFill>
              </a:rPr>
              <a:t>Step 2 - </a:t>
            </a:r>
            <a:r>
              <a:rPr lang="en" sz="1700">
                <a:solidFill>
                  <a:srgbClr val="321A7C"/>
                </a:solidFill>
              </a:rPr>
              <a:t> Recommended Prompt to Create a POST REST API </a:t>
            </a:r>
            <a:endParaRPr sz="1700">
              <a:solidFill>
                <a:srgbClr val="321A7C"/>
              </a:solidFill>
            </a:endParaRPr>
          </a:p>
          <a:p>
            <a:pPr indent="0" lvl="0" marL="0" rtl="0" algn="ctr">
              <a:lnSpc>
                <a:spcPct val="150000"/>
              </a:lnSpc>
              <a:spcBef>
                <a:spcPts val="0"/>
              </a:spcBef>
              <a:spcAft>
                <a:spcPts val="0"/>
              </a:spcAft>
              <a:buNone/>
            </a:pPr>
            <a:r>
              <a:rPr lang="en" sz="1700">
                <a:solidFill>
                  <a:srgbClr val="321A7C"/>
                </a:solidFill>
              </a:rPr>
              <a:t>with following data fields</a:t>
            </a:r>
            <a:endParaRPr sz="1800">
              <a:solidFill>
                <a:srgbClr val="321A7C"/>
              </a:solidFill>
            </a:endParaRPr>
          </a:p>
        </p:txBody>
      </p:sp>
      <p:sp>
        <p:nvSpPr>
          <p:cNvPr id="3212" name="Google Shape;3212;p311"/>
          <p:cNvSpPr txBox="1"/>
          <p:nvPr>
            <p:ph idx="4294967295" type="body"/>
          </p:nvPr>
        </p:nvSpPr>
        <p:spPr>
          <a:xfrm>
            <a:off x="275225" y="904475"/>
            <a:ext cx="8946600" cy="20436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i="1" lang="en" sz="1000" u="sng">
                <a:solidFill>
                  <a:srgbClr val="0000FF"/>
                </a:solidFill>
                <a:latin typeface="Poppins"/>
                <a:ea typeface="Poppins"/>
                <a:cs typeface="Poppins"/>
                <a:sym typeface="Poppins"/>
              </a:rPr>
              <a:t>Context</a:t>
            </a:r>
            <a:r>
              <a:rPr i="1" lang="en" sz="1000" u="sng">
                <a:solidFill>
                  <a:srgbClr val="0000FF"/>
                </a:solidFill>
                <a:latin typeface="Poppins Medium"/>
                <a:ea typeface="Poppins Medium"/>
                <a:cs typeface="Poppins Medium"/>
                <a:sym typeface="Poppins Medium"/>
              </a:rPr>
              <a:t>:</a:t>
            </a:r>
            <a:r>
              <a:rPr lang="en" sz="1000">
                <a:solidFill>
                  <a:srgbClr val="000000"/>
                </a:solidFill>
                <a:latin typeface="Poppins Medium"/>
                <a:ea typeface="Poppins Medium"/>
                <a:cs typeface="Poppins Medium"/>
                <a:sym typeface="Poppins Medium"/>
              </a:rPr>
              <a:t> I have an existing Employee Microservice in Java 17 using Springboot 3.2.11 and with Maven with the following 4 dependencies inside pom.xml (Spring Web, JPA, Lombok, H2) with an employee model already present. </a:t>
            </a:r>
            <a:r>
              <a:rPr b="1" i="1" lang="en" sz="1000" u="sng">
                <a:solidFill>
                  <a:srgbClr val="0000FF"/>
                </a:solidFill>
                <a:latin typeface="Poppins"/>
                <a:ea typeface="Poppins"/>
                <a:cs typeface="Poppins"/>
                <a:sym typeface="Poppins"/>
              </a:rPr>
              <a:t>Current Task</a:t>
            </a:r>
            <a:r>
              <a:rPr i="1" lang="en" sz="1000" u="sng">
                <a:solidFill>
                  <a:srgbClr val="0000FF"/>
                </a:solidFill>
                <a:latin typeface="Poppins Medium"/>
                <a:ea typeface="Poppins Medium"/>
                <a:cs typeface="Poppins Medium"/>
                <a:sym typeface="Poppins Medium"/>
              </a:rPr>
              <a:t>:</a:t>
            </a:r>
            <a:r>
              <a:rPr lang="en" sz="1000">
                <a:solidFill>
                  <a:srgbClr val="000000"/>
                </a:solidFill>
                <a:latin typeface="Poppins Medium"/>
                <a:ea typeface="Poppins Medium"/>
                <a:cs typeface="Poppins Medium"/>
                <a:sym typeface="Poppins Medium"/>
              </a:rPr>
              <a:t> Using the dependencies and specifications provided in the context, Create a POST REST API using 3 layered architecture (Controller, Service and Repository) which will save an employee data in the database with the following data fields coming from JSON request: 1. </a:t>
            </a:r>
            <a:r>
              <a:rPr lang="en" sz="1000">
                <a:solidFill>
                  <a:srgbClr val="0F0F0F"/>
                </a:solidFill>
                <a:latin typeface="Poppins Medium"/>
                <a:ea typeface="Poppins Medium"/>
                <a:cs typeface="Poppins Medium"/>
                <a:sym typeface="Poppins Medium"/>
              </a:rPr>
              <a:t>Name [Mandatory], 2. Date Of Joining [Mandatory], 3. Status [Mandatory, Type: ENUM, Possible Values (Active, Not Active)], 4. Department [Mandatory, Type: ENUM, Possible Values (HR, IT, Finance, Sales, Marketing)], 5. Salary [Optional], 6. ManagerID [Optional]. </a:t>
            </a:r>
            <a:r>
              <a:rPr i="1" lang="en" sz="1000" u="sng">
                <a:solidFill>
                  <a:srgbClr val="0F0F0F"/>
                </a:solidFill>
                <a:latin typeface="Poppins Medium"/>
                <a:ea typeface="Poppins Medium"/>
                <a:cs typeface="Poppins Medium"/>
                <a:sym typeface="Poppins Medium"/>
              </a:rPr>
              <a:t>Also add all data validation for each data fields as required and as mentioned in specifications and throw a meaningful error back, when any data validation fails. Use camel Case for naming the JSON Request data fields.</a:t>
            </a:r>
            <a:endParaRPr b="1" sz="1000">
              <a:solidFill>
                <a:srgbClr val="0F0F0F"/>
              </a:solidFill>
              <a:latin typeface="Poppins"/>
              <a:ea typeface="Poppins"/>
              <a:cs typeface="Poppins"/>
              <a:sym typeface="Poppins"/>
            </a:endParaRPr>
          </a:p>
          <a:p>
            <a:pPr indent="0" lvl="0" marL="0" rtl="0" algn="l">
              <a:lnSpc>
                <a:spcPct val="150000"/>
              </a:lnSpc>
              <a:spcBef>
                <a:spcPts val="0"/>
              </a:spcBef>
              <a:spcAft>
                <a:spcPts val="0"/>
              </a:spcAft>
              <a:buNone/>
            </a:pPr>
            <a:r>
              <a:t/>
            </a:r>
            <a:endParaRPr>
              <a:solidFill>
                <a:schemeClr val="dk1"/>
              </a:solidFill>
              <a:latin typeface="Poppins Medium"/>
              <a:ea typeface="Poppins Medium"/>
              <a:cs typeface="Poppins Medium"/>
              <a:sym typeface="Poppins Medium"/>
            </a:endParaRPr>
          </a:p>
        </p:txBody>
      </p:sp>
      <p:sp>
        <p:nvSpPr>
          <p:cNvPr id="3213" name="Google Shape;3213;p311"/>
          <p:cNvSpPr txBox="1"/>
          <p:nvPr/>
        </p:nvSpPr>
        <p:spPr>
          <a:xfrm>
            <a:off x="1193675" y="3441325"/>
            <a:ext cx="7904100" cy="10014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a:solidFill>
                  <a:srgbClr val="0000FF"/>
                </a:solidFill>
                <a:latin typeface="Poppins"/>
                <a:ea typeface="Poppins"/>
                <a:cs typeface="Poppins"/>
                <a:sym typeface="Poppins"/>
              </a:rPr>
              <a:t>Prompt Engineering Skills</a:t>
            </a:r>
            <a:endParaRPr>
              <a:solidFill>
                <a:srgbClr val="0000FF"/>
              </a:solidFill>
              <a:latin typeface="Poppins Medium"/>
              <a:ea typeface="Poppins Medium"/>
              <a:cs typeface="Poppins Medium"/>
              <a:sym typeface="Poppins Medium"/>
            </a:endParaRPr>
          </a:p>
          <a:p>
            <a:pPr indent="-317500" lvl="0" marL="457200" rtl="0" algn="l">
              <a:spcBef>
                <a:spcPts val="0"/>
              </a:spcBef>
              <a:spcAft>
                <a:spcPts val="0"/>
              </a:spcAft>
              <a:buClr>
                <a:srgbClr val="0000FF"/>
              </a:buClr>
              <a:buSzPts val="1400"/>
              <a:buFont typeface="Poppins Medium"/>
              <a:buAutoNum type="arabicPeriod"/>
            </a:pPr>
            <a:r>
              <a:rPr lang="en">
                <a:solidFill>
                  <a:srgbClr val="0000FF"/>
                </a:solidFill>
                <a:latin typeface="Poppins Medium"/>
                <a:ea typeface="Poppins Medium"/>
                <a:cs typeface="Poppins Medium"/>
                <a:sym typeface="Poppins Medium"/>
              </a:rPr>
              <a:t>First provide the context (big picture), like language, framework, dependencies, etc. Ask AI to use 3 Layered Architecture (Controller, Service and Repository)</a:t>
            </a:r>
            <a:endParaRPr>
              <a:solidFill>
                <a:srgbClr val="0000FF"/>
              </a:solidFill>
              <a:latin typeface="Poppins Medium"/>
              <a:ea typeface="Poppins Medium"/>
              <a:cs typeface="Poppins Medium"/>
              <a:sym typeface="Poppins Medium"/>
            </a:endParaRPr>
          </a:p>
          <a:p>
            <a:pPr indent="-317500" lvl="0" marL="457200" rtl="0" algn="l">
              <a:spcBef>
                <a:spcPts val="0"/>
              </a:spcBef>
              <a:spcAft>
                <a:spcPts val="0"/>
              </a:spcAft>
              <a:buClr>
                <a:srgbClr val="0000FF"/>
              </a:buClr>
              <a:buSzPts val="1400"/>
              <a:buFont typeface="Poppins Medium"/>
              <a:buAutoNum type="arabicPeriod"/>
            </a:pPr>
            <a:r>
              <a:rPr lang="en">
                <a:solidFill>
                  <a:srgbClr val="0000FF"/>
                </a:solidFill>
                <a:latin typeface="Poppins Medium"/>
                <a:ea typeface="Poppins Medium"/>
                <a:cs typeface="Poppins Medium"/>
                <a:sym typeface="Poppins Medium"/>
              </a:rPr>
              <a:t>Second provide the current task specific details, if you have predefined JSON Structure, then provide in details.  </a:t>
            </a:r>
            <a:endParaRPr>
              <a:solidFill>
                <a:srgbClr val="0000FF"/>
              </a:solidFill>
              <a:latin typeface="Poppins Medium"/>
              <a:ea typeface="Poppins Medium"/>
              <a:cs typeface="Poppins Medium"/>
              <a:sym typeface="Poppins Medium"/>
            </a:endParaRPr>
          </a:p>
        </p:txBody>
      </p:sp>
      <p:sp>
        <p:nvSpPr>
          <p:cNvPr id="3214" name="Google Shape;3214;p311"/>
          <p:cNvSpPr/>
          <p:nvPr/>
        </p:nvSpPr>
        <p:spPr>
          <a:xfrm>
            <a:off x="306875" y="3341798"/>
            <a:ext cx="886800" cy="958200"/>
          </a:xfrm>
          <a:prstGeom prst="rect">
            <a:avLst/>
          </a:prstGeom>
          <a:solidFill>
            <a:srgbClr val="D1C5A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nvGrpSpPr>
          <p:cNvPr id="3215" name="Google Shape;3215;p311"/>
          <p:cNvGrpSpPr/>
          <p:nvPr/>
        </p:nvGrpSpPr>
        <p:grpSpPr>
          <a:xfrm>
            <a:off x="544527" y="3628935"/>
            <a:ext cx="411496" cy="401914"/>
            <a:chOff x="-2697122" y="3820201"/>
            <a:chExt cx="390525" cy="385381"/>
          </a:xfrm>
        </p:grpSpPr>
        <p:sp>
          <p:nvSpPr>
            <p:cNvPr id="3216" name="Google Shape;3216;p311"/>
            <p:cNvSpPr/>
            <p:nvPr/>
          </p:nvSpPr>
          <p:spPr>
            <a:xfrm>
              <a:off x="-2697122" y="3820201"/>
              <a:ext cx="390525" cy="57150"/>
            </a:xfrm>
            <a:custGeom>
              <a:rect b="b" l="l" r="r" t="t"/>
              <a:pathLst>
                <a:path extrusionOk="0" h="57150" w="390525">
                  <a:moveTo>
                    <a:pt x="0" y="0"/>
                  </a:moveTo>
                  <a:lnTo>
                    <a:pt x="391382" y="0"/>
                  </a:lnTo>
                  <a:lnTo>
                    <a:pt x="391382" y="57531"/>
                  </a:lnTo>
                  <a:lnTo>
                    <a:pt x="0" y="57531"/>
                  </a:lnTo>
                  <a:close/>
                </a:path>
              </a:pathLst>
            </a:custGeom>
            <a:solidFill>
              <a:srgbClr val="170B3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FF"/>
                </a:solidFill>
                <a:latin typeface="Calibri"/>
                <a:ea typeface="Calibri"/>
                <a:cs typeface="Calibri"/>
                <a:sym typeface="Calibri"/>
              </a:endParaRPr>
            </a:p>
          </p:txBody>
        </p:sp>
        <p:sp>
          <p:nvSpPr>
            <p:cNvPr id="3217" name="Google Shape;3217;p311"/>
            <p:cNvSpPr/>
            <p:nvPr/>
          </p:nvSpPr>
          <p:spPr>
            <a:xfrm>
              <a:off x="-2674072" y="3900782"/>
              <a:ext cx="342900" cy="304800"/>
            </a:xfrm>
            <a:custGeom>
              <a:rect b="b" l="l" r="r" t="t"/>
              <a:pathLst>
                <a:path extrusionOk="0" h="304800" w="342900">
                  <a:moveTo>
                    <a:pt x="0" y="218694"/>
                  </a:moveTo>
                  <a:lnTo>
                    <a:pt x="161163" y="218694"/>
                  </a:lnTo>
                  <a:lnTo>
                    <a:pt x="161163" y="245745"/>
                  </a:lnTo>
                  <a:lnTo>
                    <a:pt x="64389" y="288703"/>
                  </a:lnTo>
                  <a:lnTo>
                    <a:pt x="73724" y="309753"/>
                  </a:lnTo>
                  <a:lnTo>
                    <a:pt x="161163" y="270891"/>
                  </a:lnTo>
                  <a:lnTo>
                    <a:pt x="161163" y="310706"/>
                  </a:lnTo>
                  <a:lnTo>
                    <a:pt x="184214" y="310706"/>
                  </a:lnTo>
                  <a:lnTo>
                    <a:pt x="184214" y="270891"/>
                  </a:lnTo>
                  <a:lnTo>
                    <a:pt x="271653" y="309753"/>
                  </a:lnTo>
                  <a:lnTo>
                    <a:pt x="280988" y="288703"/>
                  </a:lnTo>
                  <a:lnTo>
                    <a:pt x="184214" y="245745"/>
                  </a:lnTo>
                  <a:lnTo>
                    <a:pt x="184214" y="218694"/>
                  </a:lnTo>
                  <a:lnTo>
                    <a:pt x="345377" y="218694"/>
                  </a:lnTo>
                  <a:lnTo>
                    <a:pt x="345377" y="0"/>
                  </a:lnTo>
                  <a:lnTo>
                    <a:pt x="95" y="0"/>
                  </a:lnTo>
                  <a:lnTo>
                    <a:pt x="95" y="218694"/>
                  </a:lnTo>
                  <a:close/>
                  <a:moveTo>
                    <a:pt x="232220" y="39910"/>
                  </a:moveTo>
                  <a:lnTo>
                    <a:pt x="248508" y="23622"/>
                  </a:lnTo>
                  <a:lnTo>
                    <a:pt x="264795" y="39910"/>
                  </a:lnTo>
                  <a:lnTo>
                    <a:pt x="281083" y="23622"/>
                  </a:lnTo>
                  <a:lnTo>
                    <a:pt x="297371" y="39910"/>
                  </a:lnTo>
                  <a:lnTo>
                    <a:pt x="281083" y="56198"/>
                  </a:lnTo>
                  <a:lnTo>
                    <a:pt x="297371" y="72485"/>
                  </a:lnTo>
                  <a:lnTo>
                    <a:pt x="281083" y="88773"/>
                  </a:lnTo>
                  <a:lnTo>
                    <a:pt x="264795" y="72485"/>
                  </a:lnTo>
                  <a:lnTo>
                    <a:pt x="248508" y="88773"/>
                  </a:lnTo>
                  <a:lnTo>
                    <a:pt x="232220" y="72485"/>
                  </a:lnTo>
                  <a:lnTo>
                    <a:pt x="248508" y="56198"/>
                  </a:lnTo>
                  <a:lnTo>
                    <a:pt x="232220" y="39910"/>
                  </a:lnTo>
                  <a:close/>
                  <a:moveTo>
                    <a:pt x="46101" y="23051"/>
                  </a:moveTo>
                  <a:lnTo>
                    <a:pt x="69152" y="23051"/>
                  </a:lnTo>
                  <a:lnTo>
                    <a:pt x="69152" y="92107"/>
                  </a:lnTo>
                  <a:lnTo>
                    <a:pt x="92202" y="92107"/>
                  </a:lnTo>
                  <a:lnTo>
                    <a:pt x="92202" y="46101"/>
                  </a:lnTo>
                  <a:lnTo>
                    <a:pt x="115253" y="46101"/>
                  </a:lnTo>
                  <a:lnTo>
                    <a:pt x="115253" y="92107"/>
                  </a:lnTo>
                  <a:lnTo>
                    <a:pt x="138303" y="92107"/>
                  </a:lnTo>
                  <a:lnTo>
                    <a:pt x="138303" y="34576"/>
                  </a:lnTo>
                  <a:lnTo>
                    <a:pt x="161354" y="34576"/>
                  </a:lnTo>
                  <a:lnTo>
                    <a:pt x="161354" y="92107"/>
                  </a:lnTo>
                  <a:lnTo>
                    <a:pt x="184404" y="92107"/>
                  </a:lnTo>
                  <a:lnTo>
                    <a:pt x="184404" y="115158"/>
                  </a:lnTo>
                  <a:lnTo>
                    <a:pt x="46292" y="115158"/>
                  </a:lnTo>
                  <a:lnTo>
                    <a:pt x="46292" y="23051"/>
                  </a:lnTo>
                  <a:close/>
                  <a:moveTo>
                    <a:pt x="46101" y="161163"/>
                  </a:moveTo>
                  <a:lnTo>
                    <a:pt x="66389" y="161163"/>
                  </a:lnTo>
                  <a:lnTo>
                    <a:pt x="115158" y="136779"/>
                  </a:lnTo>
                  <a:lnTo>
                    <a:pt x="161735" y="160020"/>
                  </a:lnTo>
                  <a:lnTo>
                    <a:pt x="218789" y="137255"/>
                  </a:lnTo>
                  <a:lnTo>
                    <a:pt x="278606" y="161163"/>
                  </a:lnTo>
                  <a:lnTo>
                    <a:pt x="299371" y="161163"/>
                  </a:lnTo>
                  <a:lnTo>
                    <a:pt x="299371" y="184214"/>
                  </a:lnTo>
                  <a:lnTo>
                    <a:pt x="274130" y="184214"/>
                  </a:lnTo>
                  <a:lnTo>
                    <a:pt x="218789" y="162116"/>
                  </a:lnTo>
                  <a:lnTo>
                    <a:pt x="160687" y="185357"/>
                  </a:lnTo>
                  <a:lnTo>
                    <a:pt x="115158" y="162592"/>
                  </a:lnTo>
                  <a:lnTo>
                    <a:pt x="71819" y="184214"/>
                  </a:lnTo>
                  <a:lnTo>
                    <a:pt x="46101" y="184214"/>
                  </a:lnTo>
                  <a:lnTo>
                    <a:pt x="46101" y="161163"/>
                  </a:lnTo>
                  <a:close/>
                </a:path>
              </a:pathLst>
            </a:custGeom>
            <a:solidFill>
              <a:srgbClr val="170B3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FF"/>
                </a:solidFill>
                <a:latin typeface="Calibri"/>
                <a:ea typeface="Calibri"/>
                <a:cs typeface="Calibri"/>
                <a:sym typeface="Calibri"/>
              </a:endParaRPr>
            </a:p>
          </p:txBody>
        </p:sp>
      </p:gr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1" name="Shape 3221"/>
        <p:cNvGrpSpPr/>
        <p:nvPr/>
      </p:nvGrpSpPr>
      <p:grpSpPr>
        <a:xfrm>
          <a:off x="0" y="0"/>
          <a:ext cx="0" cy="0"/>
          <a:chOff x="0" y="0"/>
          <a:chExt cx="0" cy="0"/>
        </a:xfrm>
      </p:grpSpPr>
      <p:sp>
        <p:nvSpPr>
          <p:cNvPr id="3222" name="Google Shape;3222;p312"/>
          <p:cNvSpPr txBox="1"/>
          <p:nvPr>
            <p:ph type="title"/>
          </p:nvPr>
        </p:nvSpPr>
        <p:spPr>
          <a:xfrm>
            <a:off x="91425" y="74850"/>
            <a:ext cx="8624400" cy="7827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n" sz="1800">
                <a:solidFill>
                  <a:srgbClr val="321A7C"/>
                </a:solidFill>
              </a:rPr>
              <a:t>Step 3 - Create a GET REST API to fetch all employee details with AI </a:t>
            </a:r>
            <a:endParaRPr sz="1800">
              <a:solidFill>
                <a:srgbClr val="321A7C"/>
              </a:solidFill>
            </a:endParaRPr>
          </a:p>
          <a:p>
            <a:pPr indent="0" lvl="0" marL="0" rtl="0" algn="ctr">
              <a:lnSpc>
                <a:spcPct val="150000"/>
              </a:lnSpc>
              <a:spcBef>
                <a:spcPts val="0"/>
              </a:spcBef>
              <a:spcAft>
                <a:spcPts val="0"/>
              </a:spcAft>
              <a:buNone/>
            </a:pPr>
            <a:r>
              <a:rPr lang="en" sz="1800">
                <a:solidFill>
                  <a:srgbClr val="321A7C"/>
                </a:solidFill>
              </a:rPr>
              <a:t>using the below data fields</a:t>
            </a:r>
            <a:endParaRPr sz="1800">
              <a:solidFill>
                <a:srgbClr val="321A7C"/>
              </a:solidFill>
            </a:endParaRPr>
          </a:p>
          <a:p>
            <a:pPr indent="0" lvl="0" marL="0" rtl="0" algn="l">
              <a:lnSpc>
                <a:spcPct val="150000"/>
              </a:lnSpc>
              <a:spcBef>
                <a:spcPts val="0"/>
              </a:spcBef>
              <a:spcAft>
                <a:spcPts val="0"/>
              </a:spcAft>
              <a:buNone/>
            </a:pPr>
            <a:r>
              <a:t/>
            </a:r>
            <a:endParaRPr sz="1800">
              <a:solidFill>
                <a:srgbClr val="321A7C"/>
              </a:solidFill>
            </a:endParaRPr>
          </a:p>
        </p:txBody>
      </p:sp>
      <p:sp>
        <p:nvSpPr>
          <p:cNvPr id="3223" name="Google Shape;3223;p312"/>
          <p:cNvSpPr txBox="1"/>
          <p:nvPr>
            <p:ph idx="4294967295" type="body"/>
          </p:nvPr>
        </p:nvSpPr>
        <p:spPr>
          <a:xfrm>
            <a:off x="325700" y="914675"/>
            <a:ext cx="8779500" cy="1905600"/>
          </a:xfrm>
          <a:prstGeom prst="rect">
            <a:avLst/>
          </a:prstGeom>
        </p:spPr>
        <p:txBody>
          <a:bodyPr anchorCtr="0" anchor="t" bIns="91425" lIns="91425" spcFirstLastPara="1" rIns="91425" wrap="square" tIns="91425">
            <a:noAutofit/>
          </a:bodyPr>
          <a:lstStyle/>
          <a:p>
            <a:pPr indent="-304800" lvl="0" marL="457200" rtl="0" algn="l">
              <a:lnSpc>
                <a:spcPct val="150000"/>
              </a:lnSpc>
              <a:spcBef>
                <a:spcPts val="0"/>
              </a:spcBef>
              <a:spcAft>
                <a:spcPts val="0"/>
              </a:spcAft>
              <a:buClr>
                <a:srgbClr val="0F0F0F"/>
              </a:buClr>
              <a:buSzPts val="1200"/>
              <a:buFont typeface="Poppins Medium"/>
              <a:buAutoNum type="arabicPeriod"/>
            </a:pPr>
            <a:r>
              <a:rPr lang="en">
                <a:solidFill>
                  <a:srgbClr val="0F0F0F"/>
                </a:solidFill>
                <a:latin typeface="Poppins Medium"/>
                <a:ea typeface="Poppins Medium"/>
                <a:cs typeface="Poppins Medium"/>
                <a:sym typeface="Poppins Medium"/>
              </a:rPr>
              <a:t>ID</a:t>
            </a:r>
            <a:endParaRPr>
              <a:solidFill>
                <a:srgbClr val="0F0F0F"/>
              </a:solidFill>
              <a:latin typeface="Poppins Medium"/>
              <a:ea typeface="Poppins Medium"/>
              <a:cs typeface="Poppins Medium"/>
              <a:sym typeface="Poppins Medium"/>
            </a:endParaRPr>
          </a:p>
          <a:p>
            <a:pPr indent="-304800" lvl="0" marL="457200" rtl="0" algn="l">
              <a:lnSpc>
                <a:spcPct val="150000"/>
              </a:lnSpc>
              <a:spcBef>
                <a:spcPts val="0"/>
              </a:spcBef>
              <a:spcAft>
                <a:spcPts val="0"/>
              </a:spcAft>
              <a:buClr>
                <a:srgbClr val="0F0F0F"/>
              </a:buClr>
              <a:buSzPts val="1200"/>
              <a:buFont typeface="Poppins Medium"/>
              <a:buAutoNum type="arabicPeriod"/>
            </a:pPr>
            <a:r>
              <a:rPr lang="en">
                <a:solidFill>
                  <a:srgbClr val="0F0F0F"/>
                </a:solidFill>
                <a:latin typeface="Poppins Medium"/>
                <a:ea typeface="Poppins Medium"/>
                <a:cs typeface="Poppins Medium"/>
                <a:sym typeface="Poppins Medium"/>
              </a:rPr>
              <a:t>Name </a:t>
            </a:r>
            <a:endParaRPr>
              <a:solidFill>
                <a:srgbClr val="0F0F0F"/>
              </a:solidFill>
              <a:latin typeface="Poppins Medium"/>
              <a:ea typeface="Poppins Medium"/>
              <a:cs typeface="Poppins Medium"/>
              <a:sym typeface="Poppins Medium"/>
            </a:endParaRPr>
          </a:p>
          <a:p>
            <a:pPr indent="-304800" lvl="0" marL="457200" rtl="0" algn="l">
              <a:lnSpc>
                <a:spcPct val="150000"/>
              </a:lnSpc>
              <a:spcBef>
                <a:spcPts val="0"/>
              </a:spcBef>
              <a:spcAft>
                <a:spcPts val="0"/>
              </a:spcAft>
              <a:buClr>
                <a:srgbClr val="0F0F0F"/>
              </a:buClr>
              <a:buSzPts val="1200"/>
              <a:buFont typeface="Poppins Medium"/>
              <a:buAutoNum type="arabicPeriod"/>
            </a:pPr>
            <a:r>
              <a:rPr lang="en">
                <a:solidFill>
                  <a:srgbClr val="0F0F0F"/>
                </a:solidFill>
                <a:latin typeface="Poppins Medium"/>
                <a:ea typeface="Poppins Medium"/>
                <a:cs typeface="Poppins Medium"/>
                <a:sym typeface="Poppins Medium"/>
              </a:rPr>
              <a:t>Date Of Joining </a:t>
            </a:r>
            <a:endParaRPr>
              <a:solidFill>
                <a:srgbClr val="0F0F0F"/>
              </a:solidFill>
              <a:latin typeface="Poppins Medium"/>
              <a:ea typeface="Poppins Medium"/>
              <a:cs typeface="Poppins Medium"/>
              <a:sym typeface="Poppins Medium"/>
            </a:endParaRPr>
          </a:p>
          <a:p>
            <a:pPr indent="-304800" lvl="0" marL="457200" rtl="0" algn="l">
              <a:lnSpc>
                <a:spcPct val="150000"/>
              </a:lnSpc>
              <a:spcBef>
                <a:spcPts val="0"/>
              </a:spcBef>
              <a:spcAft>
                <a:spcPts val="0"/>
              </a:spcAft>
              <a:buClr>
                <a:srgbClr val="0F0F0F"/>
              </a:buClr>
              <a:buSzPts val="1200"/>
              <a:buFont typeface="Poppins Medium"/>
              <a:buAutoNum type="arabicPeriod"/>
            </a:pPr>
            <a:r>
              <a:rPr lang="en">
                <a:solidFill>
                  <a:srgbClr val="0F0F0F"/>
                </a:solidFill>
                <a:latin typeface="Poppins Medium"/>
                <a:ea typeface="Poppins Medium"/>
                <a:cs typeface="Poppins Medium"/>
                <a:sym typeface="Poppins Medium"/>
              </a:rPr>
              <a:t>Status</a:t>
            </a:r>
            <a:endParaRPr>
              <a:solidFill>
                <a:srgbClr val="0F0F0F"/>
              </a:solidFill>
              <a:latin typeface="Poppins Medium"/>
              <a:ea typeface="Poppins Medium"/>
              <a:cs typeface="Poppins Medium"/>
              <a:sym typeface="Poppins Medium"/>
            </a:endParaRPr>
          </a:p>
          <a:p>
            <a:pPr indent="-304800" lvl="0" marL="457200" rtl="0" algn="l">
              <a:lnSpc>
                <a:spcPct val="150000"/>
              </a:lnSpc>
              <a:spcBef>
                <a:spcPts val="0"/>
              </a:spcBef>
              <a:spcAft>
                <a:spcPts val="0"/>
              </a:spcAft>
              <a:buClr>
                <a:srgbClr val="0F0F0F"/>
              </a:buClr>
              <a:buSzPts val="1200"/>
              <a:buFont typeface="Poppins Medium"/>
              <a:buAutoNum type="arabicPeriod"/>
            </a:pPr>
            <a:r>
              <a:rPr lang="en">
                <a:solidFill>
                  <a:srgbClr val="0F0F0F"/>
                </a:solidFill>
                <a:latin typeface="Poppins Medium"/>
                <a:ea typeface="Poppins Medium"/>
                <a:cs typeface="Poppins Medium"/>
                <a:sym typeface="Poppins Medium"/>
              </a:rPr>
              <a:t>Department </a:t>
            </a:r>
            <a:endParaRPr>
              <a:solidFill>
                <a:srgbClr val="0F0F0F"/>
              </a:solidFill>
              <a:latin typeface="Poppins Medium"/>
              <a:ea typeface="Poppins Medium"/>
              <a:cs typeface="Poppins Medium"/>
              <a:sym typeface="Poppins Medium"/>
            </a:endParaRPr>
          </a:p>
          <a:p>
            <a:pPr indent="-304800" lvl="0" marL="457200" rtl="0" algn="l">
              <a:lnSpc>
                <a:spcPct val="150000"/>
              </a:lnSpc>
              <a:spcBef>
                <a:spcPts val="0"/>
              </a:spcBef>
              <a:spcAft>
                <a:spcPts val="0"/>
              </a:spcAft>
              <a:buClr>
                <a:srgbClr val="0F0F0F"/>
              </a:buClr>
              <a:buSzPts val="1200"/>
              <a:buFont typeface="Poppins Medium"/>
              <a:buAutoNum type="arabicPeriod"/>
            </a:pPr>
            <a:r>
              <a:rPr lang="en">
                <a:solidFill>
                  <a:srgbClr val="0F0F0F"/>
                </a:solidFill>
                <a:latin typeface="Poppins Medium"/>
                <a:ea typeface="Poppins Medium"/>
                <a:cs typeface="Poppins Medium"/>
                <a:sym typeface="Poppins Medium"/>
              </a:rPr>
              <a:t>Salary [If doesn’t exist, don’t send this value in the response] </a:t>
            </a:r>
            <a:endParaRPr>
              <a:solidFill>
                <a:srgbClr val="0F0F0F"/>
              </a:solidFill>
              <a:latin typeface="Poppins Medium"/>
              <a:ea typeface="Poppins Medium"/>
              <a:cs typeface="Poppins Medium"/>
              <a:sym typeface="Poppins Medium"/>
            </a:endParaRPr>
          </a:p>
          <a:p>
            <a:pPr indent="-304800" lvl="0" marL="457200" rtl="0" algn="l">
              <a:lnSpc>
                <a:spcPct val="150000"/>
              </a:lnSpc>
              <a:spcBef>
                <a:spcPts val="0"/>
              </a:spcBef>
              <a:spcAft>
                <a:spcPts val="0"/>
              </a:spcAft>
              <a:buClr>
                <a:srgbClr val="0F0F0F"/>
              </a:buClr>
              <a:buSzPts val="1200"/>
              <a:buFont typeface="Poppins Medium"/>
              <a:buAutoNum type="arabicPeriod"/>
            </a:pPr>
            <a:r>
              <a:rPr lang="en">
                <a:solidFill>
                  <a:srgbClr val="0F0F0F"/>
                </a:solidFill>
                <a:latin typeface="Poppins Medium"/>
                <a:ea typeface="Poppins Medium"/>
                <a:cs typeface="Poppins Medium"/>
                <a:sym typeface="Poppins Medium"/>
              </a:rPr>
              <a:t>ManagerID [If doesn’t exist, don’t send this value in the response]</a:t>
            </a:r>
            <a:endParaRPr>
              <a:latin typeface="Poppins Medium"/>
              <a:ea typeface="Poppins Medium"/>
              <a:cs typeface="Poppins Medium"/>
              <a:sym typeface="Poppins Medium"/>
            </a:endParaRPr>
          </a:p>
        </p:txBody>
      </p:sp>
      <p:sp>
        <p:nvSpPr>
          <p:cNvPr id="3224" name="Google Shape;3224;p312"/>
          <p:cNvSpPr txBox="1"/>
          <p:nvPr/>
        </p:nvSpPr>
        <p:spPr>
          <a:xfrm>
            <a:off x="1389450" y="3550563"/>
            <a:ext cx="7754700" cy="11700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a:solidFill>
                  <a:srgbClr val="0000FF"/>
                </a:solidFill>
                <a:latin typeface="Poppins"/>
                <a:ea typeface="Poppins"/>
                <a:cs typeface="Poppins"/>
                <a:sym typeface="Poppins"/>
              </a:rPr>
              <a:t>AI Pro Tips</a:t>
            </a:r>
            <a:endParaRPr>
              <a:solidFill>
                <a:srgbClr val="0000FF"/>
              </a:solidFill>
              <a:latin typeface="Poppins Medium"/>
              <a:ea typeface="Poppins Medium"/>
              <a:cs typeface="Poppins Medium"/>
              <a:sym typeface="Poppins Medium"/>
            </a:endParaRPr>
          </a:p>
          <a:p>
            <a:pPr indent="-317500" lvl="0" marL="457200" rtl="0" algn="l">
              <a:spcBef>
                <a:spcPts val="0"/>
              </a:spcBef>
              <a:spcAft>
                <a:spcPts val="0"/>
              </a:spcAft>
              <a:buClr>
                <a:srgbClr val="0000FF"/>
              </a:buClr>
              <a:buSzPts val="1400"/>
              <a:buFont typeface="Poppins Medium"/>
              <a:buAutoNum type="arabicPeriod"/>
            </a:pPr>
            <a:r>
              <a:rPr lang="en">
                <a:solidFill>
                  <a:srgbClr val="0000FF"/>
                </a:solidFill>
                <a:latin typeface="Poppins Medium"/>
                <a:ea typeface="Poppins Medium"/>
                <a:cs typeface="Poppins Medium"/>
                <a:sym typeface="Poppins Medium"/>
              </a:rPr>
              <a:t>Give AI specific requirements (if data field doesn’t exist, then don’t sent it in response) </a:t>
            </a:r>
            <a:endParaRPr>
              <a:solidFill>
                <a:srgbClr val="0000FF"/>
              </a:solidFill>
              <a:latin typeface="Poppins Medium"/>
              <a:ea typeface="Poppins Medium"/>
              <a:cs typeface="Poppins Medium"/>
              <a:sym typeface="Poppins Medium"/>
            </a:endParaRPr>
          </a:p>
          <a:p>
            <a:pPr indent="-317500" lvl="0" marL="457200" rtl="0" algn="l">
              <a:spcBef>
                <a:spcPts val="0"/>
              </a:spcBef>
              <a:spcAft>
                <a:spcPts val="0"/>
              </a:spcAft>
              <a:buClr>
                <a:srgbClr val="0000FF"/>
              </a:buClr>
              <a:buSzPts val="1400"/>
              <a:buFont typeface="Poppins Medium"/>
              <a:buAutoNum type="arabicPeriod"/>
            </a:pPr>
            <a:r>
              <a:rPr lang="en">
                <a:solidFill>
                  <a:srgbClr val="0000FF"/>
                </a:solidFill>
                <a:latin typeface="Poppins Medium"/>
                <a:ea typeface="Poppins Medium"/>
                <a:cs typeface="Poppins Medium"/>
                <a:sym typeface="Poppins Medium"/>
              </a:rPr>
              <a:t>Regularly commit your code, especially before allowing AI to write your code, so if that, if the AI make a mistake, you can always go back to the previous committed code and start again. </a:t>
            </a:r>
            <a:endParaRPr>
              <a:solidFill>
                <a:srgbClr val="0000FF"/>
              </a:solidFill>
              <a:latin typeface="Poppins Medium"/>
              <a:ea typeface="Poppins Medium"/>
              <a:cs typeface="Poppins Medium"/>
              <a:sym typeface="Poppins Medium"/>
            </a:endParaRPr>
          </a:p>
        </p:txBody>
      </p:sp>
      <p:sp>
        <p:nvSpPr>
          <p:cNvPr id="3225" name="Google Shape;3225;p312"/>
          <p:cNvSpPr/>
          <p:nvPr/>
        </p:nvSpPr>
        <p:spPr>
          <a:xfrm>
            <a:off x="502650" y="3550573"/>
            <a:ext cx="886800" cy="958200"/>
          </a:xfrm>
          <a:prstGeom prst="rect">
            <a:avLst/>
          </a:prstGeom>
          <a:solidFill>
            <a:srgbClr val="D1C5A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nvGrpSpPr>
          <p:cNvPr id="3226" name="Google Shape;3226;p312"/>
          <p:cNvGrpSpPr/>
          <p:nvPr/>
        </p:nvGrpSpPr>
        <p:grpSpPr>
          <a:xfrm>
            <a:off x="740302" y="3837710"/>
            <a:ext cx="411496" cy="401914"/>
            <a:chOff x="-2697122" y="3820201"/>
            <a:chExt cx="390525" cy="385381"/>
          </a:xfrm>
        </p:grpSpPr>
        <p:sp>
          <p:nvSpPr>
            <p:cNvPr id="3227" name="Google Shape;3227;p312"/>
            <p:cNvSpPr/>
            <p:nvPr/>
          </p:nvSpPr>
          <p:spPr>
            <a:xfrm>
              <a:off x="-2697122" y="3820201"/>
              <a:ext cx="390525" cy="57150"/>
            </a:xfrm>
            <a:custGeom>
              <a:rect b="b" l="l" r="r" t="t"/>
              <a:pathLst>
                <a:path extrusionOk="0" h="57150" w="390525">
                  <a:moveTo>
                    <a:pt x="0" y="0"/>
                  </a:moveTo>
                  <a:lnTo>
                    <a:pt x="391382" y="0"/>
                  </a:lnTo>
                  <a:lnTo>
                    <a:pt x="391382" y="57531"/>
                  </a:lnTo>
                  <a:lnTo>
                    <a:pt x="0" y="57531"/>
                  </a:lnTo>
                  <a:close/>
                </a:path>
              </a:pathLst>
            </a:custGeom>
            <a:solidFill>
              <a:srgbClr val="170B3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FF"/>
                </a:solidFill>
                <a:latin typeface="Calibri"/>
                <a:ea typeface="Calibri"/>
                <a:cs typeface="Calibri"/>
                <a:sym typeface="Calibri"/>
              </a:endParaRPr>
            </a:p>
          </p:txBody>
        </p:sp>
        <p:sp>
          <p:nvSpPr>
            <p:cNvPr id="3228" name="Google Shape;3228;p312"/>
            <p:cNvSpPr/>
            <p:nvPr/>
          </p:nvSpPr>
          <p:spPr>
            <a:xfrm>
              <a:off x="-2674072" y="3900782"/>
              <a:ext cx="342900" cy="304800"/>
            </a:xfrm>
            <a:custGeom>
              <a:rect b="b" l="l" r="r" t="t"/>
              <a:pathLst>
                <a:path extrusionOk="0" h="304800" w="342900">
                  <a:moveTo>
                    <a:pt x="0" y="218694"/>
                  </a:moveTo>
                  <a:lnTo>
                    <a:pt x="161163" y="218694"/>
                  </a:lnTo>
                  <a:lnTo>
                    <a:pt x="161163" y="245745"/>
                  </a:lnTo>
                  <a:lnTo>
                    <a:pt x="64389" y="288703"/>
                  </a:lnTo>
                  <a:lnTo>
                    <a:pt x="73724" y="309753"/>
                  </a:lnTo>
                  <a:lnTo>
                    <a:pt x="161163" y="270891"/>
                  </a:lnTo>
                  <a:lnTo>
                    <a:pt x="161163" y="310706"/>
                  </a:lnTo>
                  <a:lnTo>
                    <a:pt x="184214" y="310706"/>
                  </a:lnTo>
                  <a:lnTo>
                    <a:pt x="184214" y="270891"/>
                  </a:lnTo>
                  <a:lnTo>
                    <a:pt x="271653" y="309753"/>
                  </a:lnTo>
                  <a:lnTo>
                    <a:pt x="280988" y="288703"/>
                  </a:lnTo>
                  <a:lnTo>
                    <a:pt x="184214" y="245745"/>
                  </a:lnTo>
                  <a:lnTo>
                    <a:pt x="184214" y="218694"/>
                  </a:lnTo>
                  <a:lnTo>
                    <a:pt x="345377" y="218694"/>
                  </a:lnTo>
                  <a:lnTo>
                    <a:pt x="345377" y="0"/>
                  </a:lnTo>
                  <a:lnTo>
                    <a:pt x="95" y="0"/>
                  </a:lnTo>
                  <a:lnTo>
                    <a:pt x="95" y="218694"/>
                  </a:lnTo>
                  <a:close/>
                  <a:moveTo>
                    <a:pt x="232220" y="39910"/>
                  </a:moveTo>
                  <a:lnTo>
                    <a:pt x="248508" y="23622"/>
                  </a:lnTo>
                  <a:lnTo>
                    <a:pt x="264795" y="39910"/>
                  </a:lnTo>
                  <a:lnTo>
                    <a:pt x="281083" y="23622"/>
                  </a:lnTo>
                  <a:lnTo>
                    <a:pt x="297371" y="39910"/>
                  </a:lnTo>
                  <a:lnTo>
                    <a:pt x="281083" y="56198"/>
                  </a:lnTo>
                  <a:lnTo>
                    <a:pt x="297371" y="72485"/>
                  </a:lnTo>
                  <a:lnTo>
                    <a:pt x="281083" y="88773"/>
                  </a:lnTo>
                  <a:lnTo>
                    <a:pt x="264795" y="72485"/>
                  </a:lnTo>
                  <a:lnTo>
                    <a:pt x="248508" y="88773"/>
                  </a:lnTo>
                  <a:lnTo>
                    <a:pt x="232220" y="72485"/>
                  </a:lnTo>
                  <a:lnTo>
                    <a:pt x="248508" y="56198"/>
                  </a:lnTo>
                  <a:lnTo>
                    <a:pt x="232220" y="39910"/>
                  </a:lnTo>
                  <a:close/>
                  <a:moveTo>
                    <a:pt x="46101" y="23051"/>
                  </a:moveTo>
                  <a:lnTo>
                    <a:pt x="69152" y="23051"/>
                  </a:lnTo>
                  <a:lnTo>
                    <a:pt x="69152" y="92107"/>
                  </a:lnTo>
                  <a:lnTo>
                    <a:pt x="92202" y="92107"/>
                  </a:lnTo>
                  <a:lnTo>
                    <a:pt x="92202" y="46101"/>
                  </a:lnTo>
                  <a:lnTo>
                    <a:pt x="115253" y="46101"/>
                  </a:lnTo>
                  <a:lnTo>
                    <a:pt x="115253" y="92107"/>
                  </a:lnTo>
                  <a:lnTo>
                    <a:pt x="138303" y="92107"/>
                  </a:lnTo>
                  <a:lnTo>
                    <a:pt x="138303" y="34576"/>
                  </a:lnTo>
                  <a:lnTo>
                    <a:pt x="161354" y="34576"/>
                  </a:lnTo>
                  <a:lnTo>
                    <a:pt x="161354" y="92107"/>
                  </a:lnTo>
                  <a:lnTo>
                    <a:pt x="184404" y="92107"/>
                  </a:lnTo>
                  <a:lnTo>
                    <a:pt x="184404" y="115158"/>
                  </a:lnTo>
                  <a:lnTo>
                    <a:pt x="46292" y="115158"/>
                  </a:lnTo>
                  <a:lnTo>
                    <a:pt x="46292" y="23051"/>
                  </a:lnTo>
                  <a:close/>
                  <a:moveTo>
                    <a:pt x="46101" y="161163"/>
                  </a:moveTo>
                  <a:lnTo>
                    <a:pt x="66389" y="161163"/>
                  </a:lnTo>
                  <a:lnTo>
                    <a:pt x="115158" y="136779"/>
                  </a:lnTo>
                  <a:lnTo>
                    <a:pt x="161735" y="160020"/>
                  </a:lnTo>
                  <a:lnTo>
                    <a:pt x="218789" y="137255"/>
                  </a:lnTo>
                  <a:lnTo>
                    <a:pt x="278606" y="161163"/>
                  </a:lnTo>
                  <a:lnTo>
                    <a:pt x="299371" y="161163"/>
                  </a:lnTo>
                  <a:lnTo>
                    <a:pt x="299371" y="184214"/>
                  </a:lnTo>
                  <a:lnTo>
                    <a:pt x="274130" y="184214"/>
                  </a:lnTo>
                  <a:lnTo>
                    <a:pt x="218789" y="162116"/>
                  </a:lnTo>
                  <a:lnTo>
                    <a:pt x="160687" y="185357"/>
                  </a:lnTo>
                  <a:lnTo>
                    <a:pt x="115158" y="162592"/>
                  </a:lnTo>
                  <a:lnTo>
                    <a:pt x="71819" y="184214"/>
                  </a:lnTo>
                  <a:lnTo>
                    <a:pt x="46101" y="184214"/>
                  </a:lnTo>
                  <a:lnTo>
                    <a:pt x="46101" y="161163"/>
                  </a:lnTo>
                  <a:close/>
                </a:path>
              </a:pathLst>
            </a:custGeom>
            <a:solidFill>
              <a:srgbClr val="170B3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FF"/>
                </a:solidFill>
                <a:latin typeface="Calibri"/>
                <a:ea typeface="Calibri"/>
                <a:cs typeface="Calibri"/>
                <a:sym typeface="Calibri"/>
              </a:endParaRPr>
            </a:p>
          </p:txBody>
        </p:sp>
      </p:gr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2" name="Shape 3232"/>
        <p:cNvGrpSpPr/>
        <p:nvPr/>
      </p:nvGrpSpPr>
      <p:grpSpPr>
        <a:xfrm>
          <a:off x="0" y="0"/>
          <a:ext cx="0" cy="0"/>
          <a:chOff x="0" y="0"/>
          <a:chExt cx="0" cy="0"/>
        </a:xfrm>
      </p:grpSpPr>
      <p:sp>
        <p:nvSpPr>
          <p:cNvPr id="3233" name="Google Shape;3233;p313"/>
          <p:cNvSpPr txBox="1"/>
          <p:nvPr>
            <p:ph type="title"/>
          </p:nvPr>
        </p:nvSpPr>
        <p:spPr>
          <a:xfrm>
            <a:off x="123875" y="0"/>
            <a:ext cx="8624400" cy="7827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n" sz="1800">
                <a:solidFill>
                  <a:srgbClr val="321A7C"/>
                </a:solidFill>
              </a:rPr>
              <a:t>Step 3 - </a:t>
            </a:r>
            <a:r>
              <a:rPr lang="en" sz="1700">
                <a:solidFill>
                  <a:srgbClr val="321A7C"/>
                </a:solidFill>
              </a:rPr>
              <a:t> Recommended Prompt to Create a GET REST API </a:t>
            </a:r>
            <a:endParaRPr sz="1700">
              <a:solidFill>
                <a:srgbClr val="321A7C"/>
              </a:solidFill>
            </a:endParaRPr>
          </a:p>
          <a:p>
            <a:pPr indent="0" lvl="0" marL="0" rtl="0" algn="ctr">
              <a:lnSpc>
                <a:spcPct val="150000"/>
              </a:lnSpc>
              <a:spcBef>
                <a:spcPts val="0"/>
              </a:spcBef>
              <a:spcAft>
                <a:spcPts val="0"/>
              </a:spcAft>
              <a:buNone/>
            </a:pPr>
            <a:r>
              <a:rPr lang="en" sz="1700">
                <a:solidFill>
                  <a:srgbClr val="321A7C"/>
                </a:solidFill>
              </a:rPr>
              <a:t>with following data fields</a:t>
            </a:r>
            <a:endParaRPr sz="1800">
              <a:solidFill>
                <a:srgbClr val="321A7C"/>
              </a:solidFill>
            </a:endParaRPr>
          </a:p>
        </p:txBody>
      </p:sp>
      <p:sp>
        <p:nvSpPr>
          <p:cNvPr id="3234" name="Google Shape;3234;p313"/>
          <p:cNvSpPr txBox="1"/>
          <p:nvPr>
            <p:ph idx="4294967295" type="body"/>
          </p:nvPr>
        </p:nvSpPr>
        <p:spPr>
          <a:xfrm>
            <a:off x="268200" y="998600"/>
            <a:ext cx="8801700" cy="14499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i="1" lang="en" sz="1000" u="sng">
                <a:solidFill>
                  <a:srgbClr val="0000FF"/>
                </a:solidFill>
                <a:latin typeface="Poppins"/>
                <a:ea typeface="Poppins"/>
                <a:cs typeface="Poppins"/>
                <a:sym typeface="Poppins"/>
              </a:rPr>
              <a:t>Context</a:t>
            </a:r>
            <a:r>
              <a:rPr i="1" lang="en" sz="1000" u="sng">
                <a:solidFill>
                  <a:srgbClr val="0000FF"/>
                </a:solidFill>
                <a:latin typeface="Poppins Medium"/>
                <a:ea typeface="Poppins Medium"/>
                <a:cs typeface="Poppins Medium"/>
                <a:sym typeface="Poppins Medium"/>
              </a:rPr>
              <a:t>:</a:t>
            </a:r>
            <a:r>
              <a:rPr lang="en" sz="1000">
                <a:solidFill>
                  <a:srgbClr val="000000"/>
                </a:solidFill>
                <a:latin typeface="Poppins Medium"/>
                <a:ea typeface="Poppins Medium"/>
                <a:cs typeface="Poppins Medium"/>
                <a:sym typeface="Poppins Medium"/>
              </a:rPr>
              <a:t> Please review source code of my existing Employee Microservice in Java using Springboot (attached source code) </a:t>
            </a:r>
            <a:r>
              <a:rPr b="1" i="1" lang="en" sz="1000" u="sng">
                <a:solidFill>
                  <a:srgbClr val="0000FF"/>
                </a:solidFill>
                <a:latin typeface="Poppins"/>
                <a:ea typeface="Poppins"/>
                <a:cs typeface="Poppins"/>
                <a:sym typeface="Poppins"/>
              </a:rPr>
              <a:t>Current Task</a:t>
            </a:r>
            <a:r>
              <a:rPr i="1" lang="en" sz="1000" u="sng">
                <a:solidFill>
                  <a:srgbClr val="0000FF"/>
                </a:solidFill>
                <a:latin typeface="Poppins Medium"/>
                <a:ea typeface="Poppins Medium"/>
                <a:cs typeface="Poppins Medium"/>
                <a:sym typeface="Poppins Medium"/>
              </a:rPr>
              <a:t>:</a:t>
            </a:r>
            <a:r>
              <a:rPr lang="en" sz="1000">
                <a:solidFill>
                  <a:srgbClr val="000000"/>
                </a:solidFill>
                <a:latin typeface="Poppins Medium"/>
                <a:ea typeface="Poppins Medium"/>
                <a:cs typeface="Poppins Medium"/>
                <a:sym typeface="Poppins Medium"/>
              </a:rPr>
              <a:t> Using the dependencies and specifications in the existing source code, Create a GET REST API on the path “/api/employees”, which will fetch all the available employees data from the database with the following data fields: 1. </a:t>
            </a:r>
            <a:r>
              <a:rPr lang="en" sz="1000">
                <a:solidFill>
                  <a:srgbClr val="0F0F0F"/>
                </a:solidFill>
                <a:latin typeface="Poppins Medium"/>
                <a:ea typeface="Poppins Medium"/>
                <a:cs typeface="Poppins Medium"/>
                <a:sym typeface="Poppins Medium"/>
              </a:rPr>
              <a:t>ID, 2. Name, 3. Date Of Joining, 4. Status, 5. Department, 6. Salary [If doesn’t exist, don’t send this value in the response], 7. ManagerID [If doesn’t exist, don’t send this value in the response]. </a:t>
            </a:r>
            <a:r>
              <a:rPr i="1" lang="en" sz="1000" u="sng">
                <a:solidFill>
                  <a:srgbClr val="0F0F0F"/>
                </a:solidFill>
                <a:latin typeface="Poppins Medium"/>
                <a:ea typeface="Poppins Medium"/>
                <a:cs typeface="Poppins Medium"/>
                <a:sym typeface="Poppins Medium"/>
              </a:rPr>
              <a:t>Send all the employee data in a list and if no employee exists, then send an empty list. Use camel Case for naming the JSON Response data fields.</a:t>
            </a:r>
            <a:endParaRPr b="1" sz="1000">
              <a:solidFill>
                <a:srgbClr val="0F0F0F"/>
              </a:solidFill>
              <a:latin typeface="Poppins"/>
              <a:ea typeface="Poppins"/>
              <a:cs typeface="Poppins"/>
              <a:sym typeface="Poppins"/>
            </a:endParaRPr>
          </a:p>
          <a:p>
            <a:pPr indent="0" lvl="0" marL="0" rtl="0" algn="l">
              <a:lnSpc>
                <a:spcPct val="150000"/>
              </a:lnSpc>
              <a:spcBef>
                <a:spcPts val="0"/>
              </a:spcBef>
              <a:spcAft>
                <a:spcPts val="0"/>
              </a:spcAft>
              <a:buNone/>
            </a:pPr>
            <a:r>
              <a:t/>
            </a:r>
            <a:endParaRPr>
              <a:solidFill>
                <a:schemeClr val="dk1"/>
              </a:solidFill>
              <a:latin typeface="Poppins Medium"/>
              <a:ea typeface="Poppins Medium"/>
              <a:cs typeface="Poppins Medium"/>
              <a:sym typeface="Poppins Medium"/>
            </a:endParaRPr>
          </a:p>
        </p:txBody>
      </p:sp>
      <p:sp>
        <p:nvSpPr>
          <p:cNvPr id="3235" name="Google Shape;3235;p313"/>
          <p:cNvSpPr txBox="1"/>
          <p:nvPr/>
        </p:nvSpPr>
        <p:spPr>
          <a:xfrm>
            <a:off x="1269875" y="3748500"/>
            <a:ext cx="7835100" cy="10014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a:solidFill>
                  <a:srgbClr val="0000FF"/>
                </a:solidFill>
                <a:latin typeface="Poppins"/>
                <a:ea typeface="Poppins"/>
                <a:cs typeface="Poppins"/>
                <a:sym typeface="Poppins"/>
              </a:rPr>
              <a:t>Prompt Engineering Skills</a:t>
            </a:r>
            <a:endParaRPr>
              <a:solidFill>
                <a:srgbClr val="0000FF"/>
              </a:solidFill>
              <a:latin typeface="Poppins Medium"/>
              <a:ea typeface="Poppins Medium"/>
              <a:cs typeface="Poppins Medium"/>
              <a:sym typeface="Poppins Medium"/>
            </a:endParaRPr>
          </a:p>
          <a:p>
            <a:pPr indent="-317500" lvl="0" marL="457200" rtl="0" algn="l">
              <a:spcBef>
                <a:spcPts val="0"/>
              </a:spcBef>
              <a:spcAft>
                <a:spcPts val="0"/>
              </a:spcAft>
              <a:buClr>
                <a:srgbClr val="0000FF"/>
              </a:buClr>
              <a:buSzPts val="1400"/>
              <a:buFont typeface="Poppins Medium"/>
              <a:buAutoNum type="arabicPeriod"/>
            </a:pPr>
            <a:r>
              <a:rPr lang="en">
                <a:solidFill>
                  <a:srgbClr val="0000FF"/>
                </a:solidFill>
                <a:latin typeface="Poppins Medium"/>
                <a:ea typeface="Poppins Medium"/>
                <a:cs typeface="Poppins Medium"/>
                <a:sym typeface="Poppins Medium"/>
              </a:rPr>
              <a:t>Instead of writing full context in plain text, you can also send (attach) the relevant source code.  </a:t>
            </a:r>
            <a:endParaRPr>
              <a:solidFill>
                <a:srgbClr val="0000FF"/>
              </a:solidFill>
              <a:latin typeface="Poppins Medium"/>
              <a:ea typeface="Poppins Medium"/>
              <a:cs typeface="Poppins Medium"/>
              <a:sym typeface="Poppins Medium"/>
            </a:endParaRPr>
          </a:p>
          <a:p>
            <a:pPr indent="-317500" lvl="0" marL="457200" rtl="0" algn="l">
              <a:spcBef>
                <a:spcPts val="0"/>
              </a:spcBef>
              <a:spcAft>
                <a:spcPts val="0"/>
              </a:spcAft>
              <a:buClr>
                <a:srgbClr val="0000FF"/>
              </a:buClr>
              <a:buSzPts val="1400"/>
              <a:buFont typeface="Poppins Medium"/>
              <a:buAutoNum type="arabicPeriod"/>
            </a:pPr>
            <a:r>
              <a:rPr lang="en">
                <a:solidFill>
                  <a:srgbClr val="0000FF"/>
                </a:solidFill>
                <a:latin typeface="Poppins Medium"/>
                <a:ea typeface="Poppins Medium"/>
                <a:cs typeface="Poppins Medium"/>
                <a:sym typeface="Poppins Medium"/>
              </a:rPr>
              <a:t>For new project or when source code is not present or cannot be sent due to privacy or legal reasons then provide the full context in plain text.</a:t>
            </a:r>
            <a:endParaRPr>
              <a:solidFill>
                <a:srgbClr val="0000FF"/>
              </a:solidFill>
              <a:latin typeface="Poppins Medium"/>
              <a:ea typeface="Poppins Medium"/>
              <a:cs typeface="Poppins Medium"/>
              <a:sym typeface="Poppins Medium"/>
            </a:endParaRPr>
          </a:p>
          <a:p>
            <a:pPr indent="-317500" lvl="0" marL="457200" rtl="0" algn="l">
              <a:spcBef>
                <a:spcPts val="0"/>
              </a:spcBef>
              <a:spcAft>
                <a:spcPts val="0"/>
              </a:spcAft>
              <a:buClr>
                <a:srgbClr val="0000FF"/>
              </a:buClr>
              <a:buSzPts val="1400"/>
              <a:buFont typeface="Poppins Medium"/>
              <a:buAutoNum type="arabicPeriod"/>
            </a:pPr>
            <a:r>
              <a:rPr lang="en">
                <a:solidFill>
                  <a:srgbClr val="0000FF"/>
                </a:solidFill>
                <a:latin typeface="Poppins Medium"/>
                <a:ea typeface="Poppins Medium"/>
                <a:cs typeface="Poppins Medium"/>
                <a:sym typeface="Poppins Medium"/>
              </a:rPr>
              <a:t>For accurate results it’s best to provide only the relevant section of the source code. </a:t>
            </a:r>
            <a:endParaRPr>
              <a:solidFill>
                <a:srgbClr val="0000FF"/>
              </a:solidFill>
              <a:latin typeface="Poppins Medium"/>
              <a:ea typeface="Poppins Medium"/>
              <a:cs typeface="Poppins Medium"/>
              <a:sym typeface="Poppins Medium"/>
            </a:endParaRPr>
          </a:p>
        </p:txBody>
      </p:sp>
      <p:sp>
        <p:nvSpPr>
          <p:cNvPr id="3236" name="Google Shape;3236;p313"/>
          <p:cNvSpPr/>
          <p:nvPr/>
        </p:nvSpPr>
        <p:spPr>
          <a:xfrm>
            <a:off x="383075" y="3494198"/>
            <a:ext cx="886800" cy="958200"/>
          </a:xfrm>
          <a:prstGeom prst="rect">
            <a:avLst/>
          </a:prstGeom>
          <a:solidFill>
            <a:srgbClr val="D1C5A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nvGrpSpPr>
          <p:cNvPr id="3237" name="Google Shape;3237;p313"/>
          <p:cNvGrpSpPr/>
          <p:nvPr/>
        </p:nvGrpSpPr>
        <p:grpSpPr>
          <a:xfrm>
            <a:off x="620727" y="3781335"/>
            <a:ext cx="411496" cy="401914"/>
            <a:chOff x="-2697122" y="3820201"/>
            <a:chExt cx="390525" cy="385381"/>
          </a:xfrm>
        </p:grpSpPr>
        <p:sp>
          <p:nvSpPr>
            <p:cNvPr id="3238" name="Google Shape;3238;p313"/>
            <p:cNvSpPr/>
            <p:nvPr/>
          </p:nvSpPr>
          <p:spPr>
            <a:xfrm>
              <a:off x="-2697122" y="3820201"/>
              <a:ext cx="390525" cy="57150"/>
            </a:xfrm>
            <a:custGeom>
              <a:rect b="b" l="l" r="r" t="t"/>
              <a:pathLst>
                <a:path extrusionOk="0" h="57150" w="390525">
                  <a:moveTo>
                    <a:pt x="0" y="0"/>
                  </a:moveTo>
                  <a:lnTo>
                    <a:pt x="391382" y="0"/>
                  </a:lnTo>
                  <a:lnTo>
                    <a:pt x="391382" y="57531"/>
                  </a:lnTo>
                  <a:lnTo>
                    <a:pt x="0" y="57531"/>
                  </a:lnTo>
                  <a:close/>
                </a:path>
              </a:pathLst>
            </a:custGeom>
            <a:solidFill>
              <a:srgbClr val="170B3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FF"/>
                </a:solidFill>
                <a:latin typeface="Calibri"/>
                <a:ea typeface="Calibri"/>
                <a:cs typeface="Calibri"/>
                <a:sym typeface="Calibri"/>
              </a:endParaRPr>
            </a:p>
          </p:txBody>
        </p:sp>
        <p:sp>
          <p:nvSpPr>
            <p:cNvPr id="3239" name="Google Shape;3239;p313"/>
            <p:cNvSpPr/>
            <p:nvPr/>
          </p:nvSpPr>
          <p:spPr>
            <a:xfrm>
              <a:off x="-2674072" y="3900782"/>
              <a:ext cx="342900" cy="304800"/>
            </a:xfrm>
            <a:custGeom>
              <a:rect b="b" l="l" r="r" t="t"/>
              <a:pathLst>
                <a:path extrusionOk="0" h="304800" w="342900">
                  <a:moveTo>
                    <a:pt x="0" y="218694"/>
                  </a:moveTo>
                  <a:lnTo>
                    <a:pt x="161163" y="218694"/>
                  </a:lnTo>
                  <a:lnTo>
                    <a:pt x="161163" y="245745"/>
                  </a:lnTo>
                  <a:lnTo>
                    <a:pt x="64389" y="288703"/>
                  </a:lnTo>
                  <a:lnTo>
                    <a:pt x="73724" y="309753"/>
                  </a:lnTo>
                  <a:lnTo>
                    <a:pt x="161163" y="270891"/>
                  </a:lnTo>
                  <a:lnTo>
                    <a:pt x="161163" y="310706"/>
                  </a:lnTo>
                  <a:lnTo>
                    <a:pt x="184214" y="310706"/>
                  </a:lnTo>
                  <a:lnTo>
                    <a:pt x="184214" y="270891"/>
                  </a:lnTo>
                  <a:lnTo>
                    <a:pt x="271653" y="309753"/>
                  </a:lnTo>
                  <a:lnTo>
                    <a:pt x="280988" y="288703"/>
                  </a:lnTo>
                  <a:lnTo>
                    <a:pt x="184214" y="245745"/>
                  </a:lnTo>
                  <a:lnTo>
                    <a:pt x="184214" y="218694"/>
                  </a:lnTo>
                  <a:lnTo>
                    <a:pt x="345377" y="218694"/>
                  </a:lnTo>
                  <a:lnTo>
                    <a:pt x="345377" y="0"/>
                  </a:lnTo>
                  <a:lnTo>
                    <a:pt x="95" y="0"/>
                  </a:lnTo>
                  <a:lnTo>
                    <a:pt x="95" y="218694"/>
                  </a:lnTo>
                  <a:close/>
                  <a:moveTo>
                    <a:pt x="232220" y="39910"/>
                  </a:moveTo>
                  <a:lnTo>
                    <a:pt x="248508" y="23622"/>
                  </a:lnTo>
                  <a:lnTo>
                    <a:pt x="264795" y="39910"/>
                  </a:lnTo>
                  <a:lnTo>
                    <a:pt x="281083" y="23622"/>
                  </a:lnTo>
                  <a:lnTo>
                    <a:pt x="297371" y="39910"/>
                  </a:lnTo>
                  <a:lnTo>
                    <a:pt x="281083" y="56198"/>
                  </a:lnTo>
                  <a:lnTo>
                    <a:pt x="297371" y="72485"/>
                  </a:lnTo>
                  <a:lnTo>
                    <a:pt x="281083" y="88773"/>
                  </a:lnTo>
                  <a:lnTo>
                    <a:pt x="264795" y="72485"/>
                  </a:lnTo>
                  <a:lnTo>
                    <a:pt x="248508" y="88773"/>
                  </a:lnTo>
                  <a:lnTo>
                    <a:pt x="232220" y="72485"/>
                  </a:lnTo>
                  <a:lnTo>
                    <a:pt x="248508" y="56198"/>
                  </a:lnTo>
                  <a:lnTo>
                    <a:pt x="232220" y="39910"/>
                  </a:lnTo>
                  <a:close/>
                  <a:moveTo>
                    <a:pt x="46101" y="23051"/>
                  </a:moveTo>
                  <a:lnTo>
                    <a:pt x="69152" y="23051"/>
                  </a:lnTo>
                  <a:lnTo>
                    <a:pt x="69152" y="92107"/>
                  </a:lnTo>
                  <a:lnTo>
                    <a:pt x="92202" y="92107"/>
                  </a:lnTo>
                  <a:lnTo>
                    <a:pt x="92202" y="46101"/>
                  </a:lnTo>
                  <a:lnTo>
                    <a:pt x="115253" y="46101"/>
                  </a:lnTo>
                  <a:lnTo>
                    <a:pt x="115253" y="92107"/>
                  </a:lnTo>
                  <a:lnTo>
                    <a:pt x="138303" y="92107"/>
                  </a:lnTo>
                  <a:lnTo>
                    <a:pt x="138303" y="34576"/>
                  </a:lnTo>
                  <a:lnTo>
                    <a:pt x="161354" y="34576"/>
                  </a:lnTo>
                  <a:lnTo>
                    <a:pt x="161354" y="92107"/>
                  </a:lnTo>
                  <a:lnTo>
                    <a:pt x="184404" y="92107"/>
                  </a:lnTo>
                  <a:lnTo>
                    <a:pt x="184404" y="115158"/>
                  </a:lnTo>
                  <a:lnTo>
                    <a:pt x="46292" y="115158"/>
                  </a:lnTo>
                  <a:lnTo>
                    <a:pt x="46292" y="23051"/>
                  </a:lnTo>
                  <a:close/>
                  <a:moveTo>
                    <a:pt x="46101" y="161163"/>
                  </a:moveTo>
                  <a:lnTo>
                    <a:pt x="66389" y="161163"/>
                  </a:lnTo>
                  <a:lnTo>
                    <a:pt x="115158" y="136779"/>
                  </a:lnTo>
                  <a:lnTo>
                    <a:pt x="161735" y="160020"/>
                  </a:lnTo>
                  <a:lnTo>
                    <a:pt x="218789" y="137255"/>
                  </a:lnTo>
                  <a:lnTo>
                    <a:pt x="278606" y="161163"/>
                  </a:lnTo>
                  <a:lnTo>
                    <a:pt x="299371" y="161163"/>
                  </a:lnTo>
                  <a:lnTo>
                    <a:pt x="299371" y="184214"/>
                  </a:lnTo>
                  <a:lnTo>
                    <a:pt x="274130" y="184214"/>
                  </a:lnTo>
                  <a:lnTo>
                    <a:pt x="218789" y="162116"/>
                  </a:lnTo>
                  <a:lnTo>
                    <a:pt x="160687" y="185357"/>
                  </a:lnTo>
                  <a:lnTo>
                    <a:pt x="115158" y="162592"/>
                  </a:lnTo>
                  <a:lnTo>
                    <a:pt x="71819" y="184214"/>
                  </a:lnTo>
                  <a:lnTo>
                    <a:pt x="46101" y="184214"/>
                  </a:lnTo>
                  <a:lnTo>
                    <a:pt x="46101" y="161163"/>
                  </a:lnTo>
                  <a:close/>
                </a:path>
              </a:pathLst>
            </a:custGeom>
            <a:solidFill>
              <a:srgbClr val="170B3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FF"/>
                </a:solidFill>
                <a:latin typeface="Calibri"/>
                <a:ea typeface="Calibri"/>
                <a:cs typeface="Calibri"/>
                <a:sym typeface="Calibri"/>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3" name="Shape 2233"/>
        <p:cNvGrpSpPr/>
        <p:nvPr/>
      </p:nvGrpSpPr>
      <p:grpSpPr>
        <a:xfrm>
          <a:off x="0" y="0"/>
          <a:ext cx="0" cy="0"/>
          <a:chOff x="0" y="0"/>
          <a:chExt cx="0" cy="0"/>
        </a:xfrm>
      </p:grpSpPr>
      <p:sp>
        <p:nvSpPr>
          <p:cNvPr id="2234" name="Google Shape;2234;p260"/>
          <p:cNvSpPr txBox="1"/>
          <p:nvPr>
            <p:ph type="title"/>
          </p:nvPr>
        </p:nvSpPr>
        <p:spPr>
          <a:xfrm>
            <a:off x="1077050" y="92300"/>
            <a:ext cx="7095000" cy="5340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n" sz="1600">
                <a:solidFill>
                  <a:srgbClr val="321A7C"/>
                </a:solidFill>
              </a:rPr>
              <a:t>How AI will transform the Software Engineering Landscape?</a:t>
            </a:r>
            <a:endParaRPr sz="1600">
              <a:solidFill>
                <a:srgbClr val="321A7C"/>
              </a:solidFill>
            </a:endParaRPr>
          </a:p>
          <a:p>
            <a:pPr indent="0" lvl="0" marL="0" rtl="0" algn="ctr">
              <a:lnSpc>
                <a:spcPct val="150000"/>
              </a:lnSpc>
              <a:spcBef>
                <a:spcPts val="0"/>
              </a:spcBef>
              <a:spcAft>
                <a:spcPts val="0"/>
              </a:spcAft>
              <a:buNone/>
            </a:pPr>
            <a:r>
              <a:rPr lang="en" sz="1900">
                <a:solidFill>
                  <a:srgbClr val="321A7C"/>
                </a:solidFill>
              </a:rPr>
              <a:t>4 Pillars of Transformation</a:t>
            </a:r>
            <a:endParaRPr sz="2200">
              <a:solidFill>
                <a:srgbClr val="321A7C"/>
              </a:solidFill>
            </a:endParaRPr>
          </a:p>
        </p:txBody>
      </p:sp>
      <p:sp>
        <p:nvSpPr>
          <p:cNvPr id="2235" name="Google Shape;2235;p260"/>
          <p:cNvSpPr/>
          <p:nvPr/>
        </p:nvSpPr>
        <p:spPr>
          <a:xfrm>
            <a:off x="7261013" y="2982775"/>
            <a:ext cx="1613400" cy="643800"/>
          </a:xfrm>
          <a:prstGeom prst="flowChartAlternateProcess">
            <a:avLst/>
          </a:prstGeom>
          <a:solidFill>
            <a:srgbClr val="C9DAF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p>
          <a:p>
            <a:pPr indent="0" lvl="0" marL="0" rtl="0" algn="l">
              <a:spcBef>
                <a:spcPts val="0"/>
              </a:spcBef>
              <a:spcAft>
                <a:spcPts val="0"/>
              </a:spcAft>
              <a:buNone/>
            </a:pPr>
            <a:r>
              <a:rPr lang="en" sz="700"/>
              <a:t>1. Better AI based End to End Testing (Including UI Quality, Security, Functional, etc.)</a:t>
            </a:r>
            <a:endParaRPr/>
          </a:p>
        </p:txBody>
      </p:sp>
      <p:sp>
        <p:nvSpPr>
          <p:cNvPr id="2236" name="Google Shape;2236;p260"/>
          <p:cNvSpPr/>
          <p:nvPr/>
        </p:nvSpPr>
        <p:spPr>
          <a:xfrm>
            <a:off x="5237663" y="2982775"/>
            <a:ext cx="1613400" cy="643800"/>
          </a:xfrm>
          <a:prstGeom prst="flowChartAlternateProcess">
            <a:avLst/>
          </a:prstGeom>
          <a:solidFill>
            <a:srgbClr val="D9EAD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p>
          <a:p>
            <a:pPr indent="0" lvl="0" marL="0" rtl="0" algn="l">
              <a:spcBef>
                <a:spcPts val="0"/>
              </a:spcBef>
              <a:spcAft>
                <a:spcPts val="0"/>
              </a:spcAft>
              <a:buNone/>
            </a:pPr>
            <a:r>
              <a:t/>
            </a:r>
            <a:endParaRPr sz="700"/>
          </a:p>
          <a:p>
            <a:pPr indent="0" lvl="0" marL="0" rtl="0" algn="l">
              <a:spcBef>
                <a:spcPts val="0"/>
              </a:spcBef>
              <a:spcAft>
                <a:spcPts val="0"/>
              </a:spcAft>
              <a:buNone/>
            </a:pPr>
            <a:r>
              <a:rPr lang="en" sz="700"/>
              <a:t>1. </a:t>
            </a:r>
            <a:r>
              <a:rPr lang="en" sz="700"/>
              <a:t>Write minimum prompt (Audio, Screenshare)</a:t>
            </a:r>
            <a:endParaRPr sz="700"/>
          </a:p>
          <a:p>
            <a:pPr indent="0" lvl="0" marL="0" rtl="0" algn="l">
              <a:spcBef>
                <a:spcPts val="0"/>
              </a:spcBef>
              <a:spcAft>
                <a:spcPts val="0"/>
              </a:spcAft>
              <a:buNone/>
            </a:pPr>
            <a:r>
              <a:rPr lang="en" sz="700"/>
              <a:t>2. Minimum iterations with AI to produce right code </a:t>
            </a:r>
            <a:endParaRPr/>
          </a:p>
        </p:txBody>
      </p:sp>
      <p:sp>
        <p:nvSpPr>
          <p:cNvPr id="2237" name="Google Shape;2237;p260"/>
          <p:cNvSpPr/>
          <p:nvPr/>
        </p:nvSpPr>
        <p:spPr>
          <a:xfrm>
            <a:off x="3214325" y="2982775"/>
            <a:ext cx="1613400" cy="643800"/>
          </a:xfrm>
          <a:prstGeom prst="flowChartAlternateProcess">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p>
          <a:p>
            <a:pPr indent="0" lvl="0" marL="0" rtl="0" algn="l">
              <a:spcBef>
                <a:spcPts val="0"/>
              </a:spcBef>
              <a:spcAft>
                <a:spcPts val="0"/>
              </a:spcAft>
              <a:buNone/>
            </a:pPr>
            <a:r>
              <a:t/>
            </a:r>
            <a:endParaRPr sz="700"/>
          </a:p>
          <a:p>
            <a:pPr indent="0" lvl="0" marL="0" rtl="0" algn="l">
              <a:spcBef>
                <a:spcPts val="0"/>
              </a:spcBef>
              <a:spcAft>
                <a:spcPts val="0"/>
              </a:spcAft>
              <a:buNone/>
            </a:pPr>
            <a:r>
              <a:rPr lang="en" sz="700"/>
              <a:t>1. Better Integration with LLMs</a:t>
            </a:r>
            <a:endParaRPr sz="700"/>
          </a:p>
          <a:p>
            <a:pPr indent="0" lvl="0" marL="0" rtl="0" algn="l">
              <a:spcBef>
                <a:spcPts val="0"/>
              </a:spcBef>
              <a:spcAft>
                <a:spcPts val="0"/>
              </a:spcAft>
              <a:buNone/>
            </a:pPr>
            <a:r>
              <a:rPr lang="en" sz="700"/>
              <a:t>2. Agents, MCP, Search Web, etc.</a:t>
            </a:r>
            <a:endParaRPr/>
          </a:p>
        </p:txBody>
      </p:sp>
      <p:sp>
        <p:nvSpPr>
          <p:cNvPr id="2238" name="Google Shape;2238;p260"/>
          <p:cNvSpPr/>
          <p:nvPr/>
        </p:nvSpPr>
        <p:spPr>
          <a:xfrm>
            <a:off x="1182275" y="2991650"/>
            <a:ext cx="1613400" cy="643800"/>
          </a:xfrm>
          <a:prstGeom prst="flowChartAlternateProcess">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p>
          <a:p>
            <a:pPr indent="0" lvl="0" marL="0" rtl="0" algn="l">
              <a:spcBef>
                <a:spcPts val="0"/>
              </a:spcBef>
              <a:spcAft>
                <a:spcPts val="0"/>
              </a:spcAft>
              <a:buNone/>
            </a:pPr>
            <a:r>
              <a:rPr lang="en" sz="700"/>
              <a:t>1. Better Bigger LLMs</a:t>
            </a:r>
            <a:endParaRPr sz="700"/>
          </a:p>
          <a:p>
            <a:pPr indent="0" lvl="0" marL="0" rtl="0" algn="l">
              <a:spcBef>
                <a:spcPts val="0"/>
              </a:spcBef>
              <a:spcAft>
                <a:spcPts val="0"/>
              </a:spcAft>
              <a:buNone/>
            </a:pPr>
            <a:r>
              <a:rPr lang="en" sz="700"/>
              <a:t>2. Fine Tuned Models for Coding</a:t>
            </a:r>
            <a:endParaRPr/>
          </a:p>
        </p:txBody>
      </p:sp>
      <p:sp>
        <p:nvSpPr>
          <p:cNvPr id="2239" name="Google Shape;2239;p260"/>
          <p:cNvSpPr/>
          <p:nvPr/>
        </p:nvSpPr>
        <p:spPr>
          <a:xfrm>
            <a:off x="3324150" y="2562800"/>
            <a:ext cx="1378500" cy="643800"/>
          </a:xfrm>
          <a:prstGeom prst="flowChartAlternateProcess">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p>
          <a:p>
            <a:pPr indent="0" lvl="0" marL="0" rtl="0" algn="ctr">
              <a:spcBef>
                <a:spcPts val="0"/>
              </a:spcBef>
              <a:spcAft>
                <a:spcPts val="0"/>
              </a:spcAft>
              <a:buNone/>
            </a:pPr>
            <a:r>
              <a:t/>
            </a:r>
            <a:endParaRPr sz="700"/>
          </a:p>
          <a:p>
            <a:pPr indent="0" lvl="0" marL="0" rtl="0" algn="ctr">
              <a:spcBef>
                <a:spcPts val="0"/>
              </a:spcBef>
              <a:spcAft>
                <a:spcPts val="0"/>
              </a:spcAft>
              <a:buNone/>
            </a:pPr>
            <a:r>
              <a:rPr lang="en" sz="700"/>
              <a:t>Copilot, Cursor, Aider, Cline, Agent, MCP</a:t>
            </a:r>
            <a:r>
              <a:rPr lang="en" sz="700">
                <a:solidFill>
                  <a:srgbClr val="000000"/>
                </a:solidFill>
              </a:rPr>
              <a:t>, </a:t>
            </a:r>
            <a:r>
              <a:rPr lang="en" sz="700"/>
              <a:t>etc.</a:t>
            </a:r>
            <a:endParaRPr sz="700"/>
          </a:p>
        </p:txBody>
      </p:sp>
      <p:sp>
        <p:nvSpPr>
          <p:cNvPr id="2240" name="Google Shape;2240;p260"/>
          <p:cNvSpPr/>
          <p:nvPr/>
        </p:nvSpPr>
        <p:spPr>
          <a:xfrm>
            <a:off x="1344725" y="2562800"/>
            <a:ext cx="1305900" cy="643800"/>
          </a:xfrm>
          <a:prstGeom prst="flowChartAlternateProcess">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700"/>
          </a:p>
          <a:p>
            <a:pPr indent="0" lvl="0" marL="0" rtl="0" algn="ctr">
              <a:spcBef>
                <a:spcPts val="0"/>
              </a:spcBef>
              <a:spcAft>
                <a:spcPts val="0"/>
              </a:spcAft>
              <a:buNone/>
            </a:pPr>
            <a:r>
              <a:t/>
            </a:r>
            <a:endParaRPr sz="700"/>
          </a:p>
          <a:p>
            <a:pPr indent="0" lvl="0" marL="0" rtl="0" algn="ctr">
              <a:spcBef>
                <a:spcPts val="0"/>
              </a:spcBef>
              <a:spcAft>
                <a:spcPts val="0"/>
              </a:spcAft>
              <a:buNone/>
            </a:pPr>
            <a:r>
              <a:rPr lang="en" sz="700"/>
              <a:t>Gemini, ChatGPT, Claude, Llama, etc.</a:t>
            </a:r>
            <a:endParaRPr/>
          </a:p>
        </p:txBody>
      </p:sp>
      <p:sp>
        <p:nvSpPr>
          <p:cNvPr id="2241" name="Google Shape;2241;p260"/>
          <p:cNvSpPr/>
          <p:nvPr/>
        </p:nvSpPr>
        <p:spPr>
          <a:xfrm>
            <a:off x="1451375" y="1916500"/>
            <a:ext cx="1092300" cy="946200"/>
          </a:xfrm>
          <a:prstGeom prst="flowChartAlternateProcess">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t>LLM</a:t>
            </a:r>
            <a:endParaRPr/>
          </a:p>
        </p:txBody>
      </p:sp>
      <p:sp>
        <p:nvSpPr>
          <p:cNvPr id="2242" name="Google Shape;2242;p260"/>
          <p:cNvSpPr/>
          <p:nvPr/>
        </p:nvSpPr>
        <p:spPr>
          <a:xfrm>
            <a:off x="3474800" y="1916500"/>
            <a:ext cx="1092300" cy="946200"/>
          </a:xfrm>
          <a:prstGeom prst="flowChartAlternateProcess">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t>AI </a:t>
            </a:r>
            <a:r>
              <a:rPr lang="en" sz="1600"/>
              <a:t>Code Interface</a:t>
            </a:r>
            <a:endParaRPr sz="800"/>
          </a:p>
        </p:txBody>
      </p:sp>
      <p:cxnSp>
        <p:nvCxnSpPr>
          <p:cNvPr id="2243" name="Google Shape;2243;p260"/>
          <p:cNvCxnSpPr/>
          <p:nvPr/>
        </p:nvCxnSpPr>
        <p:spPr>
          <a:xfrm>
            <a:off x="2566288" y="2267225"/>
            <a:ext cx="885900" cy="3000"/>
          </a:xfrm>
          <a:prstGeom prst="straightConnector1">
            <a:avLst/>
          </a:prstGeom>
          <a:noFill/>
          <a:ln cap="flat" cmpd="sng" w="9525">
            <a:solidFill>
              <a:srgbClr val="595959"/>
            </a:solidFill>
            <a:prstDash val="solid"/>
            <a:round/>
            <a:headEnd len="med" w="med" type="none"/>
            <a:tailEnd len="med" w="med" type="triangle"/>
          </a:ln>
        </p:spPr>
      </p:cxnSp>
      <p:cxnSp>
        <p:nvCxnSpPr>
          <p:cNvPr id="2244" name="Google Shape;2244;p260"/>
          <p:cNvCxnSpPr/>
          <p:nvPr/>
        </p:nvCxnSpPr>
        <p:spPr>
          <a:xfrm>
            <a:off x="4589700" y="2264525"/>
            <a:ext cx="885900" cy="3000"/>
          </a:xfrm>
          <a:prstGeom prst="straightConnector1">
            <a:avLst/>
          </a:prstGeom>
          <a:noFill/>
          <a:ln cap="flat" cmpd="sng" w="9525">
            <a:solidFill>
              <a:srgbClr val="595959"/>
            </a:solidFill>
            <a:prstDash val="solid"/>
            <a:round/>
            <a:headEnd len="med" w="med" type="none"/>
            <a:tailEnd len="med" w="med" type="triangle"/>
          </a:ln>
        </p:spPr>
      </p:cxnSp>
      <p:cxnSp>
        <p:nvCxnSpPr>
          <p:cNvPr id="2245" name="Google Shape;2245;p260"/>
          <p:cNvCxnSpPr/>
          <p:nvPr/>
        </p:nvCxnSpPr>
        <p:spPr>
          <a:xfrm>
            <a:off x="6613138" y="2264525"/>
            <a:ext cx="885900" cy="3000"/>
          </a:xfrm>
          <a:prstGeom prst="straightConnector1">
            <a:avLst/>
          </a:prstGeom>
          <a:noFill/>
          <a:ln cap="flat" cmpd="sng" w="9525">
            <a:solidFill>
              <a:srgbClr val="595959"/>
            </a:solidFill>
            <a:prstDash val="solid"/>
            <a:round/>
            <a:headEnd len="med" w="med" type="none"/>
            <a:tailEnd len="med" w="med" type="triangle"/>
          </a:ln>
        </p:spPr>
      </p:cxnSp>
      <p:sp>
        <p:nvSpPr>
          <p:cNvPr id="2246" name="Google Shape;2246;p260"/>
          <p:cNvSpPr/>
          <p:nvPr/>
        </p:nvSpPr>
        <p:spPr>
          <a:xfrm>
            <a:off x="5391425" y="2563100"/>
            <a:ext cx="1305900" cy="643800"/>
          </a:xfrm>
          <a:prstGeom prst="flowChartAlternateProcess">
            <a:avLst/>
          </a:prstGeom>
          <a:solidFill>
            <a:srgbClr val="D9EAD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700"/>
          </a:p>
          <a:p>
            <a:pPr indent="0" lvl="0" marL="0" rtl="0" algn="ctr">
              <a:spcBef>
                <a:spcPts val="0"/>
              </a:spcBef>
              <a:spcAft>
                <a:spcPts val="0"/>
              </a:spcAft>
              <a:buNone/>
            </a:pPr>
            <a:r>
              <a:t/>
            </a:r>
            <a:endParaRPr sz="700"/>
          </a:p>
          <a:p>
            <a:pPr indent="0" lvl="0" marL="0" rtl="0" algn="ctr">
              <a:spcBef>
                <a:spcPts val="0"/>
              </a:spcBef>
              <a:spcAft>
                <a:spcPts val="0"/>
              </a:spcAft>
              <a:buNone/>
            </a:pPr>
            <a:r>
              <a:t/>
            </a:r>
            <a:endParaRPr sz="700"/>
          </a:p>
          <a:p>
            <a:pPr indent="0" lvl="0" marL="0" rtl="0" algn="ctr">
              <a:spcBef>
                <a:spcPts val="0"/>
              </a:spcBef>
              <a:spcAft>
                <a:spcPts val="0"/>
              </a:spcAft>
              <a:buNone/>
            </a:pPr>
            <a:r>
              <a:rPr lang="en" sz="700"/>
              <a:t>Prompt Engineering, AI Debugging, Checking AI Hallucination</a:t>
            </a:r>
            <a:endParaRPr sz="700"/>
          </a:p>
        </p:txBody>
      </p:sp>
      <p:sp>
        <p:nvSpPr>
          <p:cNvPr id="2247" name="Google Shape;2247;p260"/>
          <p:cNvSpPr/>
          <p:nvPr/>
        </p:nvSpPr>
        <p:spPr>
          <a:xfrm>
            <a:off x="5498225" y="1916500"/>
            <a:ext cx="1092300" cy="946200"/>
          </a:xfrm>
          <a:prstGeom prst="flowChartAlternateProcess">
            <a:avLst/>
          </a:prstGeom>
          <a:solidFill>
            <a:srgbClr val="D9EAD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700"/>
          </a:p>
          <a:p>
            <a:pPr indent="0" lvl="0" marL="0" rtl="0" algn="ctr">
              <a:spcBef>
                <a:spcPts val="0"/>
              </a:spcBef>
              <a:spcAft>
                <a:spcPts val="0"/>
              </a:spcAft>
              <a:buNone/>
            </a:pPr>
            <a:r>
              <a:rPr lang="en" sz="1700"/>
              <a:t>AI Code</a:t>
            </a:r>
            <a:endParaRPr sz="1700"/>
          </a:p>
          <a:p>
            <a:pPr indent="0" lvl="0" marL="0" rtl="0" algn="ctr">
              <a:spcBef>
                <a:spcPts val="0"/>
              </a:spcBef>
              <a:spcAft>
                <a:spcPts val="0"/>
              </a:spcAft>
              <a:buNone/>
            </a:pPr>
            <a:r>
              <a:rPr lang="en" sz="1700"/>
              <a:t>Gen</a:t>
            </a:r>
            <a:endParaRPr sz="1700"/>
          </a:p>
          <a:p>
            <a:pPr indent="0" lvl="0" marL="0" rtl="0" algn="ctr">
              <a:spcBef>
                <a:spcPts val="0"/>
              </a:spcBef>
              <a:spcAft>
                <a:spcPts val="0"/>
              </a:spcAft>
              <a:buNone/>
            </a:pPr>
            <a:r>
              <a:t/>
            </a:r>
            <a:endParaRPr sz="1800"/>
          </a:p>
        </p:txBody>
      </p:sp>
      <p:sp>
        <p:nvSpPr>
          <p:cNvPr id="2248" name="Google Shape;2248;p260"/>
          <p:cNvSpPr txBox="1"/>
          <p:nvPr/>
        </p:nvSpPr>
        <p:spPr>
          <a:xfrm>
            <a:off x="33350" y="2140650"/>
            <a:ext cx="8859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000000"/>
                </a:solidFill>
              </a:rPr>
              <a:t>Featur</a:t>
            </a:r>
            <a:r>
              <a:rPr lang="en" sz="1600"/>
              <a:t>e</a:t>
            </a:r>
            <a:endParaRPr sz="1600">
              <a:solidFill>
                <a:srgbClr val="000000"/>
              </a:solidFill>
            </a:endParaRPr>
          </a:p>
        </p:txBody>
      </p:sp>
      <p:sp>
        <p:nvSpPr>
          <p:cNvPr id="2249" name="Google Shape;2249;p260"/>
          <p:cNvSpPr/>
          <p:nvPr/>
        </p:nvSpPr>
        <p:spPr>
          <a:xfrm>
            <a:off x="7386100" y="2503475"/>
            <a:ext cx="1346100" cy="684300"/>
          </a:xfrm>
          <a:prstGeom prst="flowChartAlternateProcess">
            <a:avLst/>
          </a:prstGeom>
          <a:solidFill>
            <a:srgbClr val="C9DAF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700"/>
          </a:p>
          <a:p>
            <a:pPr indent="0" lvl="0" marL="0" rtl="0" algn="ctr">
              <a:spcBef>
                <a:spcPts val="0"/>
              </a:spcBef>
              <a:spcAft>
                <a:spcPts val="0"/>
              </a:spcAft>
              <a:buNone/>
            </a:pPr>
            <a:r>
              <a:t/>
            </a:r>
            <a:endParaRPr sz="700"/>
          </a:p>
          <a:p>
            <a:pPr indent="0" lvl="0" marL="0" rtl="0" algn="ctr">
              <a:spcBef>
                <a:spcPts val="0"/>
              </a:spcBef>
              <a:spcAft>
                <a:spcPts val="0"/>
              </a:spcAft>
              <a:buNone/>
            </a:pPr>
            <a:r>
              <a:t/>
            </a:r>
            <a:endParaRPr sz="700"/>
          </a:p>
          <a:p>
            <a:pPr indent="0" lvl="0" marL="0" rtl="0" algn="ctr">
              <a:spcBef>
                <a:spcPts val="0"/>
              </a:spcBef>
              <a:spcAft>
                <a:spcPts val="0"/>
              </a:spcAft>
              <a:buNone/>
            </a:pPr>
            <a:r>
              <a:rPr lang="en" sz="700"/>
              <a:t>Validate code output, UI test, security test, End to End AI Testing, etc.</a:t>
            </a:r>
            <a:endParaRPr sz="700"/>
          </a:p>
        </p:txBody>
      </p:sp>
      <p:sp>
        <p:nvSpPr>
          <p:cNvPr id="2250" name="Google Shape;2250;p260"/>
          <p:cNvSpPr/>
          <p:nvPr/>
        </p:nvSpPr>
        <p:spPr>
          <a:xfrm>
            <a:off x="7521675" y="1916425"/>
            <a:ext cx="1092300" cy="946200"/>
          </a:xfrm>
          <a:prstGeom prst="flowChartAlternateProcess">
            <a:avLst/>
          </a:prstGeom>
          <a:solidFill>
            <a:srgbClr val="C9DAF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AI Code</a:t>
            </a:r>
            <a:endParaRPr/>
          </a:p>
          <a:p>
            <a:pPr indent="0" lvl="0" marL="0" rtl="0" algn="ctr">
              <a:spcBef>
                <a:spcPts val="0"/>
              </a:spcBef>
              <a:spcAft>
                <a:spcPts val="0"/>
              </a:spcAft>
              <a:buNone/>
            </a:pPr>
            <a:r>
              <a:rPr lang="en"/>
              <a:t>Validators/Testers</a:t>
            </a:r>
            <a:endParaRPr sz="700"/>
          </a:p>
        </p:txBody>
      </p:sp>
      <p:sp>
        <p:nvSpPr>
          <p:cNvPr id="2251" name="Google Shape;2251;p260"/>
          <p:cNvSpPr txBox="1"/>
          <p:nvPr/>
        </p:nvSpPr>
        <p:spPr>
          <a:xfrm>
            <a:off x="60050" y="2653838"/>
            <a:ext cx="8859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000000"/>
                </a:solidFill>
              </a:rPr>
              <a:t>Tools</a:t>
            </a:r>
            <a:endParaRPr sz="1600">
              <a:solidFill>
                <a:srgbClr val="000000"/>
              </a:solidFill>
            </a:endParaRPr>
          </a:p>
        </p:txBody>
      </p:sp>
      <p:sp>
        <p:nvSpPr>
          <p:cNvPr id="2252" name="Google Shape;2252;p260"/>
          <p:cNvSpPr txBox="1"/>
          <p:nvPr/>
        </p:nvSpPr>
        <p:spPr>
          <a:xfrm>
            <a:off x="60050" y="3167050"/>
            <a:ext cx="10170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t>Future</a:t>
            </a:r>
            <a:endParaRPr sz="1600">
              <a:solidFill>
                <a:srgbClr val="000000"/>
              </a:solidFill>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3" name="Shape 3243"/>
        <p:cNvGrpSpPr/>
        <p:nvPr/>
      </p:nvGrpSpPr>
      <p:grpSpPr>
        <a:xfrm>
          <a:off x="0" y="0"/>
          <a:ext cx="0" cy="0"/>
          <a:chOff x="0" y="0"/>
          <a:chExt cx="0" cy="0"/>
        </a:xfrm>
      </p:grpSpPr>
      <p:sp>
        <p:nvSpPr>
          <p:cNvPr id="3244" name="Google Shape;3244;p314"/>
          <p:cNvSpPr txBox="1"/>
          <p:nvPr>
            <p:ph type="title"/>
          </p:nvPr>
        </p:nvSpPr>
        <p:spPr>
          <a:xfrm>
            <a:off x="233725" y="42300"/>
            <a:ext cx="8624400" cy="7827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n" sz="1800">
                <a:solidFill>
                  <a:srgbClr val="321A7C"/>
                </a:solidFill>
              </a:rPr>
              <a:t>Step 4 - Create a GET REST API to fetch a single employee details by {id}</a:t>
            </a:r>
            <a:endParaRPr sz="1800">
              <a:solidFill>
                <a:srgbClr val="321A7C"/>
              </a:solidFill>
            </a:endParaRPr>
          </a:p>
          <a:p>
            <a:pPr indent="0" lvl="0" marL="0" rtl="0" algn="ctr">
              <a:lnSpc>
                <a:spcPct val="150000"/>
              </a:lnSpc>
              <a:spcBef>
                <a:spcPts val="0"/>
              </a:spcBef>
              <a:spcAft>
                <a:spcPts val="0"/>
              </a:spcAft>
              <a:buNone/>
            </a:pPr>
            <a:r>
              <a:rPr lang="en" sz="1800">
                <a:solidFill>
                  <a:srgbClr val="321A7C"/>
                </a:solidFill>
              </a:rPr>
              <a:t>with AI using the below data fields</a:t>
            </a:r>
            <a:endParaRPr sz="1800">
              <a:solidFill>
                <a:srgbClr val="321A7C"/>
              </a:solidFill>
            </a:endParaRPr>
          </a:p>
          <a:p>
            <a:pPr indent="0" lvl="0" marL="0" rtl="0" algn="l">
              <a:lnSpc>
                <a:spcPct val="150000"/>
              </a:lnSpc>
              <a:spcBef>
                <a:spcPts val="0"/>
              </a:spcBef>
              <a:spcAft>
                <a:spcPts val="0"/>
              </a:spcAft>
              <a:buNone/>
            </a:pPr>
            <a:r>
              <a:t/>
            </a:r>
            <a:endParaRPr sz="1800">
              <a:solidFill>
                <a:srgbClr val="321A7C"/>
              </a:solidFill>
            </a:endParaRPr>
          </a:p>
        </p:txBody>
      </p:sp>
      <p:sp>
        <p:nvSpPr>
          <p:cNvPr id="3245" name="Google Shape;3245;p314"/>
          <p:cNvSpPr txBox="1"/>
          <p:nvPr>
            <p:ph idx="4294967295" type="body"/>
          </p:nvPr>
        </p:nvSpPr>
        <p:spPr>
          <a:xfrm>
            <a:off x="325700" y="914675"/>
            <a:ext cx="8779500" cy="1905600"/>
          </a:xfrm>
          <a:prstGeom prst="rect">
            <a:avLst/>
          </a:prstGeom>
        </p:spPr>
        <p:txBody>
          <a:bodyPr anchorCtr="0" anchor="t" bIns="91425" lIns="91425" spcFirstLastPara="1" rIns="91425" wrap="square" tIns="91425">
            <a:noAutofit/>
          </a:bodyPr>
          <a:lstStyle/>
          <a:p>
            <a:pPr indent="-304800" lvl="0" marL="457200" rtl="0" algn="l">
              <a:lnSpc>
                <a:spcPct val="150000"/>
              </a:lnSpc>
              <a:spcBef>
                <a:spcPts val="0"/>
              </a:spcBef>
              <a:spcAft>
                <a:spcPts val="0"/>
              </a:spcAft>
              <a:buClr>
                <a:srgbClr val="0F0F0F"/>
              </a:buClr>
              <a:buSzPts val="1200"/>
              <a:buFont typeface="Poppins Medium"/>
              <a:buAutoNum type="arabicPeriod"/>
            </a:pPr>
            <a:r>
              <a:rPr lang="en">
                <a:solidFill>
                  <a:srgbClr val="0F0F0F"/>
                </a:solidFill>
                <a:latin typeface="Poppins Medium"/>
                <a:ea typeface="Poppins Medium"/>
                <a:cs typeface="Poppins Medium"/>
                <a:sym typeface="Poppins Medium"/>
              </a:rPr>
              <a:t>ID</a:t>
            </a:r>
            <a:endParaRPr>
              <a:solidFill>
                <a:srgbClr val="0F0F0F"/>
              </a:solidFill>
              <a:latin typeface="Poppins Medium"/>
              <a:ea typeface="Poppins Medium"/>
              <a:cs typeface="Poppins Medium"/>
              <a:sym typeface="Poppins Medium"/>
            </a:endParaRPr>
          </a:p>
          <a:p>
            <a:pPr indent="-304800" lvl="0" marL="457200" rtl="0" algn="l">
              <a:lnSpc>
                <a:spcPct val="150000"/>
              </a:lnSpc>
              <a:spcBef>
                <a:spcPts val="0"/>
              </a:spcBef>
              <a:spcAft>
                <a:spcPts val="0"/>
              </a:spcAft>
              <a:buClr>
                <a:srgbClr val="0F0F0F"/>
              </a:buClr>
              <a:buSzPts val="1200"/>
              <a:buFont typeface="Poppins Medium"/>
              <a:buAutoNum type="arabicPeriod"/>
            </a:pPr>
            <a:r>
              <a:rPr lang="en">
                <a:solidFill>
                  <a:srgbClr val="0F0F0F"/>
                </a:solidFill>
                <a:latin typeface="Poppins Medium"/>
                <a:ea typeface="Poppins Medium"/>
                <a:cs typeface="Poppins Medium"/>
                <a:sym typeface="Poppins Medium"/>
              </a:rPr>
              <a:t>Name </a:t>
            </a:r>
            <a:endParaRPr>
              <a:solidFill>
                <a:srgbClr val="0F0F0F"/>
              </a:solidFill>
              <a:latin typeface="Poppins Medium"/>
              <a:ea typeface="Poppins Medium"/>
              <a:cs typeface="Poppins Medium"/>
              <a:sym typeface="Poppins Medium"/>
            </a:endParaRPr>
          </a:p>
          <a:p>
            <a:pPr indent="-304800" lvl="0" marL="457200" rtl="0" algn="l">
              <a:lnSpc>
                <a:spcPct val="150000"/>
              </a:lnSpc>
              <a:spcBef>
                <a:spcPts val="0"/>
              </a:spcBef>
              <a:spcAft>
                <a:spcPts val="0"/>
              </a:spcAft>
              <a:buClr>
                <a:srgbClr val="0F0F0F"/>
              </a:buClr>
              <a:buSzPts val="1200"/>
              <a:buFont typeface="Poppins Medium"/>
              <a:buAutoNum type="arabicPeriod"/>
            </a:pPr>
            <a:r>
              <a:rPr lang="en">
                <a:solidFill>
                  <a:srgbClr val="0F0F0F"/>
                </a:solidFill>
                <a:latin typeface="Poppins Medium"/>
                <a:ea typeface="Poppins Medium"/>
                <a:cs typeface="Poppins Medium"/>
                <a:sym typeface="Poppins Medium"/>
              </a:rPr>
              <a:t>Date Of Joining </a:t>
            </a:r>
            <a:endParaRPr>
              <a:solidFill>
                <a:srgbClr val="0F0F0F"/>
              </a:solidFill>
              <a:latin typeface="Poppins Medium"/>
              <a:ea typeface="Poppins Medium"/>
              <a:cs typeface="Poppins Medium"/>
              <a:sym typeface="Poppins Medium"/>
            </a:endParaRPr>
          </a:p>
          <a:p>
            <a:pPr indent="-304800" lvl="0" marL="457200" rtl="0" algn="l">
              <a:lnSpc>
                <a:spcPct val="150000"/>
              </a:lnSpc>
              <a:spcBef>
                <a:spcPts val="0"/>
              </a:spcBef>
              <a:spcAft>
                <a:spcPts val="0"/>
              </a:spcAft>
              <a:buClr>
                <a:srgbClr val="0F0F0F"/>
              </a:buClr>
              <a:buSzPts val="1200"/>
              <a:buFont typeface="Poppins Medium"/>
              <a:buAutoNum type="arabicPeriod"/>
            </a:pPr>
            <a:r>
              <a:rPr lang="en">
                <a:solidFill>
                  <a:srgbClr val="0F0F0F"/>
                </a:solidFill>
                <a:latin typeface="Poppins Medium"/>
                <a:ea typeface="Poppins Medium"/>
                <a:cs typeface="Poppins Medium"/>
                <a:sym typeface="Poppins Medium"/>
              </a:rPr>
              <a:t>Status</a:t>
            </a:r>
            <a:endParaRPr>
              <a:solidFill>
                <a:srgbClr val="0F0F0F"/>
              </a:solidFill>
              <a:latin typeface="Poppins Medium"/>
              <a:ea typeface="Poppins Medium"/>
              <a:cs typeface="Poppins Medium"/>
              <a:sym typeface="Poppins Medium"/>
            </a:endParaRPr>
          </a:p>
          <a:p>
            <a:pPr indent="-304800" lvl="0" marL="457200" rtl="0" algn="l">
              <a:lnSpc>
                <a:spcPct val="150000"/>
              </a:lnSpc>
              <a:spcBef>
                <a:spcPts val="0"/>
              </a:spcBef>
              <a:spcAft>
                <a:spcPts val="0"/>
              </a:spcAft>
              <a:buClr>
                <a:srgbClr val="0F0F0F"/>
              </a:buClr>
              <a:buSzPts val="1200"/>
              <a:buFont typeface="Poppins Medium"/>
              <a:buAutoNum type="arabicPeriod"/>
            </a:pPr>
            <a:r>
              <a:rPr lang="en">
                <a:solidFill>
                  <a:srgbClr val="0F0F0F"/>
                </a:solidFill>
                <a:latin typeface="Poppins Medium"/>
                <a:ea typeface="Poppins Medium"/>
                <a:cs typeface="Poppins Medium"/>
                <a:sym typeface="Poppins Medium"/>
              </a:rPr>
              <a:t>Department </a:t>
            </a:r>
            <a:endParaRPr>
              <a:solidFill>
                <a:srgbClr val="0F0F0F"/>
              </a:solidFill>
              <a:latin typeface="Poppins Medium"/>
              <a:ea typeface="Poppins Medium"/>
              <a:cs typeface="Poppins Medium"/>
              <a:sym typeface="Poppins Medium"/>
            </a:endParaRPr>
          </a:p>
          <a:p>
            <a:pPr indent="-304800" lvl="0" marL="457200" rtl="0" algn="l">
              <a:lnSpc>
                <a:spcPct val="150000"/>
              </a:lnSpc>
              <a:spcBef>
                <a:spcPts val="0"/>
              </a:spcBef>
              <a:spcAft>
                <a:spcPts val="0"/>
              </a:spcAft>
              <a:buClr>
                <a:srgbClr val="0F0F0F"/>
              </a:buClr>
              <a:buSzPts val="1200"/>
              <a:buFont typeface="Poppins Medium"/>
              <a:buAutoNum type="arabicPeriod"/>
            </a:pPr>
            <a:r>
              <a:rPr lang="en">
                <a:solidFill>
                  <a:srgbClr val="0F0F0F"/>
                </a:solidFill>
                <a:latin typeface="Poppins Medium"/>
                <a:ea typeface="Poppins Medium"/>
                <a:cs typeface="Poppins Medium"/>
                <a:sym typeface="Poppins Medium"/>
              </a:rPr>
              <a:t>Salary [If doesn’t exist, don’t send this value in the response] </a:t>
            </a:r>
            <a:endParaRPr>
              <a:solidFill>
                <a:srgbClr val="0F0F0F"/>
              </a:solidFill>
              <a:latin typeface="Poppins Medium"/>
              <a:ea typeface="Poppins Medium"/>
              <a:cs typeface="Poppins Medium"/>
              <a:sym typeface="Poppins Medium"/>
            </a:endParaRPr>
          </a:p>
          <a:p>
            <a:pPr indent="-304800" lvl="0" marL="457200" rtl="0" algn="l">
              <a:lnSpc>
                <a:spcPct val="150000"/>
              </a:lnSpc>
              <a:spcBef>
                <a:spcPts val="0"/>
              </a:spcBef>
              <a:spcAft>
                <a:spcPts val="0"/>
              </a:spcAft>
              <a:buClr>
                <a:srgbClr val="0F0F0F"/>
              </a:buClr>
              <a:buSzPts val="1200"/>
              <a:buFont typeface="Poppins Medium"/>
              <a:buAutoNum type="arabicPeriod"/>
            </a:pPr>
            <a:r>
              <a:rPr lang="en">
                <a:solidFill>
                  <a:srgbClr val="0F0F0F"/>
                </a:solidFill>
                <a:latin typeface="Poppins Medium"/>
                <a:ea typeface="Poppins Medium"/>
                <a:cs typeface="Poppins Medium"/>
                <a:sym typeface="Poppins Medium"/>
              </a:rPr>
              <a:t>ManagerID [If doesn’t exist, don’t send this value in the response]</a:t>
            </a:r>
            <a:endParaRPr>
              <a:latin typeface="Poppins Medium"/>
              <a:ea typeface="Poppins Medium"/>
              <a:cs typeface="Poppins Medium"/>
              <a:sym typeface="Poppins Medium"/>
            </a:endParaRPr>
          </a:p>
        </p:txBody>
      </p:sp>
      <p:sp>
        <p:nvSpPr>
          <p:cNvPr id="3246" name="Google Shape;3246;p314"/>
          <p:cNvSpPr txBox="1"/>
          <p:nvPr/>
        </p:nvSpPr>
        <p:spPr>
          <a:xfrm>
            <a:off x="1389450" y="3399088"/>
            <a:ext cx="7754700" cy="11700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a:solidFill>
                  <a:srgbClr val="0000FF"/>
                </a:solidFill>
                <a:latin typeface="Poppins"/>
                <a:ea typeface="Poppins"/>
                <a:cs typeface="Poppins"/>
                <a:sym typeface="Poppins"/>
              </a:rPr>
              <a:t>AI Pro Tips</a:t>
            </a:r>
            <a:endParaRPr>
              <a:solidFill>
                <a:srgbClr val="0000FF"/>
              </a:solidFill>
              <a:latin typeface="Poppins Medium"/>
              <a:ea typeface="Poppins Medium"/>
              <a:cs typeface="Poppins Medium"/>
              <a:sym typeface="Poppins Medium"/>
            </a:endParaRPr>
          </a:p>
          <a:p>
            <a:pPr indent="-317500" lvl="0" marL="457200" rtl="0" algn="l">
              <a:spcBef>
                <a:spcPts val="0"/>
              </a:spcBef>
              <a:spcAft>
                <a:spcPts val="0"/>
              </a:spcAft>
              <a:buClr>
                <a:srgbClr val="0000FF"/>
              </a:buClr>
              <a:buSzPts val="1400"/>
              <a:buFont typeface="Poppins Medium"/>
              <a:buAutoNum type="arabicPeriod"/>
            </a:pPr>
            <a:r>
              <a:rPr lang="en">
                <a:solidFill>
                  <a:srgbClr val="0000FF"/>
                </a:solidFill>
                <a:latin typeface="Poppins Medium"/>
                <a:ea typeface="Poppins Medium"/>
                <a:cs typeface="Poppins Medium"/>
                <a:sym typeface="Poppins Medium"/>
              </a:rPr>
              <a:t>Regularly commit your code, especially before allowing AI to write your code, so if that, if the AI make a mistake, you can always go back to the previous committed code and start again. (Super Important)</a:t>
            </a:r>
            <a:endParaRPr>
              <a:solidFill>
                <a:srgbClr val="0000FF"/>
              </a:solidFill>
              <a:latin typeface="Poppins Medium"/>
              <a:ea typeface="Poppins Medium"/>
              <a:cs typeface="Poppins Medium"/>
              <a:sym typeface="Poppins Medium"/>
            </a:endParaRPr>
          </a:p>
        </p:txBody>
      </p:sp>
      <p:sp>
        <p:nvSpPr>
          <p:cNvPr id="3247" name="Google Shape;3247;p314"/>
          <p:cNvSpPr/>
          <p:nvPr/>
        </p:nvSpPr>
        <p:spPr>
          <a:xfrm>
            <a:off x="502650" y="3550573"/>
            <a:ext cx="886800" cy="958200"/>
          </a:xfrm>
          <a:prstGeom prst="rect">
            <a:avLst/>
          </a:prstGeom>
          <a:solidFill>
            <a:srgbClr val="D1C5A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nvGrpSpPr>
          <p:cNvPr id="3248" name="Google Shape;3248;p314"/>
          <p:cNvGrpSpPr/>
          <p:nvPr/>
        </p:nvGrpSpPr>
        <p:grpSpPr>
          <a:xfrm>
            <a:off x="740302" y="3837710"/>
            <a:ext cx="411496" cy="401914"/>
            <a:chOff x="-2697122" y="3820201"/>
            <a:chExt cx="390525" cy="385381"/>
          </a:xfrm>
        </p:grpSpPr>
        <p:sp>
          <p:nvSpPr>
            <p:cNvPr id="3249" name="Google Shape;3249;p314"/>
            <p:cNvSpPr/>
            <p:nvPr/>
          </p:nvSpPr>
          <p:spPr>
            <a:xfrm>
              <a:off x="-2697122" y="3820201"/>
              <a:ext cx="390525" cy="57150"/>
            </a:xfrm>
            <a:custGeom>
              <a:rect b="b" l="l" r="r" t="t"/>
              <a:pathLst>
                <a:path extrusionOk="0" h="57150" w="390525">
                  <a:moveTo>
                    <a:pt x="0" y="0"/>
                  </a:moveTo>
                  <a:lnTo>
                    <a:pt x="391382" y="0"/>
                  </a:lnTo>
                  <a:lnTo>
                    <a:pt x="391382" y="57531"/>
                  </a:lnTo>
                  <a:lnTo>
                    <a:pt x="0" y="57531"/>
                  </a:lnTo>
                  <a:close/>
                </a:path>
              </a:pathLst>
            </a:custGeom>
            <a:solidFill>
              <a:srgbClr val="170B3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FF"/>
                </a:solidFill>
                <a:latin typeface="Calibri"/>
                <a:ea typeface="Calibri"/>
                <a:cs typeface="Calibri"/>
                <a:sym typeface="Calibri"/>
              </a:endParaRPr>
            </a:p>
          </p:txBody>
        </p:sp>
        <p:sp>
          <p:nvSpPr>
            <p:cNvPr id="3250" name="Google Shape;3250;p314"/>
            <p:cNvSpPr/>
            <p:nvPr/>
          </p:nvSpPr>
          <p:spPr>
            <a:xfrm>
              <a:off x="-2674072" y="3900782"/>
              <a:ext cx="342900" cy="304800"/>
            </a:xfrm>
            <a:custGeom>
              <a:rect b="b" l="l" r="r" t="t"/>
              <a:pathLst>
                <a:path extrusionOk="0" h="304800" w="342900">
                  <a:moveTo>
                    <a:pt x="0" y="218694"/>
                  </a:moveTo>
                  <a:lnTo>
                    <a:pt x="161163" y="218694"/>
                  </a:lnTo>
                  <a:lnTo>
                    <a:pt x="161163" y="245745"/>
                  </a:lnTo>
                  <a:lnTo>
                    <a:pt x="64389" y="288703"/>
                  </a:lnTo>
                  <a:lnTo>
                    <a:pt x="73724" y="309753"/>
                  </a:lnTo>
                  <a:lnTo>
                    <a:pt x="161163" y="270891"/>
                  </a:lnTo>
                  <a:lnTo>
                    <a:pt x="161163" y="310706"/>
                  </a:lnTo>
                  <a:lnTo>
                    <a:pt x="184214" y="310706"/>
                  </a:lnTo>
                  <a:lnTo>
                    <a:pt x="184214" y="270891"/>
                  </a:lnTo>
                  <a:lnTo>
                    <a:pt x="271653" y="309753"/>
                  </a:lnTo>
                  <a:lnTo>
                    <a:pt x="280988" y="288703"/>
                  </a:lnTo>
                  <a:lnTo>
                    <a:pt x="184214" y="245745"/>
                  </a:lnTo>
                  <a:lnTo>
                    <a:pt x="184214" y="218694"/>
                  </a:lnTo>
                  <a:lnTo>
                    <a:pt x="345377" y="218694"/>
                  </a:lnTo>
                  <a:lnTo>
                    <a:pt x="345377" y="0"/>
                  </a:lnTo>
                  <a:lnTo>
                    <a:pt x="95" y="0"/>
                  </a:lnTo>
                  <a:lnTo>
                    <a:pt x="95" y="218694"/>
                  </a:lnTo>
                  <a:close/>
                  <a:moveTo>
                    <a:pt x="232220" y="39910"/>
                  </a:moveTo>
                  <a:lnTo>
                    <a:pt x="248508" y="23622"/>
                  </a:lnTo>
                  <a:lnTo>
                    <a:pt x="264795" y="39910"/>
                  </a:lnTo>
                  <a:lnTo>
                    <a:pt x="281083" y="23622"/>
                  </a:lnTo>
                  <a:lnTo>
                    <a:pt x="297371" y="39910"/>
                  </a:lnTo>
                  <a:lnTo>
                    <a:pt x="281083" y="56198"/>
                  </a:lnTo>
                  <a:lnTo>
                    <a:pt x="297371" y="72485"/>
                  </a:lnTo>
                  <a:lnTo>
                    <a:pt x="281083" y="88773"/>
                  </a:lnTo>
                  <a:lnTo>
                    <a:pt x="264795" y="72485"/>
                  </a:lnTo>
                  <a:lnTo>
                    <a:pt x="248508" y="88773"/>
                  </a:lnTo>
                  <a:lnTo>
                    <a:pt x="232220" y="72485"/>
                  </a:lnTo>
                  <a:lnTo>
                    <a:pt x="248508" y="56198"/>
                  </a:lnTo>
                  <a:lnTo>
                    <a:pt x="232220" y="39910"/>
                  </a:lnTo>
                  <a:close/>
                  <a:moveTo>
                    <a:pt x="46101" y="23051"/>
                  </a:moveTo>
                  <a:lnTo>
                    <a:pt x="69152" y="23051"/>
                  </a:lnTo>
                  <a:lnTo>
                    <a:pt x="69152" y="92107"/>
                  </a:lnTo>
                  <a:lnTo>
                    <a:pt x="92202" y="92107"/>
                  </a:lnTo>
                  <a:lnTo>
                    <a:pt x="92202" y="46101"/>
                  </a:lnTo>
                  <a:lnTo>
                    <a:pt x="115253" y="46101"/>
                  </a:lnTo>
                  <a:lnTo>
                    <a:pt x="115253" y="92107"/>
                  </a:lnTo>
                  <a:lnTo>
                    <a:pt x="138303" y="92107"/>
                  </a:lnTo>
                  <a:lnTo>
                    <a:pt x="138303" y="34576"/>
                  </a:lnTo>
                  <a:lnTo>
                    <a:pt x="161354" y="34576"/>
                  </a:lnTo>
                  <a:lnTo>
                    <a:pt x="161354" y="92107"/>
                  </a:lnTo>
                  <a:lnTo>
                    <a:pt x="184404" y="92107"/>
                  </a:lnTo>
                  <a:lnTo>
                    <a:pt x="184404" y="115158"/>
                  </a:lnTo>
                  <a:lnTo>
                    <a:pt x="46292" y="115158"/>
                  </a:lnTo>
                  <a:lnTo>
                    <a:pt x="46292" y="23051"/>
                  </a:lnTo>
                  <a:close/>
                  <a:moveTo>
                    <a:pt x="46101" y="161163"/>
                  </a:moveTo>
                  <a:lnTo>
                    <a:pt x="66389" y="161163"/>
                  </a:lnTo>
                  <a:lnTo>
                    <a:pt x="115158" y="136779"/>
                  </a:lnTo>
                  <a:lnTo>
                    <a:pt x="161735" y="160020"/>
                  </a:lnTo>
                  <a:lnTo>
                    <a:pt x="218789" y="137255"/>
                  </a:lnTo>
                  <a:lnTo>
                    <a:pt x="278606" y="161163"/>
                  </a:lnTo>
                  <a:lnTo>
                    <a:pt x="299371" y="161163"/>
                  </a:lnTo>
                  <a:lnTo>
                    <a:pt x="299371" y="184214"/>
                  </a:lnTo>
                  <a:lnTo>
                    <a:pt x="274130" y="184214"/>
                  </a:lnTo>
                  <a:lnTo>
                    <a:pt x="218789" y="162116"/>
                  </a:lnTo>
                  <a:lnTo>
                    <a:pt x="160687" y="185357"/>
                  </a:lnTo>
                  <a:lnTo>
                    <a:pt x="115158" y="162592"/>
                  </a:lnTo>
                  <a:lnTo>
                    <a:pt x="71819" y="184214"/>
                  </a:lnTo>
                  <a:lnTo>
                    <a:pt x="46101" y="184214"/>
                  </a:lnTo>
                  <a:lnTo>
                    <a:pt x="46101" y="161163"/>
                  </a:lnTo>
                  <a:close/>
                </a:path>
              </a:pathLst>
            </a:custGeom>
            <a:solidFill>
              <a:srgbClr val="170B3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FF"/>
                </a:solidFill>
                <a:latin typeface="Calibri"/>
                <a:ea typeface="Calibri"/>
                <a:cs typeface="Calibri"/>
                <a:sym typeface="Calibri"/>
              </a:endParaRPr>
            </a:p>
          </p:txBody>
        </p:sp>
      </p:gr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4" name="Shape 3254"/>
        <p:cNvGrpSpPr/>
        <p:nvPr/>
      </p:nvGrpSpPr>
      <p:grpSpPr>
        <a:xfrm>
          <a:off x="0" y="0"/>
          <a:ext cx="0" cy="0"/>
          <a:chOff x="0" y="0"/>
          <a:chExt cx="0" cy="0"/>
        </a:xfrm>
      </p:grpSpPr>
      <p:sp>
        <p:nvSpPr>
          <p:cNvPr id="3255" name="Google Shape;3255;p315"/>
          <p:cNvSpPr txBox="1"/>
          <p:nvPr>
            <p:ph type="title"/>
          </p:nvPr>
        </p:nvSpPr>
        <p:spPr>
          <a:xfrm>
            <a:off x="123875" y="0"/>
            <a:ext cx="8624400" cy="7827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n" sz="1800">
                <a:solidFill>
                  <a:srgbClr val="321A7C"/>
                </a:solidFill>
              </a:rPr>
              <a:t>Step 4 - </a:t>
            </a:r>
            <a:r>
              <a:rPr lang="en" sz="1700">
                <a:solidFill>
                  <a:srgbClr val="321A7C"/>
                </a:solidFill>
              </a:rPr>
              <a:t> Recommended Prompt to Create a GET REST API by {id}</a:t>
            </a:r>
            <a:endParaRPr sz="1700">
              <a:solidFill>
                <a:srgbClr val="321A7C"/>
              </a:solidFill>
            </a:endParaRPr>
          </a:p>
          <a:p>
            <a:pPr indent="0" lvl="0" marL="0" rtl="0" algn="ctr">
              <a:lnSpc>
                <a:spcPct val="150000"/>
              </a:lnSpc>
              <a:spcBef>
                <a:spcPts val="0"/>
              </a:spcBef>
              <a:spcAft>
                <a:spcPts val="0"/>
              </a:spcAft>
              <a:buNone/>
            </a:pPr>
            <a:r>
              <a:rPr lang="en" sz="1700">
                <a:solidFill>
                  <a:srgbClr val="321A7C"/>
                </a:solidFill>
              </a:rPr>
              <a:t>with following data fields</a:t>
            </a:r>
            <a:endParaRPr sz="1800">
              <a:solidFill>
                <a:srgbClr val="321A7C"/>
              </a:solidFill>
            </a:endParaRPr>
          </a:p>
        </p:txBody>
      </p:sp>
      <p:sp>
        <p:nvSpPr>
          <p:cNvPr id="3256" name="Google Shape;3256;p315"/>
          <p:cNvSpPr txBox="1"/>
          <p:nvPr>
            <p:ph idx="4294967295" type="body"/>
          </p:nvPr>
        </p:nvSpPr>
        <p:spPr>
          <a:xfrm>
            <a:off x="268200" y="998600"/>
            <a:ext cx="8801700" cy="14499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i="1" lang="en" u="sng">
                <a:solidFill>
                  <a:srgbClr val="0000FF"/>
                </a:solidFill>
                <a:latin typeface="Poppins"/>
                <a:ea typeface="Poppins"/>
                <a:cs typeface="Poppins"/>
                <a:sym typeface="Poppins"/>
              </a:rPr>
              <a:t>Context</a:t>
            </a:r>
            <a:r>
              <a:rPr i="1" lang="en" u="sng">
                <a:solidFill>
                  <a:srgbClr val="0000FF"/>
                </a:solidFill>
                <a:latin typeface="Poppins Medium"/>
                <a:ea typeface="Poppins Medium"/>
                <a:cs typeface="Poppins Medium"/>
                <a:sym typeface="Poppins Medium"/>
              </a:rPr>
              <a:t>:</a:t>
            </a:r>
            <a:r>
              <a:rPr lang="en">
                <a:solidFill>
                  <a:srgbClr val="000000"/>
                </a:solidFill>
                <a:latin typeface="Poppins Medium"/>
                <a:ea typeface="Poppins Medium"/>
                <a:cs typeface="Poppins Medium"/>
                <a:sym typeface="Poppins Medium"/>
              </a:rPr>
              <a:t> Please review source code of my existing Employee Microservice in Java using Springboot (attached source code) </a:t>
            </a:r>
            <a:r>
              <a:rPr b="1" i="1" lang="en" u="sng">
                <a:solidFill>
                  <a:srgbClr val="0000FF"/>
                </a:solidFill>
                <a:latin typeface="Poppins"/>
                <a:ea typeface="Poppins"/>
                <a:cs typeface="Poppins"/>
                <a:sym typeface="Poppins"/>
              </a:rPr>
              <a:t>Current Task</a:t>
            </a:r>
            <a:r>
              <a:rPr i="1" lang="en" u="sng">
                <a:solidFill>
                  <a:srgbClr val="0000FF"/>
                </a:solidFill>
                <a:latin typeface="Poppins Medium"/>
                <a:ea typeface="Poppins Medium"/>
                <a:cs typeface="Poppins Medium"/>
                <a:sym typeface="Poppins Medium"/>
              </a:rPr>
              <a:t>:</a:t>
            </a:r>
            <a:r>
              <a:rPr lang="en">
                <a:solidFill>
                  <a:srgbClr val="000000"/>
                </a:solidFill>
                <a:latin typeface="Poppins Medium"/>
                <a:ea typeface="Poppins Medium"/>
                <a:cs typeface="Poppins Medium"/>
                <a:sym typeface="Poppins Medium"/>
              </a:rPr>
              <a:t> Using the dependencies and specifications in the existing source code, Create a GET REST API on the path “/api/employees/{id}”, which will fetch a single employee data from the database for the provided {id} in the request. In the response, return following data fields: 1. </a:t>
            </a:r>
            <a:r>
              <a:rPr lang="en">
                <a:solidFill>
                  <a:srgbClr val="0F0F0F"/>
                </a:solidFill>
                <a:latin typeface="Poppins Medium"/>
                <a:ea typeface="Poppins Medium"/>
                <a:cs typeface="Poppins Medium"/>
                <a:sym typeface="Poppins Medium"/>
              </a:rPr>
              <a:t>ID, 2. Name, 3. Date Of Joining, 4. Status, 5. Department, 6. Salary [If doesn’t exist, don’t send this value in the response], 7. ManagerID [If doesn’t exist, don’t send this value in the response]. </a:t>
            </a:r>
            <a:r>
              <a:rPr i="1" lang="en" u="sng">
                <a:solidFill>
                  <a:srgbClr val="0F0F0F"/>
                </a:solidFill>
                <a:latin typeface="Poppins Medium"/>
                <a:ea typeface="Poppins Medium"/>
                <a:cs typeface="Poppins Medium"/>
                <a:sym typeface="Poppins Medium"/>
              </a:rPr>
              <a:t>If the employee data doesn’t exist, then return 404 Not Found Error. Use camel Case for naming the JSON Response data fields.</a:t>
            </a:r>
            <a:endParaRPr b="1">
              <a:solidFill>
                <a:srgbClr val="0F0F0F"/>
              </a:solidFill>
              <a:latin typeface="Poppins"/>
              <a:ea typeface="Poppins"/>
              <a:cs typeface="Poppins"/>
              <a:sym typeface="Poppins"/>
            </a:endParaRPr>
          </a:p>
          <a:p>
            <a:pPr indent="0" lvl="0" marL="0" rtl="0" algn="l">
              <a:lnSpc>
                <a:spcPct val="150000"/>
              </a:lnSpc>
              <a:spcBef>
                <a:spcPts val="0"/>
              </a:spcBef>
              <a:spcAft>
                <a:spcPts val="0"/>
              </a:spcAft>
              <a:buNone/>
            </a:pPr>
            <a:r>
              <a:t/>
            </a:r>
            <a:endParaRPr>
              <a:solidFill>
                <a:schemeClr val="dk1"/>
              </a:solidFill>
              <a:latin typeface="Poppins Medium"/>
              <a:ea typeface="Poppins Medium"/>
              <a:cs typeface="Poppins Medium"/>
              <a:sym typeface="Poppins Medium"/>
            </a:endParaRPr>
          </a:p>
        </p:txBody>
      </p:sp>
      <p:sp>
        <p:nvSpPr>
          <p:cNvPr id="3257" name="Google Shape;3257;p315"/>
          <p:cNvSpPr txBox="1"/>
          <p:nvPr/>
        </p:nvSpPr>
        <p:spPr>
          <a:xfrm>
            <a:off x="1269875" y="3540175"/>
            <a:ext cx="7835100" cy="10014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a:solidFill>
                  <a:srgbClr val="0000FF"/>
                </a:solidFill>
                <a:latin typeface="Poppins"/>
                <a:ea typeface="Poppins"/>
                <a:cs typeface="Poppins"/>
                <a:sym typeface="Poppins"/>
              </a:rPr>
              <a:t>Prompt Engineering Skills</a:t>
            </a:r>
            <a:endParaRPr>
              <a:solidFill>
                <a:srgbClr val="0000FF"/>
              </a:solidFill>
              <a:latin typeface="Poppins Medium"/>
              <a:ea typeface="Poppins Medium"/>
              <a:cs typeface="Poppins Medium"/>
              <a:sym typeface="Poppins Medium"/>
            </a:endParaRPr>
          </a:p>
          <a:p>
            <a:pPr indent="-317500" lvl="0" marL="457200" rtl="0" algn="l">
              <a:spcBef>
                <a:spcPts val="0"/>
              </a:spcBef>
              <a:spcAft>
                <a:spcPts val="0"/>
              </a:spcAft>
              <a:buClr>
                <a:srgbClr val="0000FF"/>
              </a:buClr>
              <a:buSzPts val="1400"/>
              <a:buFont typeface="Poppins Medium"/>
              <a:buAutoNum type="arabicPeriod"/>
            </a:pPr>
            <a:r>
              <a:rPr lang="en">
                <a:solidFill>
                  <a:srgbClr val="0000FF"/>
                </a:solidFill>
                <a:latin typeface="Poppins Medium"/>
                <a:ea typeface="Poppins Medium"/>
                <a:cs typeface="Poppins Medium"/>
                <a:sym typeface="Poppins Medium"/>
              </a:rPr>
              <a:t>When possibility of confusion, like with two similar GET APIs (get all employees &amp; get employee by id), then add clarity by providing specific details like “path:/api/employees/{id}” to AI</a:t>
            </a:r>
            <a:endParaRPr>
              <a:solidFill>
                <a:srgbClr val="0000FF"/>
              </a:solidFill>
              <a:latin typeface="Poppins Medium"/>
              <a:ea typeface="Poppins Medium"/>
              <a:cs typeface="Poppins Medium"/>
              <a:sym typeface="Poppins Medium"/>
            </a:endParaRPr>
          </a:p>
        </p:txBody>
      </p:sp>
      <p:sp>
        <p:nvSpPr>
          <p:cNvPr id="3258" name="Google Shape;3258;p315"/>
          <p:cNvSpPr/>
          <p:nvPr/>
        </p:nvSpPr>
        <p:spPr>
          <a:xfrm>
            <a:off x="383075" y="3494198"/>
            <a:ext cx="886800" cy="958200"/>
          </a:xfrm>
          <a:prstGeom prst="rect">
            <a:avLst/>
          </a:prstGeom>
          <a:solidFill>
            <a:srgbClr val="D1C5A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nvGrpSpPr>
          <p:cNvPr id="3259" name="Google Shape;3259;p315"/>
          <p:cNvGrpSpPr/>
          <p:nvPr/>
        </p:nvGrpSpPr>
        <p:grpSpPr>
          <a:xfrm>
            <a:off x="620727" y="3781335"/>
            <a:ext cx="411496" cy="401914"/>
            <a:chOff x="-2697122" y="3820201"/>
            <a:chExt cx="390525" cy="385381"/>
          </a:xfrm>
        </p:grpSpPr>
        <p:sp>
          <p:nvSpPr>
            <p:cNvPr id="3260" name="Google Shape;3260;p315"/>
            <p:cNvSpPr/>
            <p:nvPr/>
          </p:nvSpPr>
          <p:spPr>
            <a:xfrm>
              <a:off x="-2697122" y="3820201"/>
              <a:ext cx="390525" cy="57150"/>
            </a:xfrm>
            <a:custGeom>
              <a:rect b="b" l="l" r="r" t="t"/>
              <a:pathLst>
                <a:path extrusionOk="0" h="57150" w="390525">
                  <a:moveTo>
                    <a:pt x="0" y="0"/>
                  </a:moveTo>
                  <a:lnTo>
                    <a:pt x="391382" y="0"/>
                  </a:lnTo>
                  <a:lnTo>
                    <a:pt x="391382" y="57531"/>
                  </a:lnTo>
                  <a:lnTo>
                    <a:pt x="0" y="57531"/>
                  </a:lnTo>
                  <a:close/>
                </a:path>
              </a:pathLst>
            </a:custGeom>
            <a:solidFill>
              <a:srgbClr val="170B3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FF"/>
                </a:solidFill>
                <a:latin typeface="Calibri"/>
                <a:ea typeface="Calibri"/>
                <a:cs typeface="Calibri"/>
                <a:sym typeface="Calibri"/>
              </a:endParaRPr>
            </a:p>
          </p:txBody>
        </p:sp>
        <p:sp>
          <p:nvSpPr>
            <p:cNvPr id="3261" name="Google Shape;3261;p315"/>
            <p:cNvSpPr/>
            <p:nvPr/>
          </p:nvSpPr>
          <p:spPr>
            <a:xfrm>
              <a:off x="-2674072" y="3900782"/>
              <a:ext cx="342900" cy="304800"/>
            </a:xfrm>
            <a:custGeom>
              <a:rect b="b" l="l" r="r" t="t"/>
              <a:pathLst>
                <a:path extrusionOk="0" h="304800" w="342900">
                  <a:moveTo>
                    <a:pt x="0" y="218694"/>
                  </a:moveTo>
                  <a:lnTo>
                    <a:pt x="161163" y="218694"/>
                  </a:lnTo>
                  <a:lnTo>
                    <a:pt x="161163" y="245745"/>
                  </a:lnTo>
                  <a:lnTo>
                    <a:pt x="64389" y="288703"/>
                  </a:lnTo>
                  <a:lnTo>
                    <a:pt x="73724" y="309753"/>
                  </a:lnTo>
                  <a:lnTo>
                    <a:pt x="161163" y="270891"/>
                  </a:lnTo>
                  <a:lnTo>
                    <a:pt x="161163" y="310706"/>
                  </a:lnTo>
                  <a:lnTo>
                    <a:pt x="184214" y="310706"/>
                  </a:lnTo>
                  <a:lnTo>
                    <a:pt x="184214" y="270891"/>
                  </a:lnTo>
                  <a:lnTo>
                    <a:pt x="271653" y="309753"/>
                  </a:lnTo>
                  <a:lnTo>
                    <a:pt x="280988" y="288703"/>
                  </a:lnTo>
                  <a:lnTo>
                    <a:pt x="184214" y="245745"/>
                  </a:lnTo>
                  <a:lnTo>
                    <a:pt x="184214" y="218694"/>
                  </a:lnTo>
                  <a:lnTo>
                    <a:pt x="345377" y="218694"/>
                  </a:lnTo>
                  <a:lnTo>
                    <a:pt x="345377" y="0"/>
                  </a:lnTo>
                  <a:lnTo>
                    <a:pt x="95" y="0"/>
                  </a:lnTo>
                  <a:lnTo>
                    <a:pt x="95" y="218694"/>
                  </a:lnTo>
                  <a:close/>
                  <a:moveTo>
                    <a:pt x="232220" y="39910"/>
                  </a:moveTo>
                  <a:lnTo>
                    <a:pt x="248508" y="23622"/>
                  </a:lnTo>
                  <a:lnTo>
                    <a:pt x="264795" y="39910"/>
                  </a:lnTo>
                  <a:lnTo>
                    <a:pt x="281083" y="23622"/>
                  </a:lnTo>
                  <a:lnTo>
                    <a:pt x="297371" y="39910"/>
                  </a:lnTo>
                  <a:lnTo>
                    <a:pt x="281083" y="56198"/>
                  </a:lnTo>
                  <a:lnTo>
                    <a:pt x="297371" y="72485"/>
                  </a:lnTo>
                  <a:lnTo>
                    <a:pt x="281083" y="88773"/>
                  </a:lnTo>
                  <a:lnTo>
                    <a:pt x="264795" y="72485"/>
                  </a:lnTo>
                  <a:lnTo>
                    <a:pt x="248508" y="88773"/>
                  </a:lnTo>
                  <a:lnTo>
                    <a:pt x="232220" y="72485"/>
                  </a:lnTo>
                  <a:lnTo>
                    <a:pt x="248508" y="56198"/>
                  </a:lnTo>
                  <a:lnTo>
                    <a:pt x="232220" y="39910"/>
                  </a:lnTo>
                  <a:close/>
                  <a:moveTo>
                    <a:pt x="46101" y="23051"/>
                  </a:moveTo>
                  <a:lnTo>
                    <a:pt x="69152" y="23051"/>
                  </a:lnTo>
                  <a:lnTo>
                    <a:pt x="69152" y="92107"/>
                  </a:lnTo>
                  <a:lnTo>
                    <a:pt x="92202" y="92107"/>
                  </a:lnTo>
                  <a:lnTo>
                    <a:pt x="92202" y="46101"/>
                  </a:lnTo>
                  <a:lnTo>
                    <a:pt x="115253" y="46101"/>
                  </a:lnTo>
                  <a:lnTo>
                    <a:pt x="115253" y="92107"/>
                  </a:lnTo>
                  <a:lnTo>
                    <a:pt x="138303" y="92107"/>
                  </a:lnTo>
                  <a:lnTo>
                    <a:pt x="138303" y="34576"/>
                  </a:lnTo>
                  <a:lnTo>
                    <a:pt x="161354" y="34576"/>
                  </a:lnTo>
                  <a:lnTo>
                    <a:pt x="161354" y="92107"/>
                  </a:lnTo>
                  <a:lnTo>
                    <a:pt x="184404" y="92107"/>
                  </a:lnTo>
                  <a:lnTo>
                    <a:pt x="184404" y="115158"/>
                  </a:lnTo>
                  <a:lnTo>
                    <a:pt x="46292" y="115158"/>
                  </a:lnTo>
                  <a:lnTo>
                    <a:pt x="46292" y="23051"/>
                  </a:lnTo>
                  <a:close/>
                  <a:moveTo>
                    <a:pt x="46101" y="161163"/>
                  </a:moveTo>
                  <a:lnTo>
                    <a:pt x="66389" y="161163"/>
                  </a:lnTo>
                  <a:lnTo>
                    <a:pt x="115158" y="136779"/>
                  </a:lnTo>
                  <a:lnTo>
                    <a:pt x="161735" y="160020"/>
                  </a:lnTo>
                  <a:lnTo>
                    <a:pt x="218789" y="137255"/>
                  </a:lnTo>
                  <a:lnTo>
                    <a:pt x="278606" y="161163"/>
                  </a:lnTo>
                  <a:lnTo>
                    <a:pt x="299371" y="161163"/>
                  </a:lnTo>
                  <a:lnTo>
                    <a:pt x="299371" y="184214"/>
                  </a:lnTo>
                  <a:lnTo>
                    <a:pt x="274130" y="184214"/>
                  </a:lnTo>
                  <a:lnTo>
                    <a:pt x="218789" y="162116"/>
                  </a:lnTo>
                  <a:lnTo>
                    <a:pt x="160687" y="185357"/>
                  </a:lnTo>
                  <a:lnTo>
                    <a:pt x="115158" y="162592"/>
                  </a:lnTo>
                  <a:lnTo>
                    <a:pt x="71819" y="184214"/>
                  </a:lnTo>
                  <a:lnTo>
                    <a:pt x="46101" y="184214"/>
                  </a:lnTo>
                  <a:lnTo>
                    <a:pt x="46101" y="161163"/>
                  </a:lnTo>
                  <a:close/>
                </a:path>
              </a:pathLst>
            </a:custGeom>
            <a:solidFill>
              <a:srgbClr val="170B3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FF"/>
                </a:solidFill>
                <a:latin typeface="Calibri"/>
                <a:ea typeface="Calibri"/>
                <a:cs typeface="Calibri"/>
                <a:sym typeface="Calibri"/>
              </a:endParaRPr>
            </a:p>
          </p:txBody>
        </p:sp>
      </p:gr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5" name="Shape 3265"/>
        <p:cNvGrpSpPr/>
        <p:nvPr/>
      </p:nvGrpSpPr>
      <p:grpSpPr>
        <a:xfrm>
          <a:off x="0" y="0"/>
          <a:ext cx="0" cy="0"/>
          <a:chOff x="0" y="0"/>
          <a:chExt cx="0" cy="0"/>
        </a:xfrm>
      </p:grpSpPr>
      <p:sp>
        <p:nvSpPr>
          <p:cNvPr id="3266" name="Google Shape;3266;p316"/>
          <p:cNvSpPr txBox="1"/>
          <p:nvPr>
            <p:ph type="title"/>
          </p:nvPr>
        </p:nvSpPr>
        <p:spPr>
          <a:xfrm>
            <a:off x="504000" y="92625"/>
            <a:ext cx="8255400" cy="7827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n" sz="1800">
                <a:solidFill>
                  <a:srgbClr val="321A7C"/>
                </a:solidFill>
              </a:rPr>
              <a:t>Step 5 - Develop a PATCH REST API to edit any of the below data fields of the employee object</a:t>
            </a:r>
            <a:endParaRPr sz="1800">
              <a:solidFill>
                <a:srgbClr val="321A7C"/>
              </a:solidFill>
            </a:endParaRPr>
          </a:p>
        </p:txBody>
      </p:sp>
      <p:sp>
        <p:nvSpPr>
          <p:cNvPr id="3267" name="Google Shape;3267;p316"/>
          <p:cNvSpPr txBox="1"/>
          <p:nvPr>
            <p:ph idx="4294967295" type="body"/>
          </p:nvPr>
        </p:nvSpPr>
        <p:spPr>
          <a:xfrm>
            <a:off x="426450" y="1049250"/>
            <a:ext cx="7027800" cy="2284500"/>
          </a:xfrm>
          <a:prstGeom prst="rect">
            <a:avLst/>
          </a:prstGeom>
        </p:spPr>
        <p:txBody>
          <a:bodyPr anchorCtr="0" anchor="t" bIns="91425" lIns="91425" spcFirstLastPara="1" rIns="91425" wrap="square" tIns="91425">
            <a:noAutofit/>
          </a:bodyPr>
          <a:lstStyle/>
          <a:p>
            <a:pPr indent="-304800" lvl="0" marL="457200" rtl="0" algn="l">
              <a:lnSpc>
                <a:spcPct val="150000"/>
              </a:lnSpc>
              <a:spcBef>
                <a:spcPts val="0"/>
              </a:spcBef>
              <a:spcAft>
                <a:spcPts val="0"/>
              </a:spcAft>
              <a:buClr>
                <a:srgbClr val="0F0F0F"/>
              </a:buClr>
              <a:buSzPts val="1200"/>
              <a:buFont typeface="Poppins Medium"/>
              <a:buAutoNum type="arabicPeriod"/>
            </a:pPr>
            <a:r>
              <a:rPr lang="en">
                <a:solidFill>
                  <a:srgbClr val="0F0F0F"/>
                </a:solidFill>
                <a:latin typeface="Poppins Medium"/>
                <a:ea typeface="Poppins Medium"/>
                <a:cs typeface="Poppins Medium"/>
                <a:sym typeface="Poppins Medium"/>
              </a:rPr>
              <a:t>Name [Optional]</a:t>
            </a:r>
            <a:endParaRPr>
              <a:solidFill>
                <a:srgbClr val="0F0F0F"/>
              </a:solidFill>
              <a:latin typeface="Poppins Medium"/>
              <a:ea typeface="Poppins Medium"/>
              <a:cs typeface="Poppins Medium"/>
              <a:sym typeface="Poppins Medium"/>
            </a:endParaRPr>
          </a:p>
          <a:p>
            <a:pPr indent="-304800" lvl="0" marL="457200" rtl="0" algn="l">
              <a:lnSpc>
                <a:spcPct val="150000"/>
              </a:lnSpc>
              <a:spcBef>
                <a:spcPts val="0"/>
              </a:spcBef>
              <a:spcAft>
                <a:spcPts val="0"/>
              </a:spcAft>
              <a:buClr>
                <a:srgbClr val="0F0F0F"/>
              </a:buClr>
              <a:buSzPts val="1200"/>
              <a:buFont typeface="Poppins Medium"/>
              <a:buAutoNum type="arabicPeriod"/>
            </a:pPr>
            <a:r>
              <a:rPr lang="en">
                <a:solidFill>
                  <a:srgbClr val="0F0F0F"/>
                </a:solidFill>
                <a:latin typeface="Poppins Medium"/>
                <a:ea typeface="Poppins Medium"/>
                <a:cs typeface="Poppins Medium"/>
                <a:sym typeface="Poppins Medium"/>
              </a:rPr>
              <a:t>Date Of Joining [Optional] </a:t>
            </a:r>
            <a:endParaRPr>
              <a:solidFill>
                <a:srgbClr val="0F0F0F"/>
              </a:solidFill>
              <a:latin typeface="Poppins Medium"/>
              <a:ea typeface="Poppins Medium"/>
              <a:cs typeface="Poppins Medium"/>
              <a:sym typeface="Poppins Medium"/>
            </a:endParaRPr>
          </a:p>
          <a:p>
            <a:pPr indent="-304800" lvl="0" marL="457200" rtl="0" algn="l">
              <a:lnSpc>
                <a:spcPct val="150000"/>
              </a:lnSpc>
              <a:spcBef>
                <a:spcPts val="0"/>
              </a:spcBef>
              <a:spcAft>
                <a:spcPts val="0"/>
              </a:spcAft>
              <a:buClr>
                <a:srgbClr val="0F0F0F"/>
              </a:buClr>
              <a:buSzPts val="1200"/>
              <a:buFont typeface="Poppins Medium"/>
              <a:buAutoNum type="arabicPeriod"/>
            </a:pPr>
            <a:r>
              <a:rPr lang="en">
                <a:solidFill>
                  <a:srgbClr val="0F0F0F"/>
                </a:solidFill>
                <a:latin typeface="Poppins Medium"/>
                <a:ea typeface="Poppins Medium"/>
                <a:cs typeface="Poppins Medium"/>
                <a:sym typeface="Poppins Medium"/>
              </a:rPr>
              <a:t>Status [Optional] </a:t>
            </a:r>
            <a:endParaRPr>
              <a:solidFill>
                <a:srgbClr val="0F0F0F"/>
              </a:solidFill>
              <a:latin typeface="Poppins Medium"/>
              <a:ea typeface="Poppins Medium"/>
              <a:cs typeface="Poppins Medium"/>
              <a:sym typeface="Poppins Medium"/>
            </a:endParaRPr>
          </a:p>
          <a:p>
            <a:pPr indent="-304800" lvl="0" marL="457200" rtl="0" algn="l">
              <a:lnSpc>
                <a:spcPct val="150000"/>
              </a:lnSpc>
              <a:spcBef>
                <a:spcPts val="0"/>
              </a:spcBef>
              <a:spcAft>
                <a:spcPts val="0"/>
              </a:spcAft>
              <a:buClr>
                <a:srgbClr val="0F0F0F"/>
              </a:buClr>
              <a:buSzPts val="1200"/>
              <a:buFont typeface="Poppins Medium"/>
              <a:buAutoNum type="arabicPeriod"/>
            </a:pPr>
            <a:r>
              <a:rPr lang="en">
                <a:solidFill>
                  <a:srgbClr val="0F0F0F"/>
                </a:solidFill>
                <a:latin typeface="Poppins Medium"/>
                <a:ea typeface="Poppins Medium"/>
                <a:cs typeface="Poppins Medium"/>
                <a:sym typeface="Poppins Medium"/>
              </a:rPr>
              <a:t>Department [Optional] </a:t>
            </a:r>
            <a:endParaRPr>
              <a:solidFill>
                <a:srgbClr val="0F0F0F"/>
              </a:solidFill>
              <a:latin typeface="Poppins Medium"/>
              <a:ea typeface="Poppins Medium"/>
              <a:cs typeface="Poppins Medium"/>
              <a:sym typeface="Poppins Medium"/>
            </a:endParaRPr>
          </a:p>
          <a:p>
            <a:pPr indent="-304800" lvl="0" marL="457200" rtl="0" algn="l">
              <a:lnSpc>
                <a:spcPct val="150000"/>
              </a:lnSpc>
              <a:spcBef>
                <a:spcPts val="0"/>
              </a:spcBef>
              <a:spcAft>
                <a:spcPts val="0"/>
              </a:spcAft>
              <a:buClr>
                <a:srgbClr val="0F0F0F"/>
              </a:buClr>
              <a:buSzPts val="1200"/>
              <a:buFont typeface="Poppins Medium"/>
              <a:buAutoNum type="arabicPeriod"/>
            </a:pPr>
            <a:r>
              <a:rPr lang="en">
                <a:solidFill>
                  <a:srgbClr val="0F0F0F"/>
                </a:solidFill>
                <a:latin typeface="Poppins Medium"/>
                <a:ea typeface="Poppins Medium"/>
                <a:cs typeface="Poppins Medium"/>
                <a:sym typeface="Poppins Medium"/>
              </a:rPr>
              <a:t>Salary [Optional] </a:t>
            </a:r>
            <a:endParaRPr>
              <a:solidFill>
                <a:srgbClr val="0F0F0F"/>
              </a:solidFill>
              <a:latin typeface="Poppins Medium"/>
              <a:ea typeface="Poppins Medium"/>
              <a:cs typeface="Poppins Medium"/>
              <a:sym typeface="Poppins Medium"/>
            </a:endParaRPr>
          </a:p>
          <a:p>
            <a:pPr indent="-304800" lvl="0" marL="457200" rtl="0" algn="l">
              <a:lnSpc>
                <a:spcPct val="150000"/>
              </a:lnSpc>
              <a:spcBef>
                <a:spcPts val="0"/>
              </a:spcBef>
              <a:spcAft>
                <a:spcPts val="0"/>
              </a:spcAft>
              <a:buClr>
                <a:srgbClr val="0F0F0F"/>
              </a:buClr>
              <a:buSzPts val="1200"/>
              <a:buFont typeface="Poppins Medium"/>
              <a:buAutoNum type="arabicPeriod"/>
            </a:pPr>
            <a:r>
              <a:rPr lang="en">
                <a:solidFill>
                  <a:srgbClr val="0F0F0F"/>
                </a:solidFill>
                <a:latin typeface="Poppins Medium"/>
                <a:ea typeface="Poppins Medium"/>
                <a:cs typeface="Poppins Medium"/>
                <a:sym typeface="Poppins Medium"/>
              </a:rPr>
              <a:t>ManagerID [Optional]</a:t>
            </a:r>
            <a:endParaRPr>
              <a:solidFill>
                <a:srgbClr val="0F0F0F"/>
              </a:solidFill>
              <a:latin typeface="Poppins Medium"/>
              <a:ea typeface="Poppins Medium"/>
              <a:cs typeface="Poppins Medium"/>
              <a:sym typeface="Poppins Medium"/>
            </a:endParaRPr>
          </a:p>
          <a:p>
            <a:pPr indent="0" lvl="0" marL="0" rtl="0" algn="l">
              <a:lnSpc>
                <a:spcPct val="150000"/>
              </a:lnSpc>
              <a:spcBef>
                <a:spcPts val="0"/>
              </a:spcBef>
              <a:spcAft>
                <a:spcPts val="0"/>
              </a:spcAft>
              <a:buNone/>
            </a:pPr>
            <a:r>
              <a:rPr b="1" lang="en">
                <a:solidFill>
                  <a:srgbClr val="0F0F0F"/>
                </a:solidFill>
                <a:latin typeface="Poppins"/>
                <a:ea typeface="Poppins"/>
                <a:cs typeface="Poppins"/>
                <a:sym typeface="Poppins"/>
              </a:rPr>
              <a:t>Note</a:t>
            </a:r>
            <a:r>
              <a:rPr lang="en">
                <a:solidFill>
                  <a:srgbClr val="0F0F0F"/>
                </a:solidFill>
                <a:latin typeface="Poppins Medium"/>
                <a:ea typeface="Poppins Medium"/>
                <a:cs typeface="Poppins Medium"/>
                <a:sym typeface="Poppins Medium"/>
              </a:rPr>
              <a:t>: Also add data validation for each data fields as necessary </a:t>
            </a:r>
            <a:endParaRPr>
              <a:solidFill>
                <a:srgbClr val="0F0F0F"/>
              </a:solidFill>
              <a:latin typeface="Poppins Medium"/>
              <a:ea typeface="Poppins Medium"/>
              <a:cs typeface="Poppins Medium"/>
              <a:sym typeface="Poppins Medium"/>
            </a:endParaRPr>
          </a:p>
        </p:txBody>
      </p:sp>
      <p:sp>
        <p:nvSpPr>
          <p:cNvPr id="3268" name="Google Shape;3268;p316"/>
          <p:cNvSpPr txBox="1"/>
          <p:nvPr/>
        </p:nvSpPr>
        <p:spPr>
          <a:xfrm>
            <a:off x="1313250" y="4181638"/>
            <a:ext cx="7556700" cy="4926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a:solidFill>
                  <a:srgbClr val="0000FF"/>
                </a:solidFill>
                <a:latin typeface="Poppins"/>
                <a:ea typeface="Poppins"/>
                <a:cs typeface="Poppins"/>
                <a:sym typeface="Poppins"/>
              </a:rPr>
              <a:t>AI Pro Tips</a:t>
            </a:r>
            <a:endParaRPr b="1">
              <a:solidFill>
                <a:srgbClr val="0000FF"/>
              </a:solidFill>
              <a:latin typeface="Poppins"/>
              <a:ea typeface="Poppins"/>
              <a:cs typeface="Poppins"/>
              <a:sym typeface="Poppins"/>
            </a:endParaRPr>
          </a:p>
          <a:p>
            <a:pPr indent="-317500" lvl="0" marL="457200" rtl="0" algn="l">
              <a:spcBef>
                <a:spcPts val="0"/>
              </a:spcBef>
              <a:spcAft>
                <a:spcPts val="0"/>
              </a:spcAft>
              <a:buClr>
                <a:srgbClr val="0000FF"/>
              </a:buClr>
              <a:buSzPts val="1400"/>
              <a:buFont typeface="Poppins Medium"/>
              <a:buAutoNum type="arabicPeriod"/>
            </a:pPr>
            <a:r>
              <a:rPr lang="en">
                <a:solidFill>
                  <a:srgbClr val="0000FF"/>
                </a:solidFill>
                <a:latin typeface="Poppins Medium"/>
                <a:ea typeface="Poppins Medium"/>
                <a:cs typeface="Poppins Medium"/>
                <a:sym typeface="Poppins Medium"/>
              </a:rPr>
              <a:t>Ask AI explicitly to use Patch API instead of using PUT API, as Patch would only update one or more data fields as per the need, while PUT would override the entire employee object in the database.</a:t>
            </a:r>
            <a:endParaRPr>
              <a:solidFill>
                <a:srgbClr val="0000FF"/>
              </a:solidFill>
              <a:latin typeface="Poppins Medium"/>
              <a:ea typeface="Poppins Medium"/>
              <a:cs typeface="Poppins Medium"/>
              <a:sym typeface="Poppins Medium"/>
            </a:endParaRPr>
          </a:p>
        </p:txBody>
      </p:sp>
      <p:sp>
        <p:nvSpPr>
          <p:cNvPr id="3269" name="Google Shape;3269;p316"/>
          <p:cNvSpPr/>
          <p:nvPr/>
        </p:nvSpPr>
        <p:spPr>
          <a:xfrm>
            <a:off x="426450" y="3702973"/>
            <a:ext cx="886800" cy="958200"/>
          </a:xfrm>
          <a:prstGeom prst="rect">
            <a:avLst/>
          </a:prstGeom>
          <a:solidFill>
            <a:srgbClr val="D1C5A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nvGrpSpPr>
          <p:cNvPr id="3270" name="Google Shape;3270;p316"/>
          <p:cNvGrpSpPr/>
          <p:nvPr/>
        </p:nvGrpSpPr>
        <p:grpSpPr>
          <a:xfrm>
            <a:off x="664102" y="3990110"/>
            <a:ext cx="411496" cy="401914"/>
            <a:chOff x="-2697122" y="3820201"/>
            <a:chExt cx="390525" cy="385381"/>
          </a:xfrm>
        </p:grpSpPr>
        <p:sp>
          <p:nvSpPr>
            <p:cNvPr id="3271" name="Google Shape;3271;p316"/>
            <p:cNvSpPr/>
            <p:nvPr/>
          </p:nvSpPr>
          <p:spPr>
            <a:xfrm>
              <a:off x="-2697122" y="3820201"/>
              <a:ext cx="390525" cy="57150"/>
            </a:xfrm>
            <a:custGeom>
              <a:rect b="b" l="l" r="r" t="t"/>
              <a:pathLst>
                <a:path extrusionOk="0" h="57150" w="390525">
                  <a:moveTo>
                    <a:pt x="0" y="0"/>
                  </a:moveTo>
                  <a:lnTo>
                    <a:pt x="391382" y="0"/>
                  </a:lnTo>
                  <a:lnTo>
                    <a:pt x="391382" y="57531"/>
                  </a:lnTo>
                  <a:lnTo>
                    <a:pt x="0" y="57531"/>
                  </a:lnTo>
                  <a:close/>
                </a:path>
              </a:pathLst>
            </a:custGeom>
            <a:solidFill>
              <a:srgbClr val="170B3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FF"/>
                </a:solidFill>
                <a:latin typeface="Calibri"/>
                <a:ea typeface="Calibri"/>
                <a:cs typeface="Calibri"/>
                <a:sym typeface="Calibri"/>
              </a:endParaRPr>
            </a:p>
          </p:txBody>
        </p:sp>
        <p:sp>
          <p:nvSpPr>
            <p:cNvPr id="3272" name="Google Shape;3272;p316"/>
            <p:cNvSpPr/>
            <p:nvPr/>
          </p:nvSpPr>
          <p:spPr>
            <a:xfrm>
              <a:off x="-2674072" y="3900782"/>
              <a:ext cx="342900" cy="304800"/>
            </a:xfrm>
            <a:custGeom>
              <a:rect b="b" l="l" r="r" t="t"/>
              <a:pathLst>
                <a:path extrusionOk="0" h="304800" w="342900">
                  <a:moveTo>
                    <a:pt x="0" y="218694"/>
                  </a:moveTo>
                  <a:lnTo>
                    <a:pt x="161163" y="218694"/>
                  </a:lnTo>
                  <a:lnTo>
                    <a:pt x="161163" y="245745"/>
                  </a:lnTo>
                  <a:lnTo>
                    <a:pt x="64389" y="288703"/>
                  </a:lnTo>
                  <a:lnTo>
                    <a:pt x="73724" y="309753"/>
                  </a:lnTo>
                  <a:lnTo>
                    <a:pt x="161163" y="270891"/>
                  </a:lnTo>
                  <a:lnTo>
                    <a:pt x="161163" y="310706"/>
                  </a:lnTo>
                  <a:lnTo>
                    <a:pt x="184214" y="310706"/>
                  </a:lnTo>
                  <a:lnTo>
                    <a:pt x="184214" y="270891"/>
                  </a:lnTo>
                  <a:lnTo>
                    <a:pt x="271653" y="309753"/>
                  </a:lnTo>
                  <a:lnTo>
                    <a:pt x="280988" y="288703"/>
                  </a:lnTo>
                  <a:lnTo>
                    <a:pt x="184214" y="245745"/>
                  </a:lnTo>
                  <a:lnTo>
                    <a:pt x="184214" y="218694"/>
                  </a:lnTo>
                  <a:lnTo>
                    <a:pt x="345377" y="218694"/>
                  </a:lnTo>
                  <a:lnTo>
                    <a:pt x="345377" y="0"/>
                  </a:lnTo>
                  <a:lnTo>
                    <a:pt x="95" y="0"/>
                  </a:lnTo>
                  <a:lnTo>
                    <a:pt x="95" y="218694"/>
                  </a:lnTo>
                  <a:close/>
                  <a:moveTo>
                    <a:pt x="232220" y="39910"/>
                  </a:moveTo>
                  <a:lnTo>
                    <a:pt x="248508" y="23622"/>
                  </a:lnTo>
                  <a:lnTo>
                    <a:pt x="264795" y="39910"/>
                  </a:lnTo>
                  <a:lnTo>
                    <a:pt x="281083" y="23622"/>
                  </a:lnTo>
                  <a:lnTo>
                    <a:pt x="297371" y="39910"/>
                  </a:lnTo>
                  <a:lnTo>
                    <a:pt x="281083" y="56198"/>
                  </a:lnTo>
                  <a:lnTo>
                    <a:pt x="297371" y="72485"/>
                  </a:lnTo>
                  <a:lnTo>
                    <a:pt x="281083" y="88773"/>
                  </a:lnTo>
                  <a:lnTo>
                    <a:pt x="264795" y="72485"/>
                  </a:lnTo>
                  <a:lnTo>
                    <a:pt x="248508" y="88773"/>
                  </a:lnTo>
                  <a:lnTo>
                    <a:pt x="232220" y="72485"/>
                  </a:lnTo>
                  <a:lnTo>
                    <a:pt x="248508" y="56198"/>
                  </a:lnTo>
                  <a:lnTo>
                    <a:pt x="232220" y="39910"/>
                  </a:lnTo>
                  <a:close/>
                  <a:moveTo>
                    <a:pt x="46101" y="23051"/>
                  </a:moveTo>
                  <a:lnTo>
                    <a:pt x="69152" y="23051"/>
                  </a:lnTo>
                  <a:lnTo>
                    <a:pt x="69152" y="92107"/>
                  </a:lnTo>
                  <a:lnTo>
                    <a:pt x="92202" y="92107"/>
                  </a:lnTo>
                  <a:lnTo>
                    <a:pt x="92202" y="46101"/>
                  </a:lnTo>
                  <a:lnTo>
                    <a:pt x="115253" y="46101"/>
                  </a:lnTo>
                  <a:lnTo>
                    <a:pt x="115253" y="92107"/>
                  </a:lnTo>
                  <a:lnTo>
                    <a:pt x="138303" y="92107"/>
                  </a:lnTo>
                  <a:lnTo>
                    <a:pt x="138303" y="34576"/>
                  </a:lnTo>
                  <a:lnTo>
                    <a:pt x="161354" y="34576"/>
                  </a:lnTo>
                  <a:lnTo>
                    <a:pt x="161354" y="92107"/>
                  </a:lnTo>
                  <a:lnTo>
                    <a:pt x="184404" y="92107"/>
                  </a:lnTo>
                  <a:lnTo>
                    <a:pt x="184404" y="115158"/>
                  </a:lnTo>
                  <a:lnTo>
                    <a:pt x="46292" y="115158"/>
                  </a:lnTo>
                  <a:lnTo>
                    <a:pt x="46292" y="23051"/>
                  </a:lnTo>
                  <a:close/>
                  <a:moveTo>
                    <a:pt x="46101" y="161163"/>
                  </a:moveTo>
                  <a:lnTo>
                    <a:pt x="66389" y="161163"/>
                  </a:lnTo>
                  <a:lnTo>
                    <a:pt x="115158" y="136779"/>
                  </a:lnTo>
                  <a:lnTo>
                    <a:pt x="161735" y="160020"/>
                  </a:lnTo>
                  <a:lnTo>
                    <a:pt x="218789" y="137255"/>
                  </a:lnTo>
                  <a:lnTo>
                    <a:pt x="278606" y="161163"/>
                  </a:lnTo>
                  <a:lnTo>
                    <a:pt x="299371" y="161163"/>
                  </a:lnTo>
                  <a:lnTo>
                    <a:pt x="299371" y="184214"/>
                  </a:lnTo>
                  <a:lnTo>
                    <a:pt x="274130" y="184214"/>
                  </a:lnTo>
                  <a:lnTo>
                    <a:pt x="218789" y="162116"/>
                  </a:lnTo>
                  <a:lnTo>
                    <a:pt x="160687" y="185357"/>
                  </a:lnTo>
                  <a:lnTo>
                    <a:pt x="115158" y="162592"/>
                  </a:lnTo>
                  <a:lnTo>
                    <a:pt x="71819" y="184214"/>
                  </a:lnTo>
                  <a:lnTo>
                    <a:pt x="46101" y="184214"/>
                  </a:lnTo>
                  <a:lnTo>
                    <a:pt x="46101" y="161163"/>
                  </a:lnTo>
                  <a:close/>
                </a:path>
              </a:pathLst>
            </a:custGeom>
            <a:solidFill>
              <a:srgbClr val="170B3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FF"/>
                </a:solidFill>
                <a:latin typeface="Calibri"/>
                <a:ea typeface="Calibri"/>
                <a:cs typeface="Calibri"/>
                <a:sym typeface="Calibri"/>
              </a:endParaRPr>
            </a:p>
          </p:txBody>
        </p:sp>
      </p:gr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6" name="Shape 3276"/>
        <p:cNvGrpSpPr/>
        <p:nvPr/>
      </p:nvGrpSpPr>
      <p:grpSpPr>
        <a:xfrm>
          <a:off x="0" y="0"/>
          <a:ext cx="0" cy="0"/>
          <a:chOff x="0" y="0"/>
          <a:chExt cx="0" cy="0"/>
        </a:xfrm>
      </p:grpSpPr>
      <p:sp>
        <p:nvSpPr>
          <p:cNvPr id="3277" name="Google Shape;3277;p317"/>
          <p:cNvSpPr txBox="1"/>
          <p:nvPr>
            <p:ph type="title"/>
          </p:nvPr>
        </p:nvSpPr>
        <p:spPr>
          <a:xfrm>
            <a:off x="123875" y="0"/>
            <a:ext cx="8624400" cy="7827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n" sz="1800">
                <a:solidFill>
                  <a:srgbClr val="321A7C"/>
                </a:solidFill>
              </a:rPr>
              <a:t>Step 5 - </a:t>
            </a:r>
            <a:r>
              <a:rPr lang="en" sz="1700">
                <a:solidFill>
                  <a:srgbClr val="321A7C"/>
                </a:solidFill>
              </a:rPr>
              <a:t> Recommended Prompt to edit any data field of the employee object via PATCH REST API</a:t>
            </a:r>
            <a:endParaRPr sz="1800">
              <a:solidFill>
                <a:srgbClr val="321A7C"/>
              </a:solidFill>
            </a:endParaRPr>
          </a:p>
        </p:txBody>
      </p:sp>
      <p:sp>
        <p:nvSpPr>
          <p:cNvPr id="3278" name="Google Shape;3278;p317"/>
          <p:cNvSpPr txBox="1"/>
          <p:nvPr>
            <p:ph idx="4294967295" type="body"/>
          </p:nvPr>
        </p:nvSpPr>
        <p:spPr>
          <a:xfrm>
            <a:off x="268200" y="998600"/>
            <a:ext cx="8801700" cy="14499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i="1" lang="en" u="sng">
                <a:solidFill>
                  <a:srgbClr val="0000FF"/>
                </a:solidFill>
                <a:latin typeface="Poppins"/>
                <a:ea typeface="Poppins"/>
                <a:cs typeface="Poppins"/>
                <a:sym typeface="Poppins"/>
              </a:rPr>
              <a:t>Context</a:t>
            </a:r>
            <a:r>
              <a:rPr i="1" lang="en" u="sng">
                <a:solidFill>
                  <a:srgbClr val="0000FF"/>
                </a:solidFill>
                <a:latin typeface="Poppins Medium"/>
                <a:ea typeface="Poppins Medium"/>
                <a:cs typeface="Poppins Medium"/>
                <a:sym typeface="Poppins Medium"/>
              </a:rPr>
              <a:t>:</a:t>
            </a:r>
            <a:r>
              <a:rPr lang="en">
                <a:solidFill>
                  <a:srgbClr val="000000"/>
                </a:solidFill>
                <a:latin typeface="Poppins Medium"/>
                <a:ea typeface="Poppins Medium"/>
                <a:cs typeface="Poppins Medium"/>
                <a:sym typeface="Poppins Medium"/>
              </a:rPr>
              <a:t> Please review source code of my existing Employee Microservice in Java using Springboot (attached source code) </a:t>
            </a:r>
            <a:r>
              <a:rPr b="1" i="1" lang="en" u="sng">
                <a:solidFill>
                  <a:srgbClr val="0000FF"/>
                </a:solidFill>
                <a:latin typeface="Poppins"/>
                <a:ea typeface="Poppins"/>
                <a:cs typeface="Poppins"/>
                <a:sym typeface="Poppins"/>
              </a:rPr>
              <a:t>Current Task</a:t>
            </a:r>
            <a:r>
              <a:rPr i="1" lang="en" u="sng">
                <a:solidFill>
                  <a:srgbClr val="0000FF"/>
                </a:solidFill>
                <a:latin typeface="Poppins Medium"/>
                <a:ea typeface="Poppins Medium"/>
                <a:cs typeface="Poppins Medium"/>
                <a:sym typeface="Poppins Medium"/>
              </a:rPr>
              <a:t>:</a:t>
            </a:r>
            <a:r>
              <a:rPr lang="en">
                <a:solidFill>
                  <a:srgbClr val="000000"/>
                </a:solidFill>
                <a:latin typeface="Poppins Medium"/>
                <a:ea typeface="Poppins Medium"/>
                <a:cs typeface="Poppins Medium"/>
                <a:sym typeface="Poppins Medium"/>
              </a:rPr>
              <a:t> Using the dependencies and specifications in the existing source code, Create a PATCH REST API on the path “/api/employees/{id}”, which will update any of the provided data fields in the json request for existing employee object in the database. </a:t>
            </a:r>
            <a:r>
              <a:rPr i="1" lang="en" u="sng">
                <a:solidFill>
                  <a:srgbClr val="000000"/>
                </a:solidFill>
                <a:latin typeface="Poppins Medium"/>
                <a:ea typeface="Poppins Medium"/>
                <a:cs typeface="Poppins Medium"/>
                <a:sym typeface="Poppins Medium"/>
              </a:rPr>
              <a:t>Except the “id”, all the other existing employee data fields can be modified by the PATCH API. Do a proper data validations and error handling, like accept only allowed enum values. Throw error when employee doesn’t exist, etc. </a:t>
            </a:r>
            <a:endParaRPr b="1" i="1" u="sng">
              <a:solidFill>
                <a:srgbClr val="0F0F0F"/>
              </a:solidFill>
              <a:latin typeface="Poppins"/>
              <a:ea typeface="Poppins"/>
              <a:cs typeface="Poppins"/>
              <a:sym typeface="Poppins"/>
            </a:endParaRPr>
          </a:p>
          <a:p>
            <a:pPr indent="0" lvl="0" marL="0" rtl="0" algn="l">
              <a:lnSpc>
                <a:spcPct val="150000"/>
              </a:lnSpc>
              <a:spcBef>
                <a:spcPts val="0"/>
              </a:spcBef>
              <a:spcAft>
                <a:spcPts val="0"/>
              </a:spcAft>
              <a:buNone/>
            </a:pPr>
            <a:r>
              <a:t/>
            </a:r>
            <a:endParaRPr>
              <a:solidFill>
                <a:schemeClr val="dk1"/>
              </a:solidFill>
              <a:latin typeface="Poppins Medium"/>
              <a:ea typeface="Poppins Medium"/>
              <a:cs typeface="Poppins Medium"/>
              <a:sym typeface="Poppins Medium"/>
            </a:endParaRPr>
          </a:p>
        </p:txBody>
      </p:sp>
      <p:sp>
        <p:nvSpPr>
          <p:cNvPr id="3279" name="Google Shape;3279;p317"/>
          <p:cNvSpPr txBox="1"/>
          <p:nvPr/>
        </p:nvSpPr>
        <p:spPr>
          <a:xfrm>
            <a:off x="1269875" y="3540175"/>
            <a:ext cx="7835100" cy="10014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a:solidFill>
                  <a:srgbClr val="0000FF"/>
                </a:solidFill>
                <a:latin typeface="Poppins"/>
                <a:ea typeface="Poppins"/>
                <a:cs typeface="Poppins"/>
                <a:sym typeface="Poppins"/>
              </a:rPr>
              <a:t>Prompt Engineering Skills</a:t>
            </a:r>
            <a:endParaRPr>
              <a:solidFill>
                <a:srgbClr val="0000FF"/>
              </a:solidFill>
              <a:latin typeface="Poppins Medium"/>
              <a:ea typeface="Poppins Medium"/>
              <a:cs typeface="Poppins Medium"/>
              <a:sym typeface="Poppins Medium"/>
            </a:endParaRPr>
          </a:p>
          <a:p>
            <a:pPr indent="-317500" lvl="0" marL="457200" rtl="0" algn="l">
              <a:spcBef>
                <a:spcPts val="0"/>
              </a:spcBef>
              <a:spcAft>
                <a:spcPts val="0"/>
              </a:spcAft>
              <a:buClr>
                <a:srgbClr val="0000FF"/>
              </a:buClr>
              <a:buSzPts val="1400"/>
              <a:buFont typeface="Poppins Medium"/>
              <a:buAutoNum type="arabicPeriod"/>
            </a:pPr>
            <a:r>
              <a:rPr lang="en">
                <a:solidFill>
                  <a:srgbClr val="0000FF"/>
                </a:solidFill>
                <a:latin typeface="Poppins Medium"/>
                <a:ea typeface="Poppins Medium"/>
                <a:cs typeface="Poppins Medium"/>
                <a:sym typeface="Poppins Medium"/>
              </a:rPr>
              <a:t>For the existing project, when data fields already exist, we don’t need to provide the all the data fields in the prompt, let AI read it from existing code.</a:t>
            </a:r>
            <a:endParaRPr>
              <a:solidFill>
                <a:srgbClr val="0000FF"/>
              </a:solidFill>
              <a:latin typeface="Poppins Medium"/>
              <a:ea typeface="Poppins Medium"/>
              <a:cs typeface="Poppins Medium"/>
              <a:sym typeface="Poppins Medium"/>
            </a:endParaRPr>
          </a:p>
          <a:p>
            <a:pPr indent="-317500" lvl="0" marL="457200" rtl="0" algn="l">
              <a:spcBef>
                <a:spcPts val="0"/>
              </a:spcBef>
              <a:spcAft>
                <a:spcPts val="0"/>
              </a:spcAft>
              <a:buClr>
                <a:srgbClr val="0000FF"/>
              </a:buClr>
              <a:buSzPts val="1400"/>
              <a:buFont typeface="Poppins Medium"/>
              <a:buAutoNum type="arabicPeriod"/>
            </a:pPr>
            <a:r>
              <a:rPr lang="en">
                <a:solidFill>
                  <a:srgbClr val="0000FF"/>
                </a:solidFill>
                <a:latin typeface="Poppins Medium"/>
                <a:ea typeface="Poppins Medium"/>
                <a:cs typeface="Poppins Medium"/>
                <a:sym typeface="Poppins Medium"/>
              </a:rPr>
              <a:t>It is a good practice to explicitly mention all the important data validations and error handling in the prompt to the AI.</a:t>
            </a:r>
            <a:endParaRPr>
              <a:solidFill>
                <a:srgbClr val="0000FF"/>
              </a:solidFill>
              <a:latin typeface="Poppins Medium"/>
              <a:ea typeface="Poppins Medium"/>
              <a:cs typeface="Poppins Medium"/>
              <a:sym typeface="Poppins Medium"/>
            </a:endParaRPr>
          </a:p>
        </p:txBody>
      </p:sp>
      <p:sp>
        <p:nvSpPr>
          <p:cNvPr id="3280" name="Google Shape;3280;p317"/>
          <p:cNvSpPr/>
          <p:nvPr/>
        </p:nvSpPr>
        <p:spPr>
          <a:xfrm>
            <a:off x="383075" y="3494198"/>
            <a:ext cx="886800" cy="958200"/>
          </a:xfrm>
          <a:prstGeom prst="rect">
            <a:avLst/>
          </a:prstGeom>
          <a:solidFill>
            <a:srgbClr val="D1C5A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nvGrpSpPr>
          <p:cNvPr id="3281" name="Google Shape;3281;p317"/>
          <p:cNvGrpSpPr/>
          <p:nvPr/>
        </p:nvGrpSpPr>
        <p:grpSpPr>
          <a:xfrm>
            <a:off x="620727" y="3781335"/>
            <a:ext cx="411496" cy="401914"/>
            <a:chOff x="-2697122" y="3820201"/>
            <a:chExt cx="390525" cy="385381"/>
          </a:xfrm>
        </p:grpSpPr>
        <p:sp>
          <p:nvSpPr>
            <p:cNvPr id="3282" name="Google Shape;3282;p317"/>
            <p:cNvSpPr/>
            <p:nvPr/>
          </p:nvSpPr>
          <p:spPr>
            <a:xfrm>
              <a:off x="-2697122" y="3820201"/>
              <a:ext cx="390525" cy="57150"/>
            </a:xfrm>
            <a:custGeom>
              <a:rect b="b" l="l" r="r" t="t"/>
              <a:pathLst>
                <a:path extrusionOk="0" h="57150" w="390525">
                  <a:moveTo>
                    <a:pt x="0" y="0"/>
                  </a:moveTo>
                  <a:lnTo>
                    <a:pt x="391382" y="0"/>
                  </a:lnTo>
                  <a:lnTo>
                    <a:pt x="391382" y="57531"/>
                  </a:lnTo>
                  <a:lnTo>
                    <a:pt x="0" y="57531"/>
                  </a:lnTo>
                  <a:close/>
                </a:path>
              </a:pathLst>
            </a:custGeom>
            <a:solidFill>
              <a:srgbClr val="170B3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FF"/>
                </a:solidFill>
                <a:latin typeface="Calibri"/>
                <a:ea typeface="Calibri"/>
                <a:cs typeface="Calibri"/>
                <a:sym typeface="Calibri"/>
              </a:endParaRPr>
            </a:p>
          </p:txBody>
        </p:sp>
        <p:sp>
          <p:nvSpPr>
            <p:cNvPr id="3283" name="Google Shape;3283;p317"/>
            <p:cNvSpPr/>
            <p:nvPr/>
          </p:nvSpPr>
          <p:spPr>
            <a:xfrm>
              <a:off x="-2674072" y="3900782"/>
              <a:ext cx="342900" cy="304800"/>
            </a:xfrm>
            <a:custGeom>
              <a:rect b="b" l="l" r="r" t="t"/>
              <a:pathLst>
                <a:path extrusionOk="0" h="304800" w="342900">
                  <a:moveTo>
                    <a:pt x="0" y="218694"/>
                  </a:moveTo>
                  <a:lnTo>
                    <a:pt x="161163" y="218694"/>
                  </a:lnTo>
                  <a:lnTo>
                    <a:pt x="161163" y="245745"/>
                  </a:lnTo>
                  <a:lnTo>
                    <a:pt x="64389" y="288703"/>
                  </a:lnTo>
                  <a:lnTo>
                    <a:pt x="73724" y="309753"/>
                  </a:lnTo>
                  <a:lnTo>
                    <a:pt x="161163" y="270891"/>
                  </a:lnTo>
                  <a:lnTo>
                    <a:pt x="161163" y="310706"/>
                  </a:lnTo>
                  <a:lnTo>
                    <a:pt x="184214" y="310706"/>
                  </a:lnTo>
                  <a:lnTo>
                    <a:pt x="184214" y="270891"/>
                  </a:lnTo>
                  <a:lnTo>
                    <a:pt x="271653" y="309753"/>
                  </a:lnTo>
                  <a:lnTo>
                    <a:pt x="280988" y="288703"/>
                  </a:lnTo>
                  <a:lnTo>
                    <a:pt x="184214" y="245745"/>
                  </a:lnTo>
                  <a:lnTo>
                    <a:pt x="184214" y="218694"/>
                  </a:lnTo>
                  <a:lnTo>
                    <a:pt x="345377" y="218694"/>
                  </a:lnTo>
                  <a:lnTo>
                    <a:pt x="345377" y="0"/>
                  </a:lnTo>
                  <a:lnTo>
                    <a:pt x="95" y="0"/>
                  </a:lnTo>
                  <a:lnTo>
                    <a:pt x="95" y="218694"/>
                  </a:lnTo>
                  <a:close/>
                  <a:moveTo>
                    <a:pt x="232220" y="39910"/>
                  </a:moveTo>
                  <a:lnTo>
                    <a:pt x="248508" y="23622"/>
                  </a:lnTo>
                  <a:lnTo>
                    <a:pt x="264795" y="39910"/>
                  </a:lnTo>
                  <a:lnTo>
                    <a:pt x="281083" y="23622"/>
                  </a:lnTo>
                  <a:lnTo>
                    <a:pt x="297371" y="39910"/>
                  </a:lnTo>
                  <a:lnTo>
                    <a:pt x="281083" y="56198"/>
                  </a:lnTo>
                  <a:lnTo>
                    <a:pt x="297371" y="72485"/>
                  </a:lnTo>
                  <a:lnTo>
                    <a:pt x="281083" y="88773"/>
                  </a:lnTo>
                  <a:lnTo>
                    <a:pt x="264795" y="72485"/>
                  </a:lnTo>
                  <a:lnTo>
                    <a:pt x="248508" y="88773"/>
                  </a:lnTo>
                  <a:lnTo>
                    <a:pt x="232220" y="72485"/>
                  </a:lnTo>
                  <a:lnTo>
                    <a:pt x="248508" y="56198"/>
                  </a:lnTo>
                  <a:lnTo>
                    <a:pt x="232220" y="39910"/>
                  </a:lnTo>
                  <a:close/>
                  <a:moveTo>
                    <a:pt x="46101" y="23051"/>
                  </a:moveTo>
                  <a:lnTo>
                    <a:pt x="69152" y="23051"/>
                  </a:lnTo>
                  <a:lnTo>
                    <a:pt x="69152" y="92107"/>
                  </a:lnTo>
                  <a:lnTo>
                    <a:pt x="92202" y="92107"/>
                  </a:lnTo>
                  <a:lnTo>
                    <a:pt x="92202" y="46101"/>
                  </a:lnTo>
                  <a:lnTo>
                    <a:pt x="115253" y="46101"/>
                  </a:lnTo>
                  <a:lnTo>
                    <a:pt x="115253" y="92107"/>
                  </a:lnTo>
                  <a:lnTo>
                    <a:pt x="138303" y="92107"/>
                  </a:lnTo>
                  <a:lnTo>
                    <a:pt x="138303" y="34576"/>
                  </a:lnTo>
                  <a:lnTo>
                    <a:pt x="161354" y="34576"/>
                  </a:lnTo>
                  <a:lnTo>
                    <a:pt x="161354" y="92107"/>
                  </a:lnTo>
                  <a:lnTo>
                    <a:pt x="184404" y="92107"/>
                  </a:lnTo>
                  <a:lnTo>
                    <a:pt x="184404" y="115158"/>
                  </a:lnTo>
                  <a:lnTo>
                    <a:pt x="46292" y="115158"/>
                  </a:lnTo>
                  <a:lnTo>
                    <a:pt x="46292" y="23051"/>
                  </a:lnTo>
                  <a:close/>
                  <a:moveTo>
                    <a:pt x="46101" y="161163"/>
                  </a:moveTo>
                  <a:lnTo>
                    <a:pt x="66389" y="161163"/>
                  </a:lnTo>
                  <a:lnTo>
                    <a:pt x="115158" y="136779"/>
                  </a:lnTo>
                  <a:lnTo>
                    <a:pt x="161735" y="160020"/>
                  </a:lnTo>
                  <a:lnTo>
                    <a:pt x="218789" y="137255"/>
                  </a:lnTo>
                  <a:lnTo>
                    <a:pt x="278606" y="161163"/>
                  </a:lnTo>
                  <a:lnTo>
                    <a:pt x="299371" y="161163"/>
                  </a:lnTo>
                  <a:lnTo>
                    <a:pt x="299371" y="184214"/>
                  </a:lnTo>
                  <a:lnTo>
                    <a:pt x="274130" y="184214"/>
                  </a:lnTo>
                  <a:lnTo>
                    <a:pt x="218789" y="162116"/>
                  </a:lnTo>
                  <a:lnTo>
                    <a:pt x="160687" y="185357"/>
                  </a:lnTo>
                  <a:lnTo>
                    <a:pt x="115158" y="162592"/>
                  </a:lnTo>
                  <a:lnTo>
                    <a:pt x="71819" y="184214"/>
                  </a:lnTo>
                  <a:lnTo>
                    <a:pt x="46101" y="184214"/>
                  </a:lnTo>
                  <a:lnTo>
                    <a:pt x="46101" y="161163"/>
                  </a:lnTo>
                  <a:close/>
                </a:path>
              </a:pathLst>
            </a:custGeom>
            <a:solidFill>
              <a:srgbClr val="170B3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FF"/>
                </a:solidFill>
                <a:latin typeface="Calibri"/>
                <a:ea typeface="Calibri"/>
                <a:cs typeface="Calibri"/>
                <a:sym typeface="Calibri"/>
              </a:endParaRPr>
            </a:p>
          </p:txBody>
        </p:sp>
      </p:gr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7" name="Shape 3287"/>
        <p:cNvGrpSpPr/>
        <p:nvPr/>
      </p:nvGrpSpPr>
      <p:grpSpPr>
        <a:xfrm>
          <a:off x="0" y="0"/>
          <a:ext cx="0" cy="0"/>
          <a:chOff x="0" y="0"/>
          <a:chExt cx="0" cy="0"/>
        </a:xfrm>
      </p:grpSpPr>
      <p:sp>
        <p:nvSpPr>
          <p:cNvPr id="3288" name="Google Shape;3288;p318"/>
          <p:cNvSpPr txBox="1"/>
          <p:nvPr>
            <p:ph type="title"/>
          </p:nvPr>
        </p:nvSpPr>
        <p:spPr>
          <a:xfrm>
            <a:off x="504000" y="92625"/>
            <a:ext cx="8255400" cy="7827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n" sz="1800">
                <a:solidFill>
                  <a:srgbClr val="321A7C"/>
                </a:solidFill>
              </a:rPr>
              <a:t>Step 6 - Develop a DELETE REST API to delete an employee object</a:t>
            </a:r>
            <a:endParaRPr sz="1800">
              <a:solidFill>
                <a:srgbClr val="321A7C"/>
              </a:solidFill>
            </a:endParaRPr>
          </a:p>
        </p:txBody>
      </p:sp>
      <p:sp>
        <p:nvSpPr>
          <p:cNvPr id="3289" name="Google Shape;3289;p318"/>
          <p:cNvSpPr txBox="1"/>
          <p:nvPr>
            <p:ph idx="4294967295" type="body"/>
          </p:nvPr>
        </p:nvSpPr>
        <p:spPr>
          <a:xfrm>
            <a:off x="475275" y="613025"/>
            <a:ext cx="8284200" cy="8520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a:solidFill>
                  <a:srgbClr val="000000"/>
                </a:solidFill>
                <a:latin typeface="Poppins"/>
                <a:ea typeface="Poppins"/>
                <a:cs typeface="Poppins"/>
                <a:sym typeface="Poppins"/>
              </a:rPr>
              <a:t>Requirements</a:t>
            </a:r>
            <a:r>
              <a:rPr lang="en">
                <a:solidFill>
                  <a:srgbClr val="000000"/>
                </a:solidFill>
                <a:latin typeface="Poppins Medium"/>
                <a:ea typeface="Poppins Medium"/>
                <a:cs typeface="Poppins Medium"/>
                <a:sym typeface="Poppins Medium"/>
              </a:rPr>
              <a:t>: Develop a DELETE REST API on the path “/api/employees/{id}”, also perform standard error handling, like when no employee exist for the provided id, then throw relevant error. </a:t>
            </a:r>
            <a:endParaRPr>
              <a:solidFill>
                <a:srgbClr val="0F0F0F"/>
              </a:solidFill>
              <a:latin typeface="Poppins Medium"/>
              <a:ea typeface="Poppins Medium"/>
              <a:cs typeface="Poppins Medium"/>
              <a:sym typeface="Poppins Medium"/>
            </a:endParaRPr>
          </a:p>
        </p:txBody>
      </p:sp>
      <p:sp>
        <p:nvSpPr>
          <p:cNvPr id="3290" name="Google Shape;3290;p318"/>
          <p:cNvSpPr/>
          <p:nvPr/>
        </p:nvSpPr>
        <p:spPr>
          <a:xfrm>
            <a:off x="426450" y="3855373"/>
            <a:ext cx="886800" cy="958200"/>
          </a:xfrm>
          <a:prstGeom prst="rect">
            <a:avLst/>
          </a:prstGeom>
          <a:solidFill>
            <a:srgbClr val="D1C5A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nvGrpSpPr>
          <p:cNvPr id="3291" name="Google Shape;3291;p318"/>
          <p:cNvGrpSpPr/>
          <p:nvPr/>
        </p:nvGrpSpPr>
        <p:grpSpPr>
          <a:xfrm>
            <a:off x="664102" y="4142510"/>
            <a:ext cx="411496" cy="401914"/>
            <a:chOff x="-2697122" y="3820201"/>
            <a:chExt cx="390525" cy="385381"/>
          </a:xfrm>
        </p:grpSpPr>
        <p:sp>
          <p:nvSpPr>
            <p:cNvPr id="3292" name="Google Shape;3292;p318"/>
            <p:cNvSpPr/>
            <p:nvPr/>
          </p:nvSpPr>
          <p:spPr>
            <a:xfrm>
              <a:off x="-2697122" y="3820201"/>
              <a:ext cx="390525" cy="57150"/>
            </a:xfrm>
            <a:custGeom>
              <a:rect b="b" l="l" r="r" t="t"/>
              <a:pathLst>
                <a:path extrusionOk="0" h="57150" w="390525">
                  <a:moveTo>
                    <a:pt x="0" y="0"/>
                  </a:moveTo>
                  <a:lnTo>
                    <a:pt x="391382" y="0"/>
                  </a:lnTo>
                  <a:lnTo>
                    <a:pt x="391382" y="57531"/>
                  </a:lnTo>
                  <a:lnTo>
                    <a:pt x="0" y="57531"/>
                  </a:lnTo>
                  <a:close/>
                </a:path>
              </a:pathLst>
            </a:custGeom>
            <a:solidFill>
              <a:srgbClr val="170B3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FF"/>
                </a:solidFill>
                <a:latin typeface="Calibri"/>
                <a:ea typeface="Calibri"/>
                <a:cs typeface="Calibri"/>
                <a:sym typeface="Calibri"/>
              </a:endParaRPr>
            </a:p>
          </p:txBody>
        </p:sp>
        <p:sp>
          <p:nvSpPr>
            <p:cNvPr id="3293" name="Google Shape;3293;p318"/>
            <p:cNvSpPr/>
            <p:nvPr/>
          </p:nvSpPr>
          <p:spPr>
            <a:xfrm>
              <a:off x="-2674072" y="3900782"/>
              <a:ext cx="342900" cy="304800"/>
            </a:xfrm>
            <a:custGeom>
              <a:rect b="b" l="l" r="r" t="t"/>
              <a:pathLst>
                <a:path extrusionOk="0" h="304800" w="342900">
                  <a:moveTo>
                    <a:pt x="0" y="218694"/>
                  </a:moveTo>
                  <a:lnTo>
                    <a:pt x="161163" y="218694"/>
                  </a:lnTo>
                  <a:lnTo>
                    <a:pt x="161163" y="245745"/>
                  </a:lnTo>
                  <a:lnTo>
                    <a:pt x="64389" y="288703"/>
                  </a:lnTo>
                  <a:lnTo>
                    <a:pt x="73724" y="309753"/>
                  </a:lnTo>
                  <a:lnTo>
                    <a:pt x="161163" y="270891"/>
                  </a:lnTo>
                  <a:lnTo>
                    <a:pt x="161163" y="310706"/>
                  </a:lnTo>
                  <a:lnTo>
                    <a:pt x="184214" y="310706"/>
                  </a:lnTo>
                  <a:lnTo>
                    <a:pt x="184214" y="270891"/>
                  </a:lnTo>
                  <a:lnTo>
                    <a:pt x="271653" y="309753"/>
                  </a:lnTo>
                  <a:lnTo>
                    <a:pt x="280988" y="288703"/>
                  </a:lnTo>
                  <a:lnTo>
                    <a:pt x="184214" y="245745"/>
                  </a:lnTo>
                  <a:lnTo>
                    <a:pt x="184214" y="218694"/>
                  </a:lnTo>
                  <a:lnTo>
                    <a:pt x="345377" y="218694"/>
                  </a:lnTo>
                  <a:lnTo>
                    <a:pt x="345377" y="0"/>
                  </a:lnTo>
                  <a:lnTo>
                    <a:pt x="95" y="0"/>
                  </a:lnTo>
                  <a:lnTo>
                    <a:pt x="95" y="218694"/>
                  </a:lnTo>
                  <a:close/>
                  <a:moveTo>
                    <a:pt x="232220" y="39910"/>
                  </a:moveTo>
                  <a:lnTo>
                    <a:pt x="248508" y="23622"/>
                  </a:lnTo>
                  <a:lnTo>
                    <a:pt x="264795" y="39910"/>
                  </a:lnTo>
                  <a:lnTo>
                    <a:pt x="281083" y="23622"/>
                  </a:lnTo>
                  <a:lnTo>
                    <a:pt x="297371" y="39910"/>
                  </a:lnTo>
                  <a:lnTo>
                    <a:pt x="281083" y="56198"/>
                  </a:lnTo>
                  <a:lnTo>
                    <a:pt x="297371" y="72485"/>
                  </a:lnTo>
                  <a:lnTo>
                    <a:pt x="281083" y="88773"/>
                  </a:lnTo>
                  <a:lnTo>
                    <a:pt x="264795" y="72485"/>
                  </a:lnTo>
                  <a:lnTo>
                    <a:pt x="248508" y="88773"/>
                  </a:lnTo>
                  <a:lnTo>
                    <a:pt x="232220" y="72485"/>
                  </a:lnTo>
                  <a:lnTo>
                    <a:pt x="248508" y="56198"/>
                  </a:lnTo>
                  <a:lnTo>
                    <a:pt x="232220" y="39910"/>
                  </a:lnTo>
                  <a:close/>
                  <a:moveTo>
                    <a:pt x="46101" y="23051"/>
                  </a:moveTo>
                  <a:lnTo>
                    <a:pt x="69152" y="23051"/>
                  </a:lnTo>
                  <a:lnTo>
                    <a:pt x="69152" y="92107"/>
                  </a:lnTo>
                  <a:lnTo>
                    <a:pt x="92202" y="92107"/>
                  </a:lnTo>
                  <a:lnTo>
                    <a:pt x="92202" y="46101"/>
                  </a:lnTo>
                  <a:lnTo>
                    <a:pt x="115253" y="46101"/>
                  </a:lnTo>
                  <a:lnTo>
                    <a:pt x="115253" y="92107"/>
                  </a:lnTo>
                  <a:lnTo>
                    <a:pt x="138303" y="92107"/>
                  </a:lnTo>
                  <a:lnTo>
                    <a:pt x="138303" y="34576"/>
                  </a:lnTo>
                  <a:lnTo>
                    <a:pt x="161354" y="34576"/>
                  </a:lnTo>
                  <a:lnTo>
                    <a:pt x="161354" y="92107"/>
                  </a:lnTo>
                  <a:lnTo>
                    <a:pt x="184404" y="92107"/>
                  </a:lnTo>
                  <a:lnTo>
                    <a:pt x="184404" y="115158"/>
                  </a:lnTo>
                  <a:lnTo>
                    <a:pt x="46292" y="115158"/>
                  </a:lnTo>
                  <a:lnTo>
                    <a:pt x="46292" y="23051"/>
                  </a:lnTo>
                  <a:close/>
                  <a:moveTo>
                    <a:pt x="46101" y="161163"/>
                  </a:moveTo>
                  <a:lnTo>
                    <a:pt x="66389" y="161163"/>
                  </a:lnTo>
                  <a:lnTo>
                    <a:pt x="115158" y="136779"/>
                  </a:lnTo>
                  <a:lnTo>
                    <a:pt x="161735" y="160020"/>
                  </a:lnTo>
                  <a:lnTo>
                    <a:pt x="218789" y="137255"/>
                  </a:lnTo>
                  <a:lnTo>
                    <a:pt x="278606" y="161163"/>
                  </a:lnTo>
                  <a:lnTo>
                    <a:pt x="299371" y="161163"/>
                  </a:lnTo>
                  <a:lnTo>
                    <a:pt x="299371" y="184214"/>
                  </a:lnTo>
                  <a:lnTo>
                    <a:pt x="274130" y="184214"/>
                  </a:lnTo>
                  <a:lnTo>
                    <a:pt x="218789" y="162116"/>
                  </a:lnTo>
                  <a:lnTo>
                    <a:pt x="160687" y="185357"/>
                  </a:lnTo>
                  <a:lnTo>
                    <a:pt x="115158" y="162592"/>
                  </a:lnTo>
                  <a:lnTo>
                    <a:pt x="71819" y="184214"/>
                  </a:lnTo>
                  <a:lnTo>
                    <a:pt x="46101" y="184214"/>
                  </a:lnTo>
                  <a:lnTo>
                    <a:pt x="46101" y="161163"/>
                  </a:lnTo>
                  <a:close/>
                </a:path>
              </a:pathLst>
            </a:custGeom>
            <a:solidFill>
              <a:srgbClr val="170B3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FF"/>
                </a:solidFill>
                <a:latin typeface="Calibri"/>
                <a:ea typeface="Calibri"/>
                <a:cs typeface="Calibri"/>
                <a:sym typeface="Calibri"/>
              </a:endParaRPr>
            </a:p>
          </p:txBody>
        </p:sp>
      </p:grpSp>
      <p:sp>
        <p:nvSpPr>
          <p:cNvPr id="3294" name="Google Shape;3294;p318"/>
          <p:cNvSpPr txBox="1"/>
          <p:nvPr>
            <p:ph type="title"/>
          </p:nvPr>
        </p:nvSpPr>
        <p:spPr>
          <a:xfrm>
            <a:off x="255275" y="1510775"/>
            <a:ext cx="8255400" cy="7827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n" sz="1800">
                <a:solidFill>
                  <a:srgbClr val="321A7C"/>
                </a:solidFill>
              </a:rPr>
              <a:t>Recommended Prompt to create a DELETE REST API with AI</a:t>
            </a:r>
            <a:endParaRPr sz="1800">
              <a:solidFill>
                <a:srgbClr val="321A7C"/>
              </a:solidFill>
            </a:endParaRPr>
          </a:p>
        </p:txBody>
      </p:sp>
      <p:sp>
        <p:nvSpPr>
          <p:cNvPr id="3295" name="Google Shape;3295;p318"/>
          <p:cNvSpPr txBox="1"/>
          <p:nvPr>
            <p:ph idx="4294967295" type="body"/>
          </p:nvPr>
        </p:nvSpPr>
        <p:spPr>
          <a:xfrm>
            <a:off x="216525" y="1906250"/>
            <a:ext cx="8801700" cy="14499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i="1" lang="en" u="sng">
                <a:solidFill>
                  <a:srgbClr val="0000FF"/>
                </a:solidFill>
                <a:latin typeface="Poppins"/>
                <a:ea typeface="Poppins"/>
                <a:cs typeface="Poppins"/>
                <a:sym typeface="Poppins"/>
              </a:rPr>
              <a:t>Context</a:t>
            </a:r>
            <a:r>
              <a:rPr i="1" lang="en" u="sng">
                <a:solidFill>
                  <a:srgbClr val="0000FF"/>
                </a:solidFill>
                <a:latin typeface="Poppins Medium"/>
                <a:ea typeface="Poppins Medium"/>
                <a:cs typeface="Poppins Medium"/>
                <a:sym typeface="Poppins Medium"/>
              </a:rPr>
              <a:t>:</a:t>
            </a:r>
            <a:r>
              <a:rPr lang="en">
                <a:solidFill>
                  <a:srgbClr val="000000"/>
                </a:solidFill>
                <a:latin typeface="Poppins Medium"/>
                <a:ea typeface="Poppins Medium"/>
                <a:cs typeface="Poppins Medium"/>
                <a:sym typeface="Poppins Medium"/>
              </a:rPr>
              <a:t> Please review source code of my existing Employee Microservice in Java using Springboot (attached source code) </a:t>
            </a:r>
            <a:r>
              <a:rPr b="1" i="1" lang="en" u="sng">
                <a:solidFill>
                  <a:srgbClr val="0000FF"/>
                </a:solidFill>
                <a:latin typeface="Poppins"/>
                <a:ea typeface="Poppins"/>
                <a:cs typeface="Poppins"/>
                <a:sym typeface="Poppins"/>
              </a:rPr>
              <a:t>Current Task</a:t>
            </a:r>
            <a:r>
              <a:rPr i="1" lang="en" u="sng">
                <a:solidFill>
                  <a:srgbClr val="0000FF"/>
                </a:solidFill>
                <a:latin typeface="Poppins Medium"/>
                <a:ea typeface="Poppins Medium"/>
                <a:cs typeface="Poppins Medium"/>
                <a:sym typeface="Poppins Medium"/>
              </a:rPr>
              <a:t>:</a:t>
            </a:r>
            <a:r>
              <a:rPr lang="en">
                <a:solidFill>
                  <a:srgbClr val="000000"/>
                </a:solidFill>
                <a:latin typeface="Poppins Medium"/>
                <a:ea typeface="Poppins Medium"/>
                <a:cs typeface="Poppins Medium"/>
                <a:sym typeface="Poppins Medium"/>
              </a:rPr>
              <a:t> Using the dependencies and specifications in the existing source code, Create a DELETE REST API on the path “/api/employees/{id}”, which will do a HARD Delete of the employee object from the database. </a:t>
            </a:r>
            <a:r>
              <a:rPr i="1" lang="en" u="sng">
                <a:solidFill>
                  <a:srgbClr val="000000"/>
                </a:solidFill>
                <a:latin typeface="Poppins Medium"/>
                <a:ea typeface="Poppins Medium"/>
                <a:cs typeface="Poppins Medium"/>
                <a:sym typeface="Poppins Medium"/>
              </a:rPr>
              <a:t>Do the proper data validations and error handling, like throw relevant error when employee doesn’t exist, etc. </a:t>
            </a:r>
            <a:endParaRPr b="1" i="1" u="sng">
              <a:solidFill>
                <a:srgbClr val="0F0F0F"/>
              </a:solidFill>
              <a:latin typeface="Poppins"/>
              <a:ea typeface="Poppins"/>
              <a:cs typeface="Poppins"/>
              <a:sym typeface="Poppins"/>
            </a:endParaRPr>
          </a:p>
          <a:p>
            <a:pPr indent="0" lvl="0" marL="0" rtl="0" algn="l">
              <a:lnSpc>
                <a:spcPct val="150000"/>
              </a:lnSpc>
              <a:spcBef>
                <a:spcPts val="0"/>
              </a:spcBef>
              <a:spcAft>
                <a:spcPts val="0"/>
              </a:spcAft>
              <a:buNone/>
            </a:pPr>
            <a:r>
              <a:t/>
            </a:r>
            <a:endParaRPr>
              <a:solidFill>
                <a:schemeClr val="dk1"/>
              </a:solidFill>
              <a:latin typeface="Poppins Medium"/>
              <a:ea typeface="Poppins Medium"/>
              <a:cs typeface="Poppins Medium"/>
              <a:sym typeface="Poppins Medium"/>
            </a:endParaRPr>
          </a:p>
        </p:txBody>
      </p:sp>
      <p:sp>
        <p:nvSpPr>
          <p:cNvPr id="3296" name="Google Shape;3296;p318"/>
          <p:cNvSpPr txBox="1"/>
          <p:nvPr/>
        </p:nvSpPr>
        <p:spPr>
          <a:xfrm>
            <a:off x="1269875" y="3926950"/>
            <a:ext cx="7835100" cy="10014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a:solidFill>
                  <a:srgbClr val="0000FF"/>
                </a:solidFill>
                <a:latin typeface="Poppins"/>
                <a:ea typeface="Poppins"/>
                <a:cs typeface="Poppins"/>
                <a:sym typeface="Poppins"/>
              </a:rPr>
              <a:t>Prompt Engineering Skills</a:t>
            </a:r>
            <a:endParaRPr>
              <a:solidFill>
                <a:srgbClr val="0000FF"/>
              </a:solidFill>
              <a:latin typeface="Poppins Medium"/>
              <a:ea typeface="Poppins Medium"/>
              <a:cs typeface="Poppins Medium"/>
              <a:sym typeface="Poppins Medium"/>
            </a:endParaRPr>
          </a:p>
          <a:p>
            <a:pPr indent="-317500" lvl="0" marL="457200" rtl="0" algn="l">
              <a:spcBef>
                <a:spcPts val="0"/>
              </a:spcBef>
              <a:spcAft>
                <a:spcPts val="0"/>
              </a:spcAft>
              <a:buClr>
                <a:srgbClr val="0000FF"/>
              </a:buClr>
              <a:buSzPts val="1400"/>
              <a:buFont typeface="Poppins Medium"/>
              <a:buAutoNum type="arabicPeriod"/>
            </a:pPr>
            <a:r>
              <a:rPr lang="en">
                <a:solidFill>
                  <a:srgbClr val="0000FF"/>
                </a:solidFill>
                <a:latin typeface="Poppins Medium"/>
                <a:ea typeface="Poppins Medium"/>
                <a:cs typeface="Poppins Medium"/>
                <a:sym typeface="Poppins Medium"/>
              </a:rPr>
              <a:t>It is good practice to explicitly mention HARD delete or SOFT delete, so that AI will not confuse and code the required implementation. </a:t>
            </a:r>
            <a:endParaRPr>
              <a:solidFill>
                <a:srgbClr val="0000FF"/>
              </a:solidFill>
              <a:latin typeface="Poppins Medium"/>
              <a:ea typeface="Poppins Medium"/>
              <a:cs typeface="Poppins Medium"/>
              <a:sym typeface="Poppins Medium"/>
            </a:endParaRPr>
          </a:p>
          <a:p>
            <a:pPr indent="-317500" lvl="0" marL="457200" rtl="0" algn="l">
              <a:spcBef>
                <a:spcPts val="0"/>
              </a:spcBef>
              <a:spcAft>
                <a:spcPts val="0"/>
              </a:spcAft>
              <a:buClr>
                <a:srgbClr val="0000FF"/>
              </a:buClr>
              <a:buSzPts val="1400"/>
              <a:buFont typeface="Poppins Medium"/>
              <a:buAutoNum type="arabicPeriod"/>
            </a:pPr>
            <a:r>
              <a:rPr lang="en">
                <a:solidFill>
                  <a:srgbClr val="0000FF"/>
                </a:solidFill>
                <a:latin typeface="Poppins Medium"/>
                <a:ea typeface="Poppins Medium"/>
                <a:cs typeface="Poppins Medium"/>
                <a:sym typeface="Poppins Medium"/>
              </a:rPr>
              <a:t>In Hard Delete, the record is actually deleted from the database, while in Soft delete the record is flagged as deleted by changing one of the data field (like status, etc.) value to “deleted”, “inactive”, etc.</a:t>
            </a:r>
            <a:endParaRPr>
              <a:solidFill>
                <a:srgbClr val="0000FF"/>
              </a:solidFill>
              <a:latin typeface="Poppins Medium"/>
              <a:ea typeface="Poppins Medium"/>
              <a:cs typeface="Poppins Medium"/>
              <a:sym typeface="Poppins Medium"/>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0" name="Shape 3300"/>
        <p:cNvGrpSpPr/>
        <p:nvPr/>
      </p:nvGrpSpPr>
      <p:grpSpPr>
        <a:xfrm>
          <a:off x="0" y="0"/>
          <a:ext cx="0" cy="0"/>
          <a:chOff x="0" y="0"/>
          <a:chExt cx="0" cy="0"/>
        </a:xfrm>
      </p:grpSpPr>
      <p:sp>
        <p:nvSpPr>
          <p:cNvPr id="3301" name="Google Shape;3301;p319"/>
          <p:cNvSpPr txBox="1"/>
          <p:nvPr>
            <p:ph type="title"/>
          </p:nvPr>
        </p:nvSpPr>
        <p:spPr>
          <a:xfrm>
            <a:off x="259800" y="220700"/>
            <a:ext cx="8624400" cy="7827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n" sz="1800">
                <a:solidFill>
                  <a:srgbClr val="321A7C"/>
                </a:solidFill>
              </a:rPr>
              <a:t>Add 2 New Features to Employee Microservice</a:t>
            </a:r>
            <a:endParaRPr sz="1800">
              <a:solidFill>
                <a:srgbClr val="321A7C"/>
              </a:solidFill>
            </a:endParaRPr>
          </a:p>
          <a:p>
            <a:pPr indent="0" lvl="0" marL="0" rtl="0" algn="l">
              <a:lnSpc>
                <a:spcPct val="150000"/>
              </a:lnSpc>
              <a:spcBef>
                <a:spcPts val="0"/>
              </a:spcBef>
              <a:spcAft>
                <a:spcPts val="0"/>
              </a:spcAft>
              <a:buNone/>
            </a:pPr>
            <a:r>
              <a:t/>
            </a:r>
            <a:endParaRPr sz="1800">
              <a:solidFill>
                <a:srgbClr val="321A7C"/>
              </a:solidFill>
            </a:endParaRPr>
          </a:p>
        </p:txBody>
      </p:sp>
      <p:sp>
        <p:nvSpPr>
          <p:cNvPr id="3302" name="Google Shape;3302;p319"/>
          <p:cNvSpPr txBox="1"/>
          <p:nvPr>
            <p:ph idx="4294967295" type="body"/>
          </p:nvPr>
        </p:nvSpPr>
        <p:spPr>
          <a:xfrm>
            <a:off x="0" y="763725"/>
            <a:ext cx="8870700" cy="6312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b="1" lang="en" sz="1400">
                <a:solidFill>
                  <a:srgbClr val="0F0F0F"/>
                </a:solidFill>
                <a:latin typeface="Poppins"/>
                <a:ea typeface="Poppins"/>
                <a:cs typeface="Poppins"/>
                <a:sym typeface="Poppins"/>
              </a:rPr>
              <a:t>First Simple Feature: </a:t>
            </a:r>
            <a:r>
              <a:rPr lang="en" sz="1400">
                <a:solidFill>
                  <a:srgbClr val="0F0F0F"/>
                </a:solidFill>
                <a:latin typeface="Poppins Medium"/>
                <a:ea typeface="Poppins Medium"/>
                <a:cs typeface="Poppins Medium"/>
                <a:sym typeface="Poppins Medium"/>
              </a:rPr>
              <a:t>Add API Version String (“v1”) in the path for all APIs, </a:t>
            </a:r>
            <a:endParaRPr sz="1400">
              <a:solidFill>
                <a:srgbClr val="0F0F0F"/>
              </a:solidFill>
              <a:latin typeface="Poppins Medium"/>
              <a:ea typeface="Poppins Medium"/>
              <a:cs typeface="Poppins Medium"/>
              <a:sym typeface="Poppins Medium"/>
            </a:endParaRPr>
          </a:p>
          <a:p>
            <a:pPr indent="0" lvl="0" marL="0" rtl="0" algn="ctr">
              <a:lnSpc>
                <a:spcPct val="150000"/>
              </a:lnSpc>
              <a:spcBef>
                <a:spcPts val="0"/>
              </a:spcBef>
              <a:spcAft>
                <a:spcPts val="0"/>
              </a:spcAft>
              <a:buNone/>
            </a:pPr>
            <a:r>
              <a:rPr lang="en" sz="1400">
                <a:solidFill>
                  <a:srgbClr val="0F0F0F"/>
                </a:solidFill>
                <a:latin typeface="Poppins Medium"/>
                <a:ea typeface="Poppins Medium"/>
                <a:cs typeface="Poppins Medium"/>
                <a:sym typeface="Poppins Medium"/>
              </a:rPr>
              <a:t>example “/api/v1/employees/”</a:t>
            </a:r>
            <a:endParaRPr sz="1400">
              <a:latin typeface="Poppins Medium"/>
              <a:ea typeface="Poppins Medium"/>
              <a:cs typeface="Poppins Medium"/>
              <a:sym typeface="Poppins Medium"/>
            </a:endParaRPr>
          </a:p>
        </p:txBody>
      </p:sp>
      <p:sp>
        <p:nvSpPr>
          <p:cNvPr id="3303" name="Google Shape;3303;p319"/>
          <p:cNvSpPr txBox="1"/>
          <p:nvPr/>
        </p:nvSpPr>
        <p:spPr>
          <a:xfrm>
            <a:off x="1389450" y="3389375"/>
            <a:ext cx="7754700" cy="11700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a:solidFill>
                  <a:srgbClr val="0000FF"/>
                </a:solidFill>
                <a:latin typeface="Poppins"/>
                <a:ea typeface="Poppins"/>
                <a:cs typeface="Poppins"/>
                <a:sym typeface="Poppins"/>
              </a:rPr>
              <a:t>AI Pro Tips</a:t>
            </a:r>
            <a:endParaRPr>
              <a:solidFill>
                <a:srgbClr val="0000FF"/>
              </a:solidFill>
              <a:latin typeface="Poppins Medium"/>
              <a:ea typeface="Poppins Medium"/>
              <a:cs typeface="Poppins Medium"/>
              <a:sym typeface="Poppins Medium"/>
            </a:endParaRPr>
          </a:p>
          <a:p>
            <a:pPr indent="-317500" lvl="0" marL="457200" rtl="0" algn="l">
              <a:spcBef>
                <a:spcPts val="0"/>
              </a:spcBef>
              <a:spcAft>
                <a:spcPts val="0"/>
              </a:spcAft>
              <a:buClr>
                <a:srgbClr val="0000FF"/>
              </a:buClr>
              <a:buSzPts val="1400"/>
              <a:buFont typeface="Poppins Medium"/>
              <a:buAutoNum type="arabicPeriod"/>
            </a:pPr>
            <a:r>
              <a:rPr lang="en">
                <a:solidFill>
                  <a:srgbClr val="0000FF"/>
                </a:solidFill>
                <a:latin typeface="Poppins Medium"/>
                <a:ea typeface="Poppins Medium"/>
                <a:cs typeface="Poppins Medium"/>
                <a:sym typeface="Poppins Medium"/>
              </a:rPr>
              <a:t>As a best practice, always version your APIs, either via URI or Headers or QueryString.</a:t>
            </a:r>
            <a:endParaRPr>
              <a:solidFill>
                <a:srgbClr val="0000FF"/>
              </a:solidFill>
              <a:latin typeface="Poppins Medium"/>
              <a:ea typeface="Poppins Medium"/>
              <a:cs typeface="Poppins Medium"/>
              <a:sym typeface="Poppins Medium"/>
            </a:endParaRPr>
          </a:p>
          <a:p>
            <a:pPr indent="-317500" lvl="0" marL="457200" rtl="0" algn="l">
              <a:spcBef>
                <a:spcPts val="0"/>
              </a:spcBef>
              <a:spcAft>
                <a:spcPts val="0"/>
              </a:spcAft>
              <a:buClr>
                <a:srgbClr val="0000FF"/>
              </a:buClr>
              <a:buSzPts val="1400"/>
              <a:buFont typeface="Poppins Medium"/>
              <a:buAutoNum type="arabicPeriod"/>
            </a:pPr>
            <a:r>
              <a:rPr lang="en">
                <a:solidFill>
                  <a:srgbClr val="0000FF"/>
                </a:solidFill>
                <a:latin typeface="Poppins Medium"/>
                <a:ea typeface="Poppins Medium"/>
                <a:cs typeface="Poppins Medium"/>
                <a:sym typeface="Poppins Medium"/>
              </a:rPr>
              <a:t>Generally the standard way is to use version string “v1” in the URI</a:t>
            </a:r>
            <a:endParaRPr>
              <a:solidFill>
                <a:srgbClr val="0000FF"/>
              </a:solidFill>
              <a:latin typeface="Poppins Medium"/>
              <a:ea typeface="Poppins Medium"/>
              <a:cs typeface="Poppins Medium"/>
              <a:sym typeface="Poppins Medium"/>
            </a:endParaRPr>
          </a:p>
        </p:txBody>
      </p:sp>
      <p:sp>
        <p:nvSpPr>
          <p:cNvPr id="3304" name="Google Shape;3304;p319"/>
          <p:cNvSpPr/>
          <p:nvPr/>
        </p:nvSpPr>
        <p:spPr>
          <a:xfrm>
            <a:off x="502650" y="3550573"/>
            <a:ext cx="886800" cy="958200"/>
          </a:xfrm>
          <a:prstGeom prst="rect">
            <a:avLst/>
          </a:prstGeom>
          <a:solidFill>
            <a:srgbClr val="D1C5A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nvGrpSpPr>
          <p:cNvPr id="3305" name="Google Shape;3305;p319"/>
          <p:cNvGrpSpPr/>
          <p:nvPr/>
        </p:nvGrpSpPr>
        <p:grpSpPr>
          <a:xfrm>
            <a:off x="740302" y="3837710"/>
            <a:ext cx="411496" cy="401914"/>
            <a:chOff x="-2697122" y="3820201"/>
            <a:chExt cx="390525" cy="385381"/>
          </a:xfrm>
        </p:grpSpPr>
        <p:sp>
          <p:nvSpPr>
            <p:cNvPr id="3306" name="Google Shape;3306;p319"/>
            <p:cNvSpPr/>
            <p:nvPr/>
          </p:nvSpPr>
          <p:spPr>
            <a:xfrm>
              <a:off x="-2697122" y="3820201"/>
              <a:ext cx="390525" cy="57150"/>
            </a:xfrm>
            <a:custGeom>
              <a:rect b="b" l="l" r="r" t="t"/>
              <a:pathLst>
                <a:path extrusionOk="0" h="57150" w="390525">
                  <a:moveTo>
                    <a:pt x="0" y="0"/>
                  </a:moveTo>
                  <a:lnTo>
                    <a:pt x="391382" y="0"/>
                  </a:lnTo>
                  <a:lnTo>
                    <a:pt x="391382" y="57531"/>
                  </a:lnTo>
                  <a:lnTo>
                    <a:pt x="0" y="57531"/>
                  </a:lnTo>
                  <a:close/>
                </a:path>
              </a:pathLst>
            </a:custGeom>
            <a:solidFill>
              <a:srgbClr val="170B3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FF"/>
                </a:solidFill>
                <a:latin typeface="Calibri"/>
                <a:ea typeface="Calibri"/>
                <a:cs typeface="Calibri"/>
                <a:sym typeface="Calibri"/>
              </a:endParaRPr>
            </a:p>
          </p:txBody>
        </p:sp>
        <p:sp>
          <p:nvSpPr>
            <p:cNvPr id="3307" name="Google Shape;3307;p319"/>
            <p:cNvSpPr/>
            <p:nvPr/>
          </p:nvSpPr>
          <p:spPr>
            <a:xfrm>
              <a:off x="-2674072" y="3900782"/>
              <a:ext cx="342900" cy="304800"/>
            </a:xfrm>
            <a:custGeom>
              <a:rect b="b" l="l" r="r" t="t"/>
              <a:pathLst>
                <a:path extrusionOk="0" h="304800" w="342900">
                  <a:moveTo>
                    <a:pt x="0" y="218694"/>
                  </a:moveTo>
                  <a:lnTo>
                    <a:pt x="161163" y="218694"/>
                  </a:lnTo>
                  <a:lnTo>
                    <a:pt x="161163" y="245745"/>
                  </a:lnTo>
                  <a:lnTo>
                    <a:pt x="64389" y="288703"/>
                  </a:lnTo>
                  <a:lnTo>
                    <a:pt x="73724" y="309753"/>
                  </a:lnTo>
                  <a:lnTo>
                    <a:pt x="161163" y="270891"/>
                  </a:lnTo>
                  <a:lnTo>
                    <a:pt x="161163" y="310706"/>
                  </a:lnTo>
                  <a:lnTo>
                    <a:pt x="184214" y="310706"/>
                  </a:lnTo>
                  <a:lnTo>
                    <a:pt x="184214" y="270891"/>
                  </a:lnTo>
                  <a:lnTo>
                    <a:pt x="271653" y="309753"/>
                  </a:lnTo>
                  <a:lnTo>
                    <a:pt x="280988" y="288703"/>
                  </a:lnTo>
                  <a:lnTo>
                    <a:pt x="184214" y="245745"/>
                  </a:lnTo>
                  <a:lnTo>
                    <a:pt x="184214" y="218694"/>
                  </a:lnTo>
                  <a:lnTo>
                    <a:pt x="345377" y="218694"/>
                  </a:lnTo>
                  <a:lnTo>
                    <a:pt x="345377" y="0"/>
                  </a:lnTo>
                  <a:lnTo>
                    <a:pt x="95" y="0"/>
                  </a:lnTo>
                  <a:lnTo>
                    <a:pt x="95" y="218694"/>
                  </a:lnTo>
                  <a:close/>
                  <a:moveTo>
                    <a:pt x="232220" y="39910"/>
                  </a:moveTo>
                  <a:lnTo>
                    <a:pt x="248508" y="23622"/>
                  </a:lnTo>
                  <a:lnTo>
                    <a:pt x="264795" y="39910"/>
                  </a:lnTo>
                  <a:lnTo>
                    <a:pt x="281083" y="23622"/>
                  </a:lnTo>
                  <a:lnTo>
                    <a:pt x="297371" y="39910"/>
                  </a:lnTo>
                  <a:lnTo>
                    <a:pt x="281083" y="56198"/>
                  </a:lnTo>
                  <a:lnTo>
                    <a:pt x="297371" y="72485"/>
                  </a:lnTo>
                  <a:lnTo>
                    <a:pt x="281083" y="88773"/>
                  </a:lnTo>
                  <a:lnTo>
                    <a:pt x="264795" y="72485"/>
                  </a:lnTo>
                  <a:lnTo>
                    <a:pt x="248508" y="88773"/>
                  </a:lnTo>
                  <a:lnTo>
                    <a:pt x="232220" y="72485"/>
                  </a:lnTo>
                  <a:lnTo>
                    <a:pt x="248508" y="56198"/>
                  </a:lnTo>
                  <a:lnTo>
                    <a:pt x="232220" y="39910"/>
                  </a:lnTo>
                  <a:close/>
                  <a:moveTo>
                    <a:pt x="46101" y="23051"/>
                  </a:moveTo>
                  <a:lnTo>
                    <a:pt x="69152" y="23051"/>
                  </a:lnTo>
                  <a:lnTo>
                    <a:pt x="69152" y="92107"/>
                  </a:lnTo>
                  <a:lnTo>
                    <a:pt x="92202" y="92107"/>
                  </a:lnTo>
                  <a:lnTo>
                    <a:pt x="92202" y="46101"/>
                  </a:lnTo>
                  <a:lnTo>
                    <a:pt x="115253" y="46101"/>
                  </a:lnTo>
                  <a:lnTo>
                    <a:pt x="115253" y="92107"/>
                  </a:lnTo>
                  <a:lnTo>
                    <a:pt x="138303" y="92107"/>
                  </a:lnTo>
                  <a:lnTo>
                    <a:pt x="138303" y="34576"/>
                  </a:lnTo>
                  <a:lnTo>
                    <a:pt x="161354" y="34576"/>
                  </a:lnTo>
                  <a:lnTo>
                    <a:pt x="161354" y="92107"/>
                  </a:lnTo>
                  <a:lnTo>
                    <a:pt x="184404" y="92107"/>
                  </a:lnTo>
                  <a:lnTo>
                    <a:pt x="184404" y="115158"/>
                  </a:lnTo>
                  <a:lnTo>
                    <a:pt x="46292" y="115158"/>
                  </a:lnTo>
                  <a:lnTo>
                    <a:pt x="46292" y="23051"/>
                  </a:lnTo>
                  <a:close/>
                  <a:moveTo>
                    <a:pt x="46101" y="161163"/>
                  </a:moveTo>
                  <a:lnTo>
                    <a:pt x="66389" y="161163"/>
                  </a:lnTo>
                  <a:lnTo>
                    <a:pt x="115158" y="136779"/>
                  </a:lnTo>
                  <a:lnTo>
                    <a:pt x="161735" y="160020"/>
                  </a:lnTo>
                  <a:lnTo>
                    <a:pt x="218789" y="137255"/>
                  </a:lnTo>
                  <a:lnTo>
                    <a:pt x="278606" y="161163"/>
                  </a:lnTo>
                  <a:lnTo>
                    <a:pt x="299371" y="161163"/>
                  </a:lnTo>
                  <a:lnTo>
                    <a:pt x="299371" y="184214"/>
                  </a:lnTo>
                  <a:lnTo>
                    <a:pt x="274130" y="184214"/>
                  </a:lnTo>
                  <a:lnTo>
                    <a:pt x="218789" y="162116"/>
                  </a:lnTo>
                  <a:lnTo>
                    <a:pt x="160687" y="185357"/>
                  </a:lnTo>
                  <a:lnTo>
                    <a:pt x="115158" y="162592"/>
                  </a:lnTo>
                  <a:lnTo>
                    <a:pt x="71819" y="184214"/>
                  </a:lnTo>
                  <a:lnTo>
                    <a:pt x="46101" y="184214"/>
                  </a:lnTo>
                  <a:lnTo>
                    <a:pt x="46101" y="161163"/>
                  </a:lnTo>
                  <a:close/>
                </a:path>
              </a:pathLst>
            </a:custGeom>
            <a:solidFill>
              <a:srgbClr val="170B3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FF"/>
                </a:solidFill>
                <a:latin typeface="Calibri"/>
                <a:ea typeface="Calibri"/>
                <a:cs typeface="Calibri"/>
                <a:sym typeface="Calibri"/>
              </a:endParaRPr>
            </a:p>
          </p:txBody>
        </p:sp>
      </p:grpSp>
      <p:sp>
        <p:nvSpPr>
          <p:cNvPr id="3308" name="Google Shape;3308;p319"/>
          <p:cNvSpPr txBox="1"/>
          <p:nvPr>
            <p:ph type="title"/>
          </p:nvPr>
        </p:nvSpPr>
        <p:spPr>
          <a:xfrm>
            <a:off x="255275" y="1663175"/>
            <a:ext cx="8255400" cy="7827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n" sz="1800">
                <a:solidFill>
                  <a:srgbClr val="321A7C"/>
                </a:solidFill>
              </a:rPr>
              <a:t>Recommended Prompt to add a new feature (version string)</a:t>
            </a:r>
            <a:endParaRPr sz="1800">
              <a:solidFill>
                <a:srgbClr val="321A7C"/>
              </a:solidFill>
            </a:endParaRPr>
          </a:p>
        </p:txBody>
      </p:sp>
      <p:sp>
        <p:nvSpPr>
          <p:cNvPr id="3309" name="Google Shape;3309;p319"/>
          <p:cNvSpPr txBox="1"/>
          <p:nvPr>
            <p:ph idx="4294967295" type="body"/>
          </p:nvPr>
        </p:nvSpPr>
        <p:spPr>
          <a:xfrm>
            <a:off x="216525" y="2058650"/>
            <a:ext cx="8834400" cy="10539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i="1" lang="en" u="sng">
                <a:solidFill>
                  <a:srgbClr val="0000FF"/>
                </a:solidFill>
                <a:latin typeface="Poppins"/>
                <a:ea typeface="Poppins"/>
                <a:cs typeface="Poppins"/>
                <a:sym typeface="Poppins"/>
              </a:rPr>
              <a:t>Context</a:t>
            </a:r>
            <a:r>
              <a:rPr i="1" lang="en" u="sng">
                <a:solidFill>
                  <a:srgbClr val="0000FF"/>
                </a:solidFill>
                <a:latin typeface="Poppins Medium"/>
                <a:ea typeface="Poppins Medium"/>
                <a:cs typeface="Poppins Medium"/>
                <a:sym typeface="Poppins Medium"/>
              </a:rPr>
              <a:t>:</a:t>
            </a:r>
            <a:r>
              <a:rPr lang="en">
                <a:solidFill>
                  <a:srgbClr val="000000"/>
                </a:solidFill>
                <a:latin typeface="Poppins Medium"/>
                <a:ea typeface="Poppins Medium"/>
                <a:cs typeface="Poppins Medium"/>
                <a:sym typeface="Poppins Medium"/>
              </a:rPr>
              <a:t> Please review source code of my existing Employee Microservice in Java using Springboot (attached source code) </a:t>
            </a:r>
            <a:r>
              <a:rPr b="1" i="1" lang="en" u="sng">
                <a:solidFill>
                  <a:srgbClr val="0000FF"/>
                </a:solidFill>
                <a:latin typeface="Poppins"/>
                <a:ea typeface="Poppins"/>
                <a:cs typeface="Poppins"/>
                <a:sym typeface="Poppins"/>
              </a:rPr>
              <a:t>Current Task</a:t>
            </a:r>
            <a:r>
              <a:rPr i="1" lang="en" u="sng">
                <a:solidFill>
                  <a:srgbClr val="0000FF"/>
                </a:solidFill>
                <a:latin typeface="Poppins Medium"/>
                <a:ea typeface="Poppins Medium"/>
                <a:cs typeface="Poppins Medium"/>
                <a:sym typeface="Poppins Medium"/>
              </a:rPr>
              <a:t>:</a:t>
            </a:r>
            <a:r>
              <a:rPr lang="en">
                <a:solidFill>
                  <a:srgbClr val="000000"/>
                </a:solidFill>
                <a:latin typeface="Poppins Medium"/>
                <a:ea typeface="Poppins Medium"/>
                <a:cs typeface="Poppins Medium"/>
                <a:sym typeface="Poppins Medium"/>
              </a:rPr>
              <a:t> For all the APIs present in the employee microservice, add API version string “v1” in the URI </a:t>
            </a:r>
            <a:r>
              <a:rPr lang="en">
                <a:solidFill>
                  <a:srgbClr val="0F0F0F"/>
                </a:solidFill>
                <a:latin typeface="Poppins Medium"/>
                <a:ea typeface="Poppins Medium"/>
                <a:cs typeface="Poppins Medium"/>
                <a:sym typeface="Poppins Medium"/>
              </a:rPr>
              <a:t>“/api/v1/employees/”</a:t>
            </a:r>
            <a:r>
              <a:rPr lang="en">
                <a:solidFill>
                  <a:srgbClr val="000000"/>
                </a:solidFill>
                <a:latin typeface="Poppins Medium"/>
                <a:ea typeface="Poppins Medium"/>
                <a:cs typeface="Poppins Medium"/>
                <a:sym typeface="Poppins Medium"/>
              </a:rPr>
              <a:t>. </a:t>
            </a:r>
            <a:r>
              <a:rPr i="1" lang="en" u="sng">
                <a:solidFill>
                  <a:srgbClr val="000000"/>
                </a:solidFill>
                <a:latin typeface="Poppins Medium"/>
                <a:ea typeface="Poppins Medium"/>
                <a:cs typeface="Poppins Medium"/>
                <a:sym typeface="Poppins Medium"/>
              </a:rPr>
              <a:t>Make sure this versioning doesn’t affect any other part of the code. </a:t>
            </a:r>
            <a:endParaRPr i="1" u="sng">
              <a:solidFill>
                <a:schemeClr val="dk1"/>
              </a:solidFill>
              <a:latin typeface="Poppins Medium"/>
              <a:ea typeface="Poppins Medium"/>
              <a:cs typeface="Poppins Medium"/>
              <a:sym typeface="Poppins Medium"/>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3" name="Shape 3313"/>
        <p:cNvGrpSpPr/>
        <p:nvPr/>
      </p:nvGrpSpPr>
      <p:grpSpPr>
        <a:xfrm>
          <a:off x="0" y="0"/>
          <a:ext cx="0" cy="0"/>
          <a:chOff x="0" y="0"/>
          <a:chExt cx="0" cy="0"/>
        </a:xfrm>
      </p:grpSpPr>
      <p:sp>
        <p:nvSpPr>
          <p:cNvPr id="3314" name="Google Shape;3314;p320"/>
          <p:cNvSpPr txBox="1"/>
          <p:nvPr>
            <p:ph type="title"/>
          </p:nvPr>
        </p:nvSpPr>
        <p:spPr>
          <a:xfrm>
            <a:off x="259800" y="44125"/>
            <a:ext cx="8624400" cy="7827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n" sz="1800">
                <a:solidFill>
                  <a:srgbClr val="321A7C"/>
                </a:solidFill>
              </a:rPr>
              <a:t>Add 2 New Features to Employee Microservice</a:t>
            </a:r>
            <a:endParaRPr sz="1800">
              <a:solidFill>
                <a:srgbClr val="321A7C"/>
              </a:solidFill>
            </a:endParaRPr>
          </a:p>
          <a:p>
            <a:pPr indent="0" lvl="0" marL="0" rtl="0" algn="l">
              <a:lnSpc>
                <a:spcPct val="150000"/>
              </a:lnSpc>
              <a:spcBef>
                <a:spcPts val="0"/>
              </a:spcBef>
              <a:spcAft>
                <a:spcPts val="0"/>
              </a:spcAft>
              <a:buNone/>
            </a:pPr>
            <a:r>
              <a:t/>
            </a:r>
            <a:endParaRPr sz="1800">
              <a:solidFill>
                <a:srgbClr val="321A7C"/>
              </a:solidFill>
            </a:endParaRPr>
          </a:p>
        </p:txBody>
      </p:sp>
      <p:sp>
        <p:nvSpPr>
          <p:cNvPr id="3315" name="Google Shape;3315;p320"/>
          <p:cNvSpPr txBox="1"/>
          <p:nvPr>
            <p:ph idx="4294967295" type="body"/>
          </p:nvPr>
        </p:nvSpPr>
        <p:spPr>
          <a:xfrm>
            <a:off x="594775" y="474225"/>
            <a:ext cx="8713200" cy="11700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a:solidFill>
                  <a:srgbClr val="0F0F0F"/>
                </a:solidFill>
                <a:latin typeface="Poppins"/>
                <a:ea typeface="Poppins"/>
                <a:cs typeface="Poppins"/>
                <a:sym typeface="Poppins"/>
              </a:rPr>
              <a:t>Second Medium Feature:</a:t>
            </a:r>
            <a:r>
              <a:rPr lang="en">
                <a:solidFill>
                  <a:srgbClr val="0F0F0F"/>
                </a:solidFill>
                <a:latin typeface="Poppins Medium"/>
                <a:ea typeface="Poppins Medium"/>
                <a:cs typeface="Poppins Medium"/>
                <a:sym typeface="Poppins Medium"/>
              </a:rPr>
              <a:t> Enhance the "Get All Employee API" to allow response sorting by salary.</a:t>
            </a:r>
            <a:endParaRPr>
              <a:solidFill>
                <a:srgbClr val="0F0F0F"/>
              </a:solidFill>
              <a:latin typeface="Poppins Medium"/>
              <a:ea typeface="Poppins Medium"/>
              <a:cs typeface="Poppins Medium"/>
              <a:sym typeface="Poppins Medium"/>
            </a:endParaRPr>
          </a:p>
          <a:p>
            <a:pPr indent="-304800" lvl="0" marL="457200" rtl="0" algn="l">
              <a:lnSpc>
                <a:spcPct val="150000"/>
              </a:lnSpc>
              <a:spcBef>
                <a:spcPts val="0"/>
              </a:spcBef>
              <a:spcAft>
                <a:spcPts val="0"/>
              </a:spcAft>
              <a:buClr>
                <a:srgbClr val="0F0F0F"/>
              </a:buClr>
              <a:buSzPts val="1200"/>
              <a:buFont typeface="Poppins Medium"/>
              <a:buChar char="●"/>
            </a:pPr>
            <a:r>
              <a:rPr lang="en">
                <a:solidFill>
                  <a:srgbClr val="0F0F0F"/>
                </a:solidFill>
                <a:latin typeface="Poppins Medium"/>
                <a:ea typeface="Poppins Medium"/>
                <a:cs typeface="Poppins Medium"/>
                <a:sym typeface="Poppins Medium"/>
              </a:rPr>
              <a:t>Implement ascending/descending sort order based on employee salary.</a:t>
            </a:r>
            <a:endParaRPr>
              <a:solidFill>
                <a:srgbClr val="0F0F0F"/>
              </a:solidFill>
              <a:latin typeface="Poppins Medium"/>
              <a:ea typeface="Poppins Medium"/>
              <a:cs typeface="Poppins Medium"/>
              <a:sym typeface="Poppins Medium"/>
            </a:endParaRPr>
          </a:p>
          <a:p>
            <a:pPr indent="-304800" lvl="0" marL="457200" rtl="0" algn="l">
              <a:lnSpc>
                <a:spcPct val="150000"/>
              </a:lnSpc>
              <a:spcBef>
                <a:spcPts val="0"/>
              </a:spcBef>
              <a:spcAft>
                <a:spcPts val="0"/>
              </a:spcAft>
              <a:buClr>
                <a:srgbClr val="0F0F0F"/>
              </a:buClr>
              <a:buSzPts val="1200"/>
              <a:buFont typeface="Poppins Medium"/>
              <a:buChar char="●"/>
            </a:pPr>
            <a:r>
              <a:rPr lang="en">
                <a:solidFill>
                  <a:srgbClr val="0F0F0F"/>
                </a:solidFill>
                <a:latin typeface="Poppins Medium"/>
                <a:ea typeface="Poppins Medium"/>
                <a:cs typeface="Poppins Medium"/>
                <a:sym typeface="Poppins Medium"/>
              </a:rPr>
              <a:t>Use a query string parameter to specify the sort order ("sort=asc" or "sort=desc").</a:t>
            </a:r>
            <a:endParaRPr>
              <a:solidFill>
                <a:srgbClr val="0F0F0F"/>
              </a:solidFill>
              <a:latin typeface="Poppins Medium"/>
              <a:ea typeface="Poppins Medium"/>
              <a:cs typeface="Poppins Medium"/>
              <a:sym typeface="Poppins Medium"/>
            </a:endParaRPr>
          </a:p>
          <a:p>
            <a:pPr indent="-304800" lvl="0" marL="457200" rtl="0" algn="l">
              <a:lnSpc>
                <a:spcPct val="150000"/>
              </a:lnSpc>
              <a:spcBef>
                <a:spcPts val="0"/>
              </a:spcBef>
              <a:spcAft>
                <a:spcPts val="0"/>
              </a:spcAft>
              <a:buClr>
                <a:srgbClr val="0F0F0F"/>
              </a:buClr>
              <a:buSzPts val="1200"/>
              <a:buFont typeface="Poppins Medium"/>
              <a:buChar char="●"/>
            </a:pPr>
            <a:r>
              <a:rPr lang="en">
                <a:solidFill>
                  <a:srgbClr val="0F0F0F"/>
                </a:solidFill>
                <a:latin typeface="Poppins Medium"/>
                <a:ea typeface="Poppins Medium"/>
                <a:cs typeface="Poppins Medium"/>
                <a:sym typeface="Poppins Medium"/>
              </a:rPr>
              <a:t>Default to no sorting if no query string is provided.</a:t>
            </a:r>
            <a:endParaRPr>
              <a:solidFill>
                <a:srgbClr val="0F0F0F"/>
              </a:solidFill>
              <a:latin typeface="Poppins Medium"/>
              <a:ea typeface="Poppins Medium"/>
              <a:cs typeface="Poppins Medium"/>
              <a:sym typeface="Poppins Medium"/>
            </a:endParaRPr>
          </a:p>
          <a:p>
            <a:pPr indent="0" lvl="0" marL="0" rtl="0" algn="l">
              <a:lnSpc>
                <a:spcPct val="150000"/>
              </a:lnSpc>
              <a:spcBef>
                <a:spcPts val="0"/>
              </a:spcBef>
              <a:spcAft>
                <a:spcPts val="0"/>
              </a:spcAft>
              <a:buNone/>
            </a:pPr>
            <a:r>
              <a:rPr lang="en">
                <a:solidFill>
                  <a:srgbClr val="0F0F0F"/>
                </a:solidFill>
                <a:latin typeface="Poppins Medium"/>
                <a:ea typeface="Poppins Medium"/>
                <a:cs typeface="Poppins Medium"/>
                <a:sym typeface="Poppins Medium"/>
              </a:rPr>
              <a:t> </a:t>
            </a:r>
            <a:endParaRPr>
              <a:latin typeface="Poppins Medium"/>
              <a:ea typeface="Poppins Medium"/>
              <a:cs typeface="Poppins Medium"/>
              <a:sym typeface="Poppins Medium"/>
            </a:endParaRPr>
          </a:p>
        </p:txBody>
      </p:sp>
      <p:sp>
        <p:nvSpPr>
          <p:cNvPr id="3316" name="Google Shape;3316;p320"/>
          <p:cNvSpPr txBox="1"/>
          <p:nvPr/>
        </p:nvSpPr>
        <p:spPr>
          <a:xfrm>
            <a:off x="1389450" y="3541775"/>
            <a:ext cx="7754700" cy="11700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a:solidFill>
                  <a:srgbClr val="0000FF"/>
                </a:solidFill>
                <a:latin typeface="Poppins"/>
                <a:ea typeface="Poppins"/>
                <a:cs typeface="Poppins"/>
                <a:sym typeface="Poppins"/>
              </a:rPr>
              <a:t>AI Pro Tips</a:t>
            </a:r>
            <a:endParaRPr>
              <a:solidFill>
                <a:srgbClr val="0000FF"/>
              </a:solidFill>
              <a:latin typeface="Poppins Medium"/>
              <a:ea typeface="Poppins Medium"/>
              <a:cs typeface="Poppins Medium"/>
              <a:sym typeface="Poppins Medium"/>
            </a:endParaRPr>
          </a:p>
          <a:p>
            <a:pPr indent="-317500" lvl="0" marL="457200" rtl="0" algn="l">
              <a:spcBef>
                <a:spcPts val="0"/>
              </a:spcBef>
              <a:spcAft>
                <a:spcPts val="0"/>
              </a:spcAft>
              <a:buClr>
                <a:srgbClr val="0000FF"/>
              </a:buClr>
              <a:buSzPts val="1400"/>
              <a:buFont typeface="Poppins Medium"/>
              <a:buAutoNum type="arabicPeriod"/>
            </a:pPr>
            <a:r>
              <a:rPr lang="en">
                <a:solidFill>
                  <a:srgbClr val="0000FF"/>
                </a:solidFill>
                <a:latin typeface="Poppins Medium"/>
                <a:ea typeface="Poppins Medium"/>
                <a:cs typeface="Poppins Medium"/>
                <a:sym typeface="Poppins Medium"/>
              </a:rPr>
              <a:t>As a best practice, always ask AI to perform data validation and error handling and provide default values to the API</a:t>
            </a:r>
            <a:endParaRPr>
              <a:solidFill>
                <a:srgbClr val="0000FF"/>
              </a:solidFill>
              <a:latin typeface="Poppins Medium"/>
              <a:ea typeface="Poppins Medium"/>
              <a:cs typeface="Poppins Medium"/>
              <a:sym typeface="Poppins Medium"/>
            </a:endParaRPr>
          </a:p>
        </p:txBody>
      </p:sp>
      <p:sp>
        <p:nvSpPr>
          <p:cNvPr id="3317" name="Google Shape;3317;p320"/>
          <p:cNvSpPr/>
          <p:nvPr/>
        </p:nvSpPr>
        <p:spPr>
          <a:xfrm>
            <a:off x="502650" y="3855373"/>
            <a:ext cx="886800" cy="958200"/>
          </a:xfrm>
          <a:prstGeom prst="rect">
            <a:avLst/>
          </a:prstGeom>
          <a:solidFill>
            <a:srgbClr val="D1C5A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nvGrpSpPr>
          <p:cNvPr id="3318" name="Google Shape;3318;p320"/>
          <p:cNvGrpSpPr/>
          <p:nvPr/>
        </p:nvGrpSpPr>
        <p:grpSpPr>
          <a:xfrm>
            <a:off x="740302" y="4142510"/>
            <a:ext cx="411496" cy="401914"/>
            <a:chOff x="-2697122" y="3820201"/>
            <a:chExt cx="390525" cy="385381"/>
          </a:xfrm>
        </p:grpSpPr>
        <p:sp>
          <p:nvSpPr>
            <p:cNvPr id="3319" name="Google Shape;3319;p320"/>
            <p:cNvSpPr/>
            <p:nvPr/>
          </p:nvSpPr>
          <p:spPr>
            <a:xfrm>
              <a:off x="-2697122" y="3820201"/>
              <a:ext cx="390525" cy="57150"/>
            </a:xfrm>
            <a:custGeom>
              <a:rect b="b" l="l" r="r" t="t"/>
              <a:pathLst>
                <a:path extrusionOk="0" h="57150" w="390525">
                  <a:moveTo>
                    <a:pt x="0" y="0"/>
                  </a:moveTo>
                  <a:lnTo>
                    <a:pt x="391382" y="0"/>
                  </a:lnTo>
                  <a:lnTo>
                    <a:pt x="391382" y="57531"/>
                  </a:lnTo>
                  <a:lnTo>
                    <a:pt x="0" y="57531"/>
                  </a:lnTo>
                  <a:close/>
                </a:path>
              </a:pathLst>
            </a:custGeom>
            <a:solidFill>
              <a:srgbClr val="170B3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FF"/>
                </a:solidFill>
                <a:latin typeface="Calibri"/>
                <a:ea typeface="Calibri"/>
                <a:cs typeface="Calibri"/>
                <a:sym typeface="Calibri"/>
              </a:endParaRPr>
            </a:p>
          </p:txBody>
        </p:sp>
        <p:sp>
          <p:nvSpPr>
            <p:cNvPr id="3320" name="Google Shape;3320;p320"/>
            <p:cNvSpPr/>
            <p:nvPr/>
          </p:nvSpPr>
          <p:spPr>
            <a:xfrm>
              <a:off x="-2674072" y="3900782"/>
              <a:ext cx="342900" cy="304800"/>
            </a:xfrm>
            <a:custGeom>
              <a:rect b="b" l="l" r="r" t="t"/>
              <a:pathLst>
                <a:path extrusionOk="0" h="304800" w="342900">
                  <a:moveTo>
                    <a:pt x="0" y="218694"/>
                  </a:moveTo>
                  <a:lnTo>
                    <a:pt x="161163" y="218694"/>
                  </a:lnTo>
                  <a:lnTo>
                    <a:pt x="161163" y="245745"/>
                  </a:lnTo>
                  <a:lnTo>
                    <a:pt x="64389" y="288703"/>
                  </a:lnTo>
                  <a:lnTo>
                    <a:pt x="73724" y="309753"/>
                  </a:lnTo>
                  <a:lnTo>
                    <a:pt x="161163" y="270891"/>
                  </a:lnTo>
                  <a:lnTo>
                    <a:pt x="161163" y="310706"/>
                  </a:lnTo>
                  <a:lnTo>
                    <a:pt x="184214" y="310706"/>
                  </a:lnTo>
                  <a:lnTo>
                    <a:pt x="184214" y="270891"/>
                  </a:lnTo>
                  <a:lnTo>
                    <a:pt x="271653" y="309753"/>
                  </a:lnTo>
                  <a:lnTo>
                    <a:pt x="280988" y="288703"/>
                  </a:lnTo>
                  <a:lnTo>
                    <a:pt x="184214" y="245745"/>
                  </a:lnTo>
                  <a:lnTo>
                    <a:pt x="184214" y="218694"/>
                  </a:lnTo>
                  <a:lnTo>
                    <a:pt x="345377" y="218694"/>
                  </a:lnTo>
                  <a:lnTo>
                    <a:pt x="345377" y="0"/>
                  </a:lnTo>
                  <a:lnTo>
                    <a:pt x="95" y="0"/>
                  </a:lnTo>
                  <a:lnTo>
                    <a:pt x="95" y="218694"/>
                  </a:lnTo>
                  <a:close/>
                  <a:moveTo>
                    <a:pt x="232220" y="39910"/>
                  </a:moveTo>
                  <a:lnTo>
                    <a:pt x="248508" y="23622"/>
                  </a:lnTo>
                  <a:lnTo>
                    <a:pt x="264795" y="39910"/>
                  </a:lnTo>
                  <a:lnTo>
                    <a:pt x="281083" y="23622"/>
                  </a:lnTo>
                  <a:lnTo>
                    <a:pt x="297371" y="39910"/>
                  </a:lnTo>
                  <a:lnTo>
                    <a:pt x="281083" y="56198"/>
                  </a:lnTo>
                  <a:lnTo>
                    <a:pt x="297371" y="72485"/>
                  </a:lnTo>
                  <a:lnTo>
                    <a:pt x="281083" y="88773"/>
                  </a:lnTo>
                  <a:lnTo>
                    <a:pt x="264795" y="72485"/>
                  </a:lnTo>
                  <a:lnTo>
                    <a:pt x="248508" y="88773"/>
                  </a:lnTo>
                  <a:lnTo>
                    <a:pt x="232220" y="72485"/>
                  </a:lnTo>
                  <a:lnTo>
                    <a:pt x="248508" y="56198"/>
                  </a:lnTo>
                  <a:lnTo>
                    <a:pt x="232220" y="39910"/>
                  </a:lnTo>
                  <a:close/>
                  <a:moveTo>
                    <a:pt x="46101" y="23051"/>
                  </a:moveTo>
                  <a:lnTo>
                    <a:pt x="69152" y="23051"/>
                  </a:lnTo>
                  <a:lnTo>
                    <a:pt x="69152" y="92107"/>
                  </a:lnTo>
                  <a:lnTo>
                    <a:pt x="92202" y="92107"/>
                  </a:lnTo>
                  <a:lnTo>
                    <a:pt x="92202" y="46101"/>
                  </a:lnTo>
                  <a:lnTo>
                    <a:pt x="115253" y="46101"/>
                  </a:lnTo>
                  <a:lnTo>
                    <a:pt x="115253" y="92107"/>
                  </a:lnTo>
                  <a:lnTo>
                    <a:pt x="138303" y="92107"/>
                  </a:lnTo>
                  <a:lnTo>
                    <a:pt x="138303" y="34576"/>
                  </a:lnTo>
                  <a:lnTo>
                    <a:pt x="161354" y="34576"/>
                  </a:lnTo>
                  <a:lnTo>
                    <a:pt x="161354" y="92107"/>
                  </a:lnTo>
                  <a:lnTo>
                    <a:pt x="184404" y="92107"/>
                  </a:lnTo>
                  <a:lnTo>
                    <a:pt x="184404" y="115158"/>
                  </a:lnTo>
                  <a:lnTo>
                    <a:pt x="46292" y="115158"/>
                  </a:lnTo>
                  <a:lnTo>
                    <a:pt x="46292" y="23051"/>
                  </a:lnTo>
                  <a:close/>
                  <a:moveTo>
                    <a:pt x="46101" y="161163"/>
                  </a:moveTo>
                  <a:lnTo>
                    <a:pt x="66389" y="161163"/>
                  </a:lnTo>
                  <a:lnTo>
                    <a:pt x="115158" y="136779"/>
                  </a:lnTo>
                  <a:lnTo>
                    <a:pt x="161735" y="160020"/>
                  </a:lnTo>
                  <a:lnTo>
                    <a:pt x="218789" y="137255"/>
                  </a:lnTo>
                  <a:lnTo>
                    <a:pt x="278606" y="161163"/>
                  </a:lnTo>
                  <a:lnTo>
                    <a:pt x="299371" y="161163"/>
                  </a:lnTo>
                  <a:lnTo>
                    <a:pt x="299371" y="184214"/>
                  </a:lnTo>
                  <a:lnTo>
                    <a:pt x="274130" y="184214"/>
                  </a:lnTo>
                  <a:lnTo>
                    <a:pt x="218789" y="162116"/>
                  </a:lnTo>
                  <a:lnTo>
                    <a:pt x="160687" y="185357"/>
                  </a:lnTo>
                  <a:lnTo>
                    <a:pt x="115158" y="162592"/>
                  </a:lnTo>
                  <a:lnTo>
                    <a:pt x="71819" y="184214"/>
                  </a:lnTo>
                  <a:lnTo>
                    <a:pt x="46101" y="184214"/>
                  </a:lnTo>
                  <a:lnTo>
                    <a:pt x="46101" y="161163"/>
                  </a:lnTo>
                  <a:close/>
                </a:path>
              </a:pathLst>
            </a:custGeom>
            <a:solidFill>
              <a:srgbClr val="170B3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FF"/>
                </a:solidFill>
                <a:latin typeface="Calibri"/>
                <a:ea typeface="Calibri"/>
                <a:cs typeface="Calibri"/>
                <a:sym typeface="Calibri"/>
              </a:endParaRPr>
            </a:p>
          </p:txBody>
        </p:sp>
      </p:grpSp>
      <p:sp>
        <p:nvSpPr>
          <p:cNvPr id="3321" name="Google Shape;3321;p320"/>
          <p:cNvSpPr txBox="1"/>
          <p:nvPr>
            <p:ph type="title"/>
          </p:nvPr>
        </p:nvSpPr>
        <p:spPr>
          <a:xfrm>
            <a:off x="255275" y="1815575"/>
            <a:ext cx="8255400" cy="7827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n" sz="1800">
                <a:solidFill>
                  <a:srgbClr val="321A7C"/>
                </a:solidFill>
              </a:rPr>
              <a:t>Recommended Prompt to add a second new feature (sorting)</a:t>
            </a:r>
            <a:endParaRPr sz="1800">
              <a:solidFill>
                <a:srgbClr val="321A7C"/>
              </a:solidFill>
            </a:endParaRPr>
          </a:p>
        </p:txBody>
      </p:sp>
      <p:sp>
        <p:nvSpPr>
          <p:cNvPr id="3322" name="Google Shape;3322;p320"/>
          <p:cNvSpPr txBox="1"/>
          <p:nvPr>
            <p:ph idx="4294967295" type="body"/>
          </p:nvPr>
        </p:nvSpPr>
        <p:spPr>
          <a:xfrm>
            <a:off x="216525" y="2211050"/>
            <a:ext cx="8834400" cy="10539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i="1" lang="en" u="sng">
                <a:solidFill>
                  <a:srgbClr val="0000FF"/>
                </a:solidFill>
                <a:latin typeface="Poppins"/>
                <a:ea typeface="Poppins"/>
                <a:cs typeface="Poppins"/>
                <a:sym typeface="Poppins"/>
              </a:rPr>
              <a:t>Context</a:t>
            </a:r>
            <a:r>
              <a:rPr i="1" lang="en" u="sng">
                <a:solidFill>
                  <a:srgbClr val="0000FF"/>
                </a:solidFill>
                <a:latin typeface="Poppins Medium"/>
                <a:ea typeface="Poppins Medium"/>
                <a:cs typeface="Poppins Medium"/>
                <a:sym typeface="Poppins Medium"/>
              </a:rPr>
              <a:t>:</a:t>
            </a:r>
            <a:r>
              <a:rPr lang="en">
                <a:solidFill>
                  <a:srgbClr val="000000"/>
                </a:solidFill>
                <a:latin typeface="Poppins Medium"/>
                <a:ea typeface="Poppins Medium"/>
                <a:cs typeface="Poppins Medium"/>
                <a:sym typeface="Poppins Medium"/>
              </a:rPr>
              <a:t> Please review source code of my existing Employee Microservice in Java using Springboot (attached source code) </a:t>
            </a:r>
            <a:r>
              <a:rPr b="1" i="1" lang="en" u="sng">
                <a:solidFill>
                  <a:srgbClr val="0000FF"/>
                </a:solidFill>
                <a:latin typeface="Poppins"/>
                <a:ea typeface="Poppins"/>
                <a:cs typeface="Poppins"/>
                <a:sym typeface="Poppins"/>
              </a:rPr>
              <a:t>Current Task</a:t>
            </a:r>
            <a:r>
              <a:rPr i="1" lang="en" u="sng">
                <a:solidFill>
                  <a:srgbClr val="0000FF"/>
                </a:solidFill>
                <a:latin typeface="Poppins Medium"/>
                <a:ea typeface="Poppins Medium"/>
                <a:cs typeface="Poppins Medium"/>
                <a:sym typeface="Poppins Medium"/>
              </a:rPr>
              <a:t>:</a:t>
            </a:r>
            <a:r>
              <a:rPr lang="en">
                <a:solidFill>
                  <a:srgbClr val="000000"/>
                </a:solidFill>
                <a:latin typeface="Poppins Medium"/>
                <a:ea typeface="Poppins Medium"/>
                <a:cs typeface="Poppins Medium"/>
                <a:sym typeface="Poppins Medium"/>
              </a:rPr>
              <a:t> Using the dependencies and specifications in the existing source code, </a:t>
            </a:r>
            <a:r>
              <a:rPr lang="en">
                <a:solidFill>
                  <a:srgbClr val="0F0F0F"/>
                </a:solidFill>
                <a:latin typeface="Poppins Medium"/>
                <a:ea typeface="Poppins Medium"/>
                <a:cs typeface="Poppins Medium"/>
                <a:sym typeface="Poppins Medium"/>
              </a:rPr>
              <a:t>enhance the "Get All Employee API" to allow response sorting by salary. Implement ascending/descending sort using a query string parameter to specify the sort order ("sort=asc" or "sort=desc").</a:t>
            </a:r>
            <a:r>
              <a:rPr i="1" lang="en" u="sng">
                <a:solidFill>
                  <a:srgbClr val="0F0F0F"/>
                </a:solidFill>
                <a:latin typeface="Poppins Medium"/>
                <a:ea typeface="Poppins Medium"/>
                <a:cs typeface="Poppins Medium"/>
                <a:sym typeface="Poppins Medium"/>
              </a:rPr>
              <a:t> Default to no sorting if no query string is provided. </a:t>
            </a:r>
            <a:r>
              <a:rPr i="1" lang="en" u="sng">
                <a:solidFill>
                  <a:srgbClr val="000000"/>
                </a:solidFill>
                <a:latin typeface="Poppins Medium"/>
                <a:ea typeface="Poppins Medium"/>
                <a:cs typeface="Poppins Medium"/>
                <a:sym typeface="Poppins Medium"/>
              </a:rPr>
              <a:t>Do a proper data validations and error handling, like accept only allowed sorting options. </a:t>
            </a:r>
            <a:endParaRPr i="1" u="sng">
              <a:solidFill>
                <a:schemeClr val="dk1"/>
              </a:solidFill>
              <a:latin typeface="Poppins Medium"/>
              <a:ea typeface="Poppins Medium"/>
              <a:cs typeface="Poppins Medium"/>
              <a:sym typeface="Poppins Medium"/>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6" name="Shape 3326"/>
        <p:cNvGrpSpPr/>
        <p:nvPr/>
      </p:nvGrpSpPr>
      <p:grpSpPr>
        <a:xfrm>
          <a:off x="0" y="0"/>
          <a:ext cx="0" cy="0"/>
          <a:chOff x="0" y="0"/>
          <a:chExt cx="0" cy="0"/>
        </a:xfrm>
      </p:grpSpPr>
      <p:sp>
        <p:nvSpPr>
          <p:cNvPr id="3327" name="Google Shape;3327;p321"/>
          <p:cNvSpPr txBox="1"/>
          <p:nvPr>
            <p:ph type="ctrTitle"/>
          </p:nvPr>
        </p:nvSpPr>
        <p:spPr>
          <a:xfrm>
            <a:off x="713225" y="1039500"/>
            <a:ext cx="4016700" cy="2232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4600"/>
              <a:t>Demo</a:t>
            </a:r>
            <a:endParaRPr sz="5900">
              <a:solidFill>
                <a:schemeClr val="accent1"/>
              </a:solidFill>
              <a:latin typeface="Poppins"/>
              <a:ea typeface="Poppins"/>
              <a:cs typeface="Poppins"/>
              <a:sym typeface="Poppins"/>
            </a:endParaRPr>
          </a:p>
        </p:txBody>
      </p:sp>
      <p:sp>
        <p:nvSpPr>
          <p:cNvPr id="3328" name="Google Shape;3328;p321"/>
          <p:cNvSpPr txBox="1"/>
          <p:nvPr>
            <p:ph idx="1" type="subTitle"/>
          </p:nvPr>
        </p:nvSpPr>
        <p:spPr>
          <a:xfrm>
            <a:off x="856025" y="3439202"/>
            <a:ext cx="3513600" cy="416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Bug Fixing with AI</a:t>
            </a:r>
            <a:endParaRPr/>
          </a:p>
        </p:txBody>
      </p:sp>
      <p:grpSp>
        <p:nvGrpSpPr>
          <p:cNvPr id="3329" name="Google Shape;3329;p321"/>
          <p:cNvGrpSpPr/>
          <p:nvPr/>
        </p:nvGrpSpPr>
        <p:grpSpPr>
          <a:xfrm>
            <a:off x="5348690" y="714128"/>
            <a:ext cx="3659361" cy="2863197"/>
            <a:chOff x="5348690" y="714128"/>
            <a:chExt cx="3659361" cy="2863197"/>
          </a:xfrm>
        </p:grpSpPr>
        <p:grpSp>
          <p:nvGrpSpPr>
            <p:cNvPr id="3330" name="Google Shape;3330;p321"/>
            <p:cNvGrpSpPr/>
            <p:nvPr/>
          </p:nvGrpSpPr>
          <p:grpSpPr>
            <a:xfrm>
              <a:off x="5348722" y="714128"/>
              <a:ext cx="783937" cy="559911"/>
              <a:chOff x="5388046" y="-4643818"/>
              <a:chExt cx="1473565" cy="1052465"/>
            </a:xfrm>
          </p:grpSpPr>
          <p:sp>
            <p:nvSpPr>
              <p:cNvPr id="3331" name="Google Shape;3331;p321"/>
              <p:cNvSpPr/>
              <p:nvPr/>
            </p:nvSpPr>
            <p:spPr>
              <a:xfrm>
                <a:off x="5388046" y="-4643818"/>
                <a:ext cx="485775" cy="85725"/>
              </a:xfrm>
              <a:custGeom>
                <a:rect b="b" l="l" r="r" t="t"/>
                <a:pathLst>
                  <a:path extrusionOk="0" h="85725" w="485775">
                    <a:moveTo>
                      <a:pt x="391335" y="6715"/>
                    </a:moveTo>
                    <a:lnTo>
                      <a:pt x="6715" y="6715"/>
                    </a:lnTo>
                    <a:lnTo>
                      <a:pt x="6715" y="80915"/>
                    </a:lnTo>
                    <a:lnTo>
                      <a:pt x="480393" y="80915"/>
                    </a:lnTo>
                    <a:lnTo>
                      <a:pt x="391335" y="6715"/>
                    </a:lnTo>
                    <a:close/>
                  </a:path>
                </a:pathLst>
              </a:custGeom>
              <a:solidFill>
                <a:schemeClr val="lt1"/>
              </a:solid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32" name="Google Shape;3332;p321"/>
              <p:cNvSpPr/>
              <p:nvPr/>
            </p:nvSpPr>
            <p:spPr>
              <a:xfrm>
                <a:off x="5394761" y="-4562903"/>
                <a:ext cx="1466850" cy="971550"/>
              </a:xfrm>
              <a:custGeom>
                <a:rect b="b" l="l" r="r" t="t"/>
                <a:pathLst>
                  <a:path extrusionOk="0" h="971550" w="1466850">
                    <a:moveTo>
                      <a:pt x="0" y="0"/>
                    </a:moveTo>
                    <a:lnTo>
                      <a:pt x="1468088" y="0"/>
                    </a:lnTo>
                    <a:lnTo>
                      <a:pt x="1468088" y="977456"/>
                    </a:lnTo>
                    <a:lnTo>
                      <a:pt x="0" y="977456"/>
                    </a:lnTo>
                    <a:close/>
                  </a:path>
                </a:pathLst>
              </a:custGeom>
              <a:solidFill>
                <a:srgbClr val="FFFFFF">
                  <a:alpha val="10000"/>
                </a:srgbClr>
              </a:solidFill>
              <a:ln cap="flat" cmpd="sng" w="9525">
                <a:solidFill>
                  <a:schemeClr val="lt1"/>
                </a:solidFill>
                <a:prstDash val="solid"/>
                <a:round/>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3333" name="Google Shape;3333;p321"/>
              <p:cNvGrpSpPr/>
              <p:nvPr/>
            </p:nvGrpSpPr>
            <p:grpSpPr>
              <a:xfrm>
                <a:off x="5476867" y="-4404312"/>
                <a:ext cx="1298257" cy="581025"/>
                <a:chOff x="5476867" y="-4404312"/>
                <a:chExt cx="1298257" cy="581025"/>
              </a:xfrm>
            </p:grpSpPr>
            <p:sp>
              <p:nvSpPr>
                <p:cNvPr id="3334" name="Google Shape;3334;p321"/>
                <p:cNvSpPr/>
                <p:nvPr/>
              </p:nvSpPr>
              <p:spPr>
                <a:xfrm>
                  <a:off x="5541732" y="-4100179"/>
                  <a:ext cx="19050" cy="219075"/>
                </a:xfrm>
                <a:custGeom>
                  <a:rect b="b" l="l" r="r" t="t"/>
                  <a:pathLst>
                    <a:path extrusionOk="0" h="219075" w="19050">
                      <a:moveTo>
                        <a:pt x="12288" y="12287"/>
                      </a:moveTo>
                      <a:lnTo>
                        <a:pt x="12288" y="209360"/>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35" name="Google Shape;3335;p321"/>
                <p:cNvSpPr/>
                <p:nvPr/>
              </p:nvSpPr>
              <p:spPr>
                <a:xfrm>
                  <a:off x="5586690" y="-4178379"/>
                  <a:ext cx="19050" cy="295275"/>
                </a:xfrm>
                <a:custGeom>
                  <a:rect b="b" l="l" r="r" t="t"/>
                  <a:pathLst>
                    <a:path extrusionOk="0" h="295275" w="19050">
                      <a:moveTo>
                        <a:pt x="12287" y="12287"/>
                      </a:moveTo>
                      <a:lnTo>
                        <a:pt x="12287" y="287560"/>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36" name="Google Shape;3336;p321"/>
                <p:cNvSpPr/>
                <p:nvPr/>
              </p:nvSpPr>
              <p:spPr>
                <a:xfrm>
                  <a:off x="5631648" y="-4248578"/>
                  <a:ext cx="19050" cy="361950"/>
                </a:xfrm>
                <a:custGeom>
                  <a:rect b="b" l="l" r="r" t="t"/>
                  <a:pathLst>
                    <a:path extrusionOk="0" h="361950" w="19050">
                      <a:moveTo>
                        <a:pt x="12288" y="12287"/>
                      </a:moveTo>
                      <a:lnTo>
                        <a:pt x="12288" y="357759"/>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37" name="Google Shape;3337;p321"/>
                <p:cNvSpPr/>
                <p:nvPr/>
              </p:nvSpPr>
              <p:spPr>
                <a:xfrm>
                  <a:off x="5676606" y="-4190952"/>
                  <a:ext cx="19050" cy="304800"/>
                </a:xfrm>
                <a:custGeom>
                  <a:rect b="b" l="l" r="r" t="t"/>
                  <a:pathLst>
                    <a:path extrusionOk="0" h="304800" w="19050">
                      <a:moveTo>
                        <a:pt x="12287" y="12287"/>
                      </a:moveTo>
                      <a:lnTo>
                        <a:pt x="12287" y="300133"/>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38" name="Google Shape;3338;p321"/>
                <p:cNvSpPr/>
                <p:nvPr/>
              </p:nvSpPr>
              <p:spPr>
                <a:xfrm>
                  <a:off x="5721564" y="-4297251"/>
                  <a:ext cx="19050" cy="409575"/>
                </a:xfrm>
                <a:custGeom>
                  <a:rect b="b" l="l" r="r" t="t"/>
                  <a:pathLst>
                    <a:path extrusionOk="0" h="409575" w="19050">
                      <a:moveTo>
                        <a:pt x="12287" y="12287"/>
                      </a:moveTo>
                      <a:lnTo>
                        <a:pt x="12287" y="406432"/>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39" name="Google Shape;3339;p321"/>
                <p:cNvSpPr/>
                <p:nvPr/>
              </p:nvSpPr>
              <p:spPr>
                <a:xfrm>
                  <a:off x="5766617" y="-4207621"/>
                  <a:ext cx="19050" cy="323850"/>
                </a:xfrm>
                <a:custGeom>
                  <a:rect b="b" l="l" r="r" t="t"/>
                  <a:pathLst>
                    <a:path extrusionOk="0" h="323850" w="19050">
                      <a:moveTo>
                        <a:pt x="12287" y="12287"/>
                      </a:moveTo>
                      <a:lnTo>
                        <a:pt x="12287" y="316802"/>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40" name="Google Shape;3340;p321"/>
                <p:cNvSpPr/>
                <p:nvPr/>
              </p:nvSpPr>
              <p:spPr>
                <a:xfrm>
                  <a:off x="5811575" y="-4190952"/>
                  <a:ext cx="19050" cy="304800"/>
                </a:xfrm>
                <a:custGeom>
                  <a:rect b="b" l="l" r="r" t="t"/>
                  <a:pathLst>
                    <a:path extrusionOk="0" h="304800" w="19050">
                      <a:moveTo>
                        <a:pt x="12287" y="12287"/>
                      </a:moveTo>
                      <a:lnTo>
                        <a:pt x="12287" y="300133"/>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41" name="Google Shape;3341;p321"/>
                <p:cNvSpPr/>
                <p:nvPr/>
              </p:nvSpPr>
              <p:spPr>
                <a:xfrm>
                  <a:off x="5856533" y="-4260389"/>
                  <a:ext cx="19050" cy="381000"/>
                </a:xfrm>
                <a:custGeom>
                  <a:rect b="b" l="l" r="r" t="t"/>
                  <a:pathLst>
                    <a:path extrusionOk="0" h="381000" w="19050">
                      <a:moveTo>
                        <a:pt x="12287" y="12287"/>
                      </a:moveTo>
                      <a:lnTo>
                        <a:pt x="12287" y="369570"/>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42" name="Google Shape;3342;p321"/>
                <p:cNvSpPr/>
                <p:nvPr/>
              </p:nvSpPr>
              <p:spPr>
                <a:xfrm>
                  <a:off x="5901491" y="-4178379"/>
                  <a:ext cx="19050" cy="295275"/>
                </a:xfrm>
                <a:custGeom>
                  <a:rect b="b" l="l" r="r" t="t"/>
                  <a:pathLst>
                    <a:path extrusionOk="0" h="295275" w="19050">
                      <a:moveTo>
                        <a:pt x="12287" y="12287"/>
                      </a:moveTo>
                      <a:lnTo>
                        <a:pt x="12287" y="287560"/>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43" name="Google Shape;3343;p321"/>
                <p:cNvSpPr/>
                <p:nvPr/>
              </p:nvSpPr>
              <p:spPr>
                <a:xfrm>
                  <a:off x="5946449" y="-4111704"/>
                  <a:ext cx="19050" cy="228600"/>
                </a:xfrm>
                <a:custGeom>
                  <a:rect b="b" l="l" r="r" t="t"/>
                  <a:pathLst>
                    <a:path extrusionOk="0" h="228600" w="19050">
                      <a:moveTo>
                        <a:pt x="12287" y="12287"/>
                      </a:moveTo>
                      <a:lnTo>
                        <a:pt x="12287" y="220885"/>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44" name="Google Shape;3344;p321"/>
                <p:cNvSpPr/>
                <p:nvPr/>
              </p:nvSpPr>
              <p:spPr>
                <a:xfrm>
                  <a:off x="5991503" y="-4190952"/>
                  <a:ext cx="19050" cy="304800"/>
                </a:xfrm>
                <a:custGeom>
                  <a:rect b="b" l="l" r="r" t="t"/>
                  <a:pathLst>
                    <a:path extrusionOk="0" h="304800" w="19050">
                      <a:moveTo>
                        <a:pt x="12287" y="12287"/>
                      </a:moveTo>
                      <a:lnTo>
                        <a:pt x="12287" y="300133"/>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45" name="Google Shape;3345;p321"/>
                <p:cNvSpPr/>
                <p:nvPr/>
              </p:nvSpPr>
              <p:spPr>
                <a:xfrm>
                  <a:off x="6036461" y="-4140850"/>
                  <a:ext cx="19050" cy="257175"/>
                </a:xfrm>
                <a:custGeom>
                  <a:rect b="b" l="l" r="r" t="t"/>
                  <a:pathLst>
                    <a:path extrusionOk="0" h="257175" w="19050">
                      <a:moveTo>
                        <a:pt x="12288" y="12287"/>
                      </a:moveTo>
                      <a:lnTo>
                        <a:pt x="12288" y="250031"/>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46" name="Google Shape;3346;p321"/>
                <p:cNvSpPr/>
                <p:nvPr/>
              </p:nvSpPr>
              <p:spPr>
                <a:xfrm>
                  <a:off x="6081419" y="-4228480"/>
                  <a:ext cx="19050" cy="342900"/>
                </a:xfrm>
                <a:custGeom>
                  <a:rect b="b" l="l" r="r" t="t"/>
                  <a:pathLst>
                    <a:path extrusionOk="0" h="342900" w="19050">
                      <a:moveTo>
                        <a:pt x="12287" y="12287"/>
                      </a:moveTo>
                      <a:lnTo>
                        <a:pt x="12287" y="337661"/>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47" name="Google Shape;3347;p321"/>
                <p:cNvSpPr/>
                <p:nvPr/>
              </p:nvSpPr>
              <p:spPr>
                <a:xfrm>
                  <a:off x="6126377" y="-4207621"/>
                  <a:ext cx="19050" cy="323850"/>
                </a:xfrm>
                <a:custGeom>
                  <a:rect b="b" l="l" r="r" t="t"/>
                  <a:pathLst>
                    <a:path extrusionOk="0" h="323850" w="19050">
                      <a:moveTo>
                        <a:pt x="12287" y="12287"/>
                      </a:moveTo>
                      <a:lnTo>
                        <a:pt x="12287" y="316802"/>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48" name="Google Shape;3348;p321"/>
                <p:cNvSpPr/>
                <p:nvPr/>
              </p:nvSpPr>
              <p:spPr>
                <a:xfrm>
                  <a:off x="6171335" y="-4163139"/>
                  <a:ext cx="19050" cy="276225"/>
                </a:xfrm>
                <a:custGeom>
                  <a:rect b="b" l="l" r="r" t="t"/>
                  <a:pathLst>
                    <a:path extrusionOk="0" h="276225" w="19050">
                      <a:moveTo>
                        <a:pt x="12287" y="12287"/>
                      </a:moveTo>
                      <a:lnTo>
                        <a:pt x="12287" y="272320"/>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49" name="Google Shape;3349;p321"/>
                <p:cNvSpPr/>
                <p:nvPr/>
              </p:nvSpPr>
              <p:spPr>
                <a:xfrm>
                  <a:off x="6216388" y="-4190952"/>
                  <a:ext cx="19050" cy="304800"/>
                </a:xfrm>
                <a:custGeom>
                  <a:rect b="b" l="l" r="r" t="t"/>
                  <a:pathLst>
                    <a:path extrusionOk="0" h="304800" w="19050">
                      <a:moveTo>
                        <a:pt x="12287" y="12287"/>
                      </a:moveTo>
                      <a:lnTo>
                        <a:pt x="12287" y="300133"/>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50" name="Google Shape;3350;p321"/>
                <p:cNvSpPr/>
                <p:nvPr/>
              </p:nvSpPr>
              <p:spPr>
                <a:xfrm>
                  <a:off x="6261346" y="-4267342"/>
                  <a:ext cx="19050" cy="381000"/>
                </a:xfrm>
                <a:custGeom>
                  <a:rect b="b" l="l" r="r" t="t"/>
                  <a:pathLst>
                    <a:path extrusionOk="0" h="381000" w="19050">
                      <a:moveTo>
                        <a:pt x="12287" y="12287"/>
                      </a:moveTo>
                      <a:lnTo>
                        <a:pt x="12287" y="376523"/>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51" name="Google Shape;3351;p321"/>
                <p:cNvSpPr/>
                <p:nvPr/>
              </p:nvSpPr>
              <p:spPr>
                <a:xfrm>
                  <a:off x="6306304" y="-4217336"/>
                  <a:ext cx="19050" cy="333375"/>
                </a:xfrm>
                <a:custGeom>
                  <a:rect b="b" l="l" r="r" t="t"/>
                  <a:pathLst>
                    <a:path extrusionOk="0" h="333375" w="19050">
                      <a:moveTo>
                        <a:pt x="12287" y="12287"/>
                      </a:moveTo>
                      <a:lnTo>
                        <a:pt x="12287" y="326517"/>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52" name="Google Shape;3352;p321"/>
                <p:cNvSpPr/>
                <p:nvPr/>
              </p:nvSpPr>
              <p:spPr>
                <a:xfrm>
                  <a:off x="6351262" y="-4163139"/>
                  <a:ext cx="19050" cy="276225"/>
                </a:xfrm>
                <a:custGeom>
                  <a:rect b="b" l="l" r="r" t="t"/>
                  <a:pathLst>
                    <a:path extrusionOk="0" h="276225" w="19050">
                      <a:moveTo>
                        <a:pt x="12287" y="12287"/>
                      </a:moveTo>
                      <a:lnTo>
                        <a:pt x="12287" y="272320"/>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53" name="Google Shape;3353;p321"/>
                <p:cNvSpPr/>
                <p:nvPr/>
              </p:nvSpPr>
              <p:spPr>
                <a:xfrm>
                  <a:off x="6396220" y="-4190952"/>
                  <a:ext cx="19050" cy="304800"/>
                </a:xfrm>
                <a:custGeom>
                  <a:rect b="b" l="l" r="r" t="t"/>
                  <a:pathLst>
                    <a:path extrusionOk="0" h="304800" w="19050">
                      <a:moveTo>
                        <a:pt x="12287" y="12287"/>
                      </a:moveTo>
                      <a:lnTo>
                        <a:pt x="12287" y="300133"/>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54" name="Google Shape;3354;p321"/>
                <p:cNvSpPr/>
                <p:nvPr/>
              </p:nvSpPr>
              <p:spPr>
                <a:xfrm>
                  <a:off x="6441273" y="-4228480"/>
                  <a:ext cx="19050" cy="342900"/>
                </a:xfrm>
                <a:custGeom>
                  <a:rect b="b" l="l" r="r" t="t"/>
                  <a:pathLst>
                    <a:path extrusionOk="0" h="342900" w="19050">
                      <a:moveTo>
                        <a:pt x="12288" y="12287"/>
                      </a:moveTo>
                      <a:lnTo>
                        <a:pt x="12288" y="337661"/>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55" name="Google Shape;3355;p321"/>
                <p:cNvSpPr/>
                <p:nvPr/>
              </p:nvSpPr>
              <p:spPr>
                <a:xfrm>
                  <a:off x="6486231" y="-4163139"/>
                  <a:ext cx="19050" cy="276225"/>
                </a:xfrm>
                <a:custGeom>
                  <a:rect b="b" l="l" r="r" t="t"/>
                  <a:pathLst>
                    <a:path extrusionOk="0" h="276225" w="19050">
                      <a:moveTo>
                        <a:pt x="12287" y="12287"/>
                      </a:moveTo>
                      <a:lnTo>
                        <a:pt x="12287" y="272320"/>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56" name="Google Shape;3356;p321"/>
                <p:cNvSpPr/>
                <p:nvPr/>
              </p:nvSpPr>
              <p:spPr>
                <a:xfrm>
                  <a:off x="6531189" y="-4297251"/>
                  <a:ext cx="19050" cy="409575"/>
                </a:xfrm>
                <a:custGeom>
                  <a:rect b="b" l="l" r="r" t="t"/>
                  <a:pathLst>
                    <a:path extrusionOk="0" h="409575" w="19050">
                      <a:moveTo>
                        <a:pt x="12287" y="12287"/>
                      </a:moveTo>
                      <a:lnTo>
                        <a:pt x="12287" y="406432"/>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57" name="Google Shape;3357;p321"/>
                <p:cNvSpPr/>
                <p:nvPr/>
              </p:nvSpPr>
              <p:spPr>
                <a:xfrm>
                  <a:off x="6576147" y="-4190952"/>
                  <a:ext cx="19050" cy="304800"/>
                </a:xfrm>
                <a:custGeom>
                  <a:rect b="b" l="l" r="r" t="t"/>
                  <a:pathLst>
                    <a:path extrusionOk="0" h="304800" w="19050">
                      <a:moveTo>
                        <a:pt x="12287" y="12287"/>
                      </a:moveTo>
                      <a:lnTo>
                        <a:pt x="12287" y="300133"/>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58" name="Google Shape;3358;p321"/>
                <p:cNvSpPr/>
                <p:nvPr/>
              </p:nvSpPr>
              <p:spPr>
                <a:xfrm>
                  <a:off x="6621105" y="-4248578"/>
                  <a:ext cx="19050" cy="361950"/>
                </a:xfrm>
                <a:custGeom>
                  <a:rect b="b" l="l" r="r" t="t"/>
                  <a:pathLst>
                    <a:path extrusionOk="0" h="361950" w="19050">
                      <a:moveTo>
                        <a:pt x="12287" y="12287"/>
                      </a:moveTo>
                      <a:lnTo>
                        <a:pt x="12287" y="357759"/>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59" name="Google Shape;3359;p321"/>
                <p:cNvSpPr/>
                <p:nvPr/>
              </p:nvSpPr>
              <p:spPr>
                <a:xfrm>
                  <a:off x="6666158" y="-4279915"/>
                  <a:ext cx="19050" cy="400050"/>
                </a:xfrm>
                <a:custGeom>
                  <a:rect b="b" l="l" r="r" t="t"/>
                  <a:pathLst>
                    <a:path extrusionOk="0" h="400050" w="19050">
                      <a:moveTo>
                        <a:pt x="12287" y="12287"/>
                      </a:moveTo>
                      <a:lnTo>
                        <a:pt x="12287" y="389096"/>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60" name="Google Shape;3360;p321"/>
                <p:cNvSpPr/>
                <p:nvPr/>
              </p:nvSpPr>
              <p:spPr>
                <a:xfrm>
                  <a:off x="6711116" y="-4190952"/>
                  <a:ext cx="19050" cy="304800"/>
                </a:xfrm>
                <a:custGeom>
                  <a:rect b="b" l="l" r="r" t="t"/>
                  <a:pathLst>
                    <a:path extrusionOk="0" h="304800" w="19050">
                      <a:moveTo>
                        <a:pt x="12287" y="12287"/>
                      </a:moveTo>
                      <a:lnTo>
                        <a:pt x="12287" y="300133"/>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61" name="Google Shape;3361;p321"/>
                <p:cNvSpPr/>
                <p:nvPr/>
              </p:nvSpPr>
              <p:spPr>
                <a:xfrm>
                  <a:off x="6756074" y="-4111704"/>
                  <a:ext cx="19050" cy="228600"/>
                </a:xfrm>
                <a:custGeom>
                  <a:rect b="b" l="l" r="r" t="t"/>
                  <a:pathLst>
                    <a:path extrusionOk="0" h="228600" w="19050">
                      <a:moveTo>
                        <a:pt x="12287" y="12287"/>
                      </a:moveTo>
                      <a:lnTo>
                        <a:pt x="12287" y="220885"/>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62" name="Google Shape;3362;p321"/>
                <p:cNvSpPr/>
                <p:nvPr/>
              </p:nvSpPr>
              <p:spPr>
                <a:xfrm>
                  <a:off x="5476867" y="-4404312"/>
                  <a:ext cx="1295400" cy="581025"/>
                </a:xfrm>
                <a:custGeom>
                  <a:rect b="b" l="l" r="r" t="t"/>
                  <a:pathLst>
                    <a:path extrusionOk="0" h="581025" w="1295400">
                      <a:moveTo>
                        <a:pt x="12287" y="12287"/>
                      </a:moveTo>
                      <a:lnTo>
                        <a:pt x="12287" y="573786"/>
                      </a:lnTo>
                      <a:lnTo>
                        <a:pt x="1291495" y="573786"/>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3363" name="Google Shape;3363;p321"/>
            <p:cNvGrpSpPr/>
            <p:nvPr/>
          </p:nvGrpSpPr>
          <p:grpSpPr>
            <a:xfrm>
              <a:off x="6319481" y="1421518"/>
              <a:ext cx="1444752" cy="635727"/>
              <a:chOff x="1733780" y="-3418546"/>
              <a:chExt cx="3810000" cy="1676495"/>
            </a:xfrm>
          </p:grpSpPr>
          <p:grpSp>
            <p:nvGrpSpPr>
              <p:cNvPr id="3364" name="Google Shape;3364;p321"/>
              <p:cNvGrpSpPr/>
              <p:nvPr/>
            </p:nvGrpSpPr>
            <p:grpSpPr>
              <a:xfrm>
                <a:off x="1733780" y="-3418546"/>
                <a:ext cx="3810000" cy="1676495"/>
                <a:chOff x="1733780" y="-3418546"/>
                <a:chExt cx="3810000" cy="1676495"/>
              </a:xfrm>
            </p:grpSpPr>
            <p:sp>
              <p:nvSpPr>
                <p:cNvPr id="3365" name="Google Shape;3365;p321"/>
                <p:cNvSpPr/>
                <p:nvPr/>
              </p:nvSpPr>
              <p:spPr>
                <a:xfrm>
                  <a:off x="1733780" y="-3310247"/>
                  <a:ext cx="3810000" cy="1457325"/>
                </a:xfrm>
                <a:custGeom>
                  <a:rect b="b" l="l" r="r" t="t"/>
                  <a:pathLst>
                    <a:path extrusionOk="0" h="1457325" w="3810000">
                      <a:moveTo>
                        <a:pt x="238077" y="153995"/>
                      </a:moveTo>
                      <a:cubicBezTo>
                        <a:pt x="123301" y="228862"/>
                        <a:pt x="88440" y="315349"/>
                        <a:pt x="41862" y="441746"/>
                      </a:cubicBezTo>
                      <a:cubicBezTo>
                        <a:pt x="-4715" y="568143"/>
                        <a:pt x="-4715" y="894945"/>
                        <a:pt x="41862" y="1021342"/>
                      </a:cubicBezTo>
                      <a:cubicBezTo>
                        <a:pt x="88440" y="1147739"/>
                        <a:pt x="123396" y="1234226"/>
                        <a:pt x="238077" y="1309092"/>
                      </a:cubicBezTo>
                      <a:cubicBezTo>
                        <a:pt x="352854" y="1383959"/>
                        <a:pt x="455152" y="1456254"/>
                        <a:pt x="549926" y="1456254"/>
                      </a:cubicBezTo>
                      <a:lnTo>
                        <a:pt x="3041952" y="1456254"/>
                      </a:lnTo>
                      <a:cubicBezTo>
                        <a:pt x="3172921" y="1456254"/>
                        <a:pt x="3303413" y="1440252"/>
                        <a:pt x="3430572" y="1408533"/>
                      </a:cubicBezTo>
                      <a:lnTo>
                        <a:pt x="3523060" y="1385483"/>
                      </a:lnTo>
                      <a:cubicBezTo>
                        <a:pt x="3656981" y="1354527"/>
                        <a:pt x="3757565" y="1247180"/>
                        <a:pt x="3782234" y="1115163"/>
                      </a:cubicBezTo>
                      <a:lnTo>
                        <a:pt x="3782234" y="1115354"/>
                      </a:lnTo>
                      <a:cubicBezTo>
                        <a:pt x="3782521" y="1113830"/>
                        <a:pt x="3782806" y="1112306"/>
                        <a:pt x="3783092" y="1110687"/>
                      </a:cubicBezTo>
                      <a:cubicBezTo>
                        <a:pt x="3784140" y="1104591"/>
                        <a:pt x="3785092" y="1098399"/>
                        <a:pt x="3785759" y="1092113"/>
                      </a:cubicBezTo>
                      <a:cubicBezTo>
                        <a:pt x="3800237" y="981528"/>
                        <a:pt x="3807952" y="731591"/>
                        <a:pt x="3807952" y="731591"/>
                      </a:cubicBezTo>
                      <a:cubicBezTo>
                        <a:pt x="3807952" y="731591"/>
                        <a:pt x="3800237" y="481656"/>
                        <a:pt x="3785759" y="371070"/>
                      </a:cubicBezTo>
                      <a:cubicBezTo>
                        <a:pt x="3784997" y="364879"/>
                        <a:pt x="3784140" y="358688"/>
                        <a:pt x="3783092" y="352497"/>
                      </a:cubicBezTo>
                      <a:cubicBezTo>
                        <a:pt x="3782806" y="350877"/>
                        <a:pt x="3782521" y="349353"/>
                        <a:pt x="3782330" y="347829"/>
                      </a:cubicBezTo>
                      <a:lnTo>
                        <a:pt x="3782330" y="348020"/>
                      </a:lnTo>
                      <a:cubicBezTo>
                        <a:pt x="3757660" y="216003"/>
                        <a:pt x="3656981" y="108657"/>
                        <a:pt x="3523155" y="77700"/>
                      </a:cubicBezTo>
                      <a:lnTo>
                        <a:pt x="3430667" y="54650"/>
                      </a:lnTo>
                      <a:cubicBezTo>
                        <a:pt x="3303604" y="22932"/>
                        <a:pt x="3173111" y="6929"/>
                        <a:pt x="3042047" y="6929"/>
                      </a:cubicBezTo>
                      <a:lnTo>
                        <a:pt x="549831" y="6929"/>
                      </a:lnTo>
                      <a:cubicBezTo>
                        <a:pt x="455057" y="6929"/>
                        <a:pt x="352758" y="79319"/>
                        <a:pt x="237982" y="154091"/>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66" name="Google Shape;3366;p321"/>
                <p:cNvSpPr/>
                <p:nvPr/>
              </p:nvSpPr>
              <p:spPr>
                <a:xfrm>
                  <a:off x="1775476" y="-2973538"/>
                  <a:ext cx="104775" cy="390525"/>
                </a:xfrm>
                <a:custGeom>
                  <a:rect b="b" l="l" r="r" t="t"/>
                  <a:pathLst>
                    <a:path extrusionOk="0" h="390525" w="104775">
                      <a:moveTo>
                        <a:pt x="5215" y="91130"/>
                      </a:moveTo>
                      <a:lnTo>
                        <a:pt x="101513" y="5215"/>
                      </a:lnTo>
                      <a:cubicBezTo>
                        <a:pt x="54935" y="143232"/>
                        <a:pt x="53316" y="394787"/>
                        <a:pt x="53316" y="394787"/>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67" name="Google Shape;3367;p321"/>
                <p:cNvSpPr/>
                <p:nvPr/>
              </p:nvSpPr>
              <p:spPr>
                <a:xfrm>
                  <a:off x="2923238" y="-3247847"/>
                  <a:ext cx="1714500" cy="180975"/>
                </a:xfrm>
                <a:custGeom>
                  <a:rect b="b" l="l" r="r" t="t"/>
                  <a:pathLst>
                    <a:path extrusionOk="0" h="180975" w="1714500">
                      <a:moveTo>
                        <a:pt x="5310" y="7967"/>
                      </a:moveTo>
                      <a:lnTo>
                        <a:pt x="10263" y="36637"/>
                      </a:lnTo>
                      <a:cubicBezTo>
                        <a:pt x="10263" y="36637"/>
                        <a:pt x="425648" y="156366"/>
                        <a:pt x="707493" y="173797"/>
                      </a:cubicBezTo>
                      <a:cubicBezTo>
                        <a:pt x="989433" y="191228"/>
                        <a:pt x="1351097" y="186275"/>
                        <a:pt x="1505784" y="148841"/>
                      </a:cubicBezTo>
                      <a:cubicBezTo>
                        <a:pt x="1636276" y="117314"/>
                        <a:pt x="1700379" y="88358"/>
                        <a:pt x="1714667" y="64355"/>
                      </a:cubicBezTo>
                      <a:cubicBezTo>
                        <a:pt x="1721048" y="53591"/>
                        <a:pt x="1711428" y="39875"/>
                        <a:pt x="1698855" y="39018"/>
                      </a:cubicBezTo>
                      <a:cubicBezTo>
                        <a:pt x="1616464" y="33589"/>
                        <a:pt x="1302234" y="13301"/>
                        <a:pt x="1124117" y="7967"/>
                      </a:cubicBezTo>
                      <a:cubicBezTo>
                        <a:pt x="917901" y="1775"/>
                        <a:pt x="27313" y="7967"/>
                        <a:pt x="5215" y="7967"/>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68" name="Google Shape;3368;p321"/>
                <p:cNvSpPr/>
                <p:nvPr/>
              </p:nvSpPr>
              <p:spPr>
                <a:xfrm>
                  <a:off x="3127835" y="-3221378"/>
                  <a:ext cx="704850" cy="142875"/>
                </a:xfrm>
                <a:custGeom>
                  <a:rect b="b" l="l" r="r" t="t"/>
                  <a:pathLst>
                    <a:path extrusionOk="0" h="142875" w="704850">
                      <a:moveTo>
                        <a:pt x="625483" y="5215"/>
                      </a:moveTo>
                      <a:lnTo>
                        <a:pt x="5215" y="5215"/>
                      </a:lnTo>
                      <a:lnTo>
                        <a:pt x="11406" y="50078"/>
                      </a:lnTo>
                      <a:cubicBezTo>
                        <a:pt x="11406" y="50078"/>
                        <a:pt x="146089" y="87511"/>
                        <a:pt x="381452" y="121610"/>
                      </a:cubicBezTo>
                      <a:cubicBezTo>
                        <a:pt x="473464" y="134945"/>
                        <a:pt x="580430" y="139136"/>
                        <a:pt x="703397" y="142280"/>
                      </a:cubicBezTo>
                      <a:lnTo>
                        <a:pt x="625388" y="5215"/>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69" name="Google Shape;3369;p321"/>
                <p:cNvSpPr/>
                <p:nvPr/>
              </p:nvSpPr>
              <p:spPr>
                <a:xfrm>
                  <a:off x="3857260" y="-3220426"/>
                  <a:ext cx="504825" cy="142875"/>
                </a:xfrm>
                <a:custGeom>
                  <a:rect b="b" l="l" r="r" t="t"/>
                  <a:pathLst>
                    <a:path extrusionOk="0" h="142875" w="504825">
                      <a:moveTo>
                        <a:pt x="479369" y="17312"/>
                      </a:moveTo>
                      <a:cubicBezTo>
                        <a:pt x="298585" y="9787"/>
                        <a:pt x="116467" y="6549"/>
                        <a:pt x="5215" y="5215"/>
                      </a:cubicBezTo>
                      <a:lnTo>
                        <a:pt x="37600" y="142947"/>
                      </a:lnTo>
                      <a:cubicBezTo>
                        <a:pt x="40172" y="142947"/>
                        <a:pt x="42743" y="143042"/>
                        <a:pt x="45410" y="143137"/>
                      </a:cubicBezTo>
                      <a:cubicBezTo>
                        <a:pt x="250769" y="148090"/>
                        <a:pt x="400884" y="133326"/>
                        <a:pt x="508135" y="113038"/>
                      </a:cubicBezTo>
                      <a:lnTo>
                        <a:pt x="479369" y="17312"/>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70" name="Google Shape;3370;p321"/>
                <p:cNvSpPr/>
                <p:nvPr/>
              </p:nvSpPr>
              <p:spPr>
                <a:xfrm>
                  <a:off x="4360751" y="-3206996"/>
                  <a:ext cx="228600" cy="95250"/>
                </a:xfrm>
                <a:custGeom>
                  <a:rect b="b" l="l" r="r" t="t"/>
                  <a:pathLst>
                    <a:path extrusionOk="0" h="95250" w="228600">
                      <a:moveTo>
                        <a:pt x="33314" y="93893"/>
                      </a:moveTo>
                      <a:cubicBezTo>
                        <a:pt x="146661" y="69794"/>
                        <a:pt x="205812" y="40362"/>
                        <a:pt x="228767" y="26742"/>
                      </a:cubicBezTo>
                      <a:cubicBezTo>
                        <a:pt x="232672" y="24455"/>
                        <a:pt x="231243" y="18455"/>
                        <a:pt x="226767" y="18074"/>
                      </a:cubicBezTo>
                      <a:cubicBezTo>
                        <a:pt x="157520" y="12835"/>
                        <a:pt x="81891" y="8644"/>
                        <a:pt x="5215" y="5215"/>
                      </a:cubicBezTo>
                      <a:lnTo>
                        <a:pt x="33314" y="93893"/>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71" name="Google Shape;3371;p321"/>
                <p:cNvSpPr/>
                <p:nvPr/>
              </p:nvSpPr>
              <p:spPr>
                <a:xfrm>
                  <a:off x="1863010" y="-3230478"/>
                  <a:ext cx="247650" cy="266700"/>
                </a:xfrm>
                <a:custGeom>
                  <a:rect b="b" l="l" r="r" t="t"/>
                  <a:pathLst>
                    <a:path extrusionOk="0" h="266700" w="247650">
                      <a:moveTo>
                        <a:pt x="13978" y="262155"/>
                      </a:moveTo>
                      <a:lnTo>
                        <a:pt x="244007" y="36222"/>
                      </a:lnTo>
                      <a:cubicBezTo>
                        <a:pt x="246102" y="34222"/>
                        <a:pt x="247245" y="31460"/>
                        <a:pt x="247245" y="28602"/>
                      </a:cubicBezTo>
                      <a:lnTo>
                        <a:pt x="247245" y="9171"/>
                      </a:lnTo>
                      <a:cubicBezTo>
                        <a:pt x="247245" y="6314"/>
                        <a:pt x="244292" y="4409"/>
                        <a:pt x="241721" y="5552"/>
                      </a:cubicBezTo>
                      <a:cubicBezTo>
                        <a:pt x="211050" y="19744"/>
                        <a:pt x="61412" y="96706"/>
                        <a:pt x="5215" y="269966"/>
                      </a:cubicBezTo>
                      <a:lnTo>
                        <a:pt x="13978" y="262155"/>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72" name="Google Shape;3372;p321"/>
                <p:cNvSpPr/>
                <p:nvPr/>
              </p:nvSpPr>
              <p:spPr>
                <a:xfrm>
                  <a:off x="1809765" y="-3198709"/>
                  <a:ext cx="238125" cy="228600"/>
                </a:xfrm>
                <a:custGeom>
                  <a:rect b="b" l="l" r="r" t="t"/>
                  <a:pathLst>
                    <a:path extrusionOk="0" h="228600" w="238125">
                      <a:moveTo>
                        <a:pt x="5215" y="230386"/>
                      </a:moveTo>
                      <a:cubicBezTo>
                        <a:pt x="5215" y="230386"/>
                        <a:pt x="112085" y="72842"/>
                        <a:pt x="239721"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73" name="Google Shape;3373;p321"/>
                <p:cNvSpPr/>
                <p:nvPr/>
              </p:nvSpPr>
              <p:spPr>
                <a:xfrm>
                  <a:off x="2105040" y="-3287365"/>
                  <a:ext cx="3143250" cy="95250"/>
                </a:xfrm>
                <a:custGeom>
                  <a:rect b="b" l="l" r="r" t="t"/>
                  <a:pathLst>
                    <a:path extrusionOk="0" h="95250" w="3143250">
                      <a:moveTo>
                        <a:pt x="5215" y="91204"/>
                      </a:moveTo>
                      <a:cubicBezTo>
                        <a:pt x="5215" y="91204"/>
                        <a:pt x="178570" y="33768"/>
                        <a:pt x="438031" y="23767"/>
                      </a:cubicBezTo>
                      <a:cubicBezTo>
                        <a:pt x="697492" y="13861"/>
                        <a:pt x="1372910" y="1383"/>
                        <a:pt x="1757434" y="6336"/>
                      </a:cubicBezTo>
                      <a:cubicBezTo>
                        <a:pt x="2141958" y="11289"/>
                        <a:pt x="2607826" y="8051"/>
                        <a:pt x="2859096" y="35007"/>
                      </a:cubicBezTo>
                      <a:cubicBezTo>
                        <a:pt x="2984635" y="48437"/>
                        <a:pt x="3143417" y="91776"/>
                        <a:pt x="3143417" y="91776"/>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74" name="Google Shape;3374;p321"/>
                <p:cNvSpPr/>
                <p:nvPr/>
              </p:nvSpPr>
              <p:spPr>
                <a:xfrm>
                  <a:off x="5198951" y="-3230618"/>
                  <a:ext cx="228600" cy="228600"/>
                </a:xfrm>
                <a:custGeom>
                  <a:rect b="b" l="l" r="r" t="t"/>
                  <a:pathLst>
                    <a:path extrusionOk="0" h="228600" w="228600">
                      <a:moveTo>
                        <a:pt x="191429" y="219813"/>
                      </a:moveTo>
                      <a:lnTo>
                        <a:pt x="229719" y="224766"/>
                      </a:lnTo>
                      <a:cubicBezTo>
                        <a:pt x="229719" y="224766"/>
                        <a:pt x="197335" y="109990"/>
                        <a:pt x="103322" y="30170"/>
                      </a:cubicBezTo>
                      <a:cubicBezTo>
                        <a:pt x="103322" y="30170"/>
                        <a:pt x="45125" y="13502"/>
                        <a:pt x="5215" y="5215"/>
                      </a:cubicBezTo>
                      <a:cubicBezTo>
                        <a:pt x="5215" y="5215"/>
                        <a:pt x="73414" y="42648"/>
                        <a:pt x="117515" y="101703"/>
                      </a:cubicBezTo>
                      <a:cubicBezTo>
                        <a:pt x="158853" y="157043"/>
                        <a:pt x="181523" y="186476"/>
                        <a:pt x="191524" y="219813"/>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75" name="Google Shape;3375;p321"/>
                <p:cNvSpPr/>
                <p:nvPr/>
              </p:nvSpPr>
              <p:spPr>
                <a:xfrm>
                  <a:off x="1871773" y="-3245000"/>
                  <a:ext cx="1057275" cy="276225"/>
                </a:xfrm>
                <a:custGeom>
                  <a:rect b="b" l="l" r="r" t="t"/>
                  <a:pathLst>
                    <a:path extrusionOk="0" h="276225" w="1057275">
                      <a:moveTo>
                        <a:pt x="5215" y="276677"/>
                      </a:moveTo>
                      <a:cubicBezTo>
                        <a:pt x="5215" y="276677"/>
                        <a:pt x="366974" y="58841"/>
                        <a:pt x="1056680"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76" name="Google Shape;3376;p321"/>
                <p:cNvSpPr/>
                <p:nvPr/>
              </p:nvSpPr>
              <p:spPr>
                <a:xfrm>
                  <a:off x="1889299" y="-2965823"/>
                  <a:ext cx="723900" cy="142875"/>
                </a:xfrm>
                <a:custGeom>
                  <a:rect b="b" l="l" r="r" t="t"/>
                  <a:pathLst>
                    <a:path extrusionOk="0" h="142875" w="723900">
                      <a:moveTo>
                        <a:pt x="5215" y="146280"/>
                      </a:moveTo>
                      <a:cubicBezTo>
                        <a:pt x="5215" y="146280"/>
                        <a:pt x="212288" y="16359"/>
                        <a:pt x="721209" y="5215"/>
                      </a:cubicBezTo>
                      <a:cubicBezTo>
                        <a:pt x="721209" y="5215"/>
                        <a:pt x="269629" y="43982"/>
                        <a:pt x="5215" y="146280"/>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77" name="Google Shape;3377;p321"/>
                <p:cNvSpPr/>
                <p:nvPr/>
              </p:nvSpPr>
              <p:spPr>
                <a:xfrm>
                  <a:off x="5016738" y="-3063359"/>
                  <a:ext cx="371475" cy="57150"/>
                </a:xfrm>
                <a:custGeom>
                  <a:rect b="b" l="l" r="r" t="t"/>
                  <a:pathLst>
                    <a:path extrusionOk="0" h="57150" w="371475">
                      <a:moveTo>
                        <a:pt x="5215" y="5215"/>
                      </a:moveTo>
                      <a:cubicBezTo>
                        <a:pt x="5215" y="5215"/>
                        <a:pt x="153233" y="8549"/>
                        <a:pt x="373547" y="52649"/>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78" name="Google Shape;3378;p321"/>
                <p:cNvSpPr/>
                <p:nvPr/>
              </p:nvSpPr>
              <p:spPr>
                <a:xfrm>
                  <a:off x="5434790" y="-2964108"/>
                  <a:ext cx="85725" cy="19050"/>
                </a:xfrm>
                <a:custGeom>
                  <a:rect b="b" l="l" r="r" t="t"/>
                  <a:pathLst>
                    <a:path extrusionOk="0" h="19050" w="85725">
                      <a:moveTo>
                        <a:pt x="5215" y="5215"/>
                      </a:moveTo>
                      <a:lnTo>
                        <a:pt x="83511" y="15597"/>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79" name="Google Shape;3379;p321"/>
                <p:cNvSpPr/>
                <p:nvPr/>
              </p:nvSpPr>
              <p:spPr>
                <a:xfrm>
                  <a:off x="4253119" y="-3134825"/>
                  <a:ext cx="1095375" cy="57150"/>
                </a:xfrm>
                <a:custGeom>
                  <a:rect b="b" l="l" r="r" t="t"/>
                  <a:pathLst>
                    <a:path extrusionOk="0" h="57150" w="1095375">
                      <a:moveTo>
                        <a:pt x="5215" y="59822"/>
                      </a:moveTo>
                      <a:cubicBezTo>
                        <a:pt x="5215" y="59822"/>
                        <a:pt x="311539" y="34962"/>
                        <a:pt x="467844" y="21722"/>
                      </a:cubicBezTo>
                      <a:cubicBezTo>
                        <a:pt x="624150" y="8482"/>
                        <a:pt x="632532" y="-6472"/>
                        <a:pt x="825413" y="19341"/>
                      </a:cubicBezTo>
                      <a:cubicBezTo>
                        <a:pt x="1018294" y="45154"/>
                        <a:pt x="1097066" y="51821"/>
                        <a:pt x="1097066" y="51821"/>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80" name="Google Shape;3380;p321"/>
                <p:cNvSpPr/>
                <p:nvPr/>
              </p:nvSpPr>
              <p:spPr>
                <a:xfrm>
                  <a:off x="4609353" y="-3214520"/>
                  <a:ext cx="704850" cy="85725"/>
                </a:xfrm>
                <a:custGeom>
                  <a:rect b="b" l="l" r="r" t="t"/>
                  <a:pathLst>
                    <a:path extrusionOk="0" h="85725" w="704850">
                      <a:moveTo>
                        <a:pt x="5215" y="5215"/>
                      </a:moveTo>
                      <a:cubicBezTo>
                        <a:pt x="5215" y="5215"/>
                        <a:pt x="159806" y="11406"/>
                        <a:pt x="344400" y="35600"/>
                      </a:cubicBezTo>
                      <a:cubicBezTo>
                        <a:pt x="528995" y="59793"/>
                        <a:pt x="706922" y="85606"/>
                        <a:pt x="706922" y="85606"/>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81" name="Google Shape;3381;p321"/>
                <p:cNvSpPr/>
                <p:nvPr/>
              </p:nvSpPr>
              <p:spPr>
                <a:xfrm>
                  <a:off x="1787382" y="-3216425"/>
                  <a:ext cx="1143000" cy="371475"/>
                </a:xfrm>
                <a:custGeom>
                  <a:rect b="b" l="l" r="r" t="t"/>
                  <a:pathLst>
                    <a:path extrusionOk="0" h="371475" w="1143000">
                      <a:moveTo>
                        <a:pt x="5215" y="371927"/>
                      </a:moveTo>
                      <a:cubicBezTo>
                        <a:pt x="5215" y="371927"/>
                        <a:pt x="34647" y="310967"/>
                        <a:pt x="80843" y="277249"/>
                      </a:cubicBezTo>
                      <a:cubicBezTo>
                        <a:pt x="80843" y="277249"/>
                        <a:pt x="393930" y="85130"/>
                        <a:pt x="1146119"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82" name="Google Shape;3382;p321"/>
                <p:cNvSpPr/>
                <p:nvPr/>
              </p:nvSpPr>
              <p:spPr>
                <a:xfrm>
                  <a:off x="1775476" y="-2583965"/>
                  <a:ext cx="104775" cy="390525"/>
                </a:xfrm>
                <a:custGeom>
                  <a:rect b="b" l="l" r="r" t="t"/>
                  <a:pathLst>
                    <a:path extrusionOk="0" h="390525" w="104775">
                      <a:moveTo>
                        <a:pt x="5215" y="308872"/>
                      </a:moveTo>
                      <a:lnTo>
                        <a:pt x="101513" y="394787"/>
                      </a:lnTo>
                      <a:cubicBezTo>
                        <a:pt x="54935" y="256770"/>
                        <a:pt x="53316" y="5215"/>
                        <a:pt x="53316"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83" name="Google Shape;3383;p321"/>
                <p:cNvSpPr/>
                <p:nvPr/>
              </p:nvSpPr>
              <p:spPr>
                <a:xfrm>
                  <a:off x="2923238" y="-2098412"/>
                  <a:ext cx="1714500" cy="180975"/>
                </a:xfrm>
                <a:custGeom>
                  <a:rect b="b" l="l" r="r" t="t"/>
                  <a:pathLst>
                    <a:path extrusionOk="0" h="180975" w="1714500">
                      <a:moveTo>
                        <a:pt x="5310" y="180697"/>
                      </a:moveTo>
                      <a:lnTo>
                        <a:pt x="10263" y="152026"/>
                      </a:lnTo>
                      <a:cubicBezTo>
                        <a:pt x="10263" y="152026"/>
                        <a:pt x="425648" y="32297"/>
                        <a:pt x="707493" y="14866"/>
                      </a:cubicBezTo>
                      <a:cubicBezTo>
                        <a:pt x="989433" y="-2564"/>
                        <a:pt x="1351097" y="2388"/>
                        <a:pt x="1505784" y="39822"/>
                      </a:cubicBezTo>
                      <a:cubicBezTo>
                        <a:pt x="1636276" y="71350"/>
                        <a:pt x="1700379" y="100305"/>
                        <a:pt x="1714667" y="124309"/>
                      </a:cubicBezTo>
                      <a:cubicBezTo>
                        <a:pt x="1721048" y="135072"/>
                        <a:pt x="1711428" y="148788"/>
                        <a:pt x="1698855" y="149645"/>
                      </a:cubicBezTo>
                      <a:cubicBezTo>
                        <a:pt x="1616464" y="155074"/>
                        <a:pt x="1302234" y="175363"/>
                        <a:pt x="1124117" y="180697"/>
                      </a:cubicBezTo>
                      <a:cubicBezTo>
                        <a:pt x="917901" y="186888"/>
                        <a:pt x="27313" y="180697"/>
                        <a:pt x="5215" y="180697"/>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84" name="Google Shape;3384;p321"/>
                <p:cNvSpPr/>
                <p:nvPr/>
              </p:nvSpPr>
              <p:spPr>
                <a:xfrm>
                  <a:off x="3127835" y="-2083713"/>
                  <a:ext cx="704850" cy="142875"/>
                </a:xfrm>
                <a:custGeom>
                  <a:rect b="b" l="l" r="r" t="t"/>
                  <a:pathLst>
                    <a:path extrusionOk="0" h="142875" w="704850">
                      <a:moveTo>
                        <a:pt x="625483" y="142280"/>
                      </a:moveTo>
                      <a:lnTo>
                        <a:pt x="5215" y="142280"/>
                      </a:lnTo>
                      <a:lnTo>
                        <a:pt x="11406" y="97417"/>
                      </a:lnTo>
                      <a:cubicBezTo>
                        <a:pt x="11406" y="97417"/>
                        <a:pt x="146089" y="59984"/>
                        <a:pt x="381452" y="25884"/>
                      </a:cubicBezTo>
                      <a:cubicBezTo>
                        <a:pt x="473464" y="12549"/>
                        <a:pt x="580430" y="8358"/>
                        <a:pt x="703397" y="5215"/>
                      </a:cubicBezTo>
                      <a:lnTo>
                        <a:pt x="625388" y="142375"/>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85" name="Google Shape;3385;p321"/>
                <p:cNvSpPr/>
                <p:nvPr/>
              </p:nvSpPr>
              <p:spPr>
                <a:xfrm>
                  <a:off x="3857260" y="-2086486"/>
                  <a:ext cx="504825" cy="142875"/>
                </a:xfrm>
                <a:custGeom>
                  <a:rect b="b" l="l" r="r" t="t"/>
                  <a:pathLst>
                    <a:path extrusionOk="0" h="142875" w="504825">
                      <a:moveTo>
                        <a:pt x="479369" y="132004"/>
                      </a:moveTo>
                      <a:cubicBezTo>
                        <a:pt x="298585" y="139528"/>
                        <a:pt x="116467" y="142767"/>
                        <a:pt x="5215" y="144100"/>
                      </a:cubicBezTo>
                      <a:lnTo>
                        <a:pt x="37600" y="6369"/>
                      </a:lnTo>
                      <a:cubicBezTo>
                        <a:pt x="40172" y="6369"/>
                        <a:pt x="42743" y="6274"/>
                        <a:pt x="45410" y="6178"/>
                      </a:cubicBezTo>
                      <a:cubicBezTo>
                        <a:pt x="250769" y="1225"/>
                        <a:pt x="400884" y="15989"/>
                        <a:pt x="508135" y="36277"/>
                      </a:cubicBezTo>
                      <a:lnTo>
                        <a:pt x="479369" y="132004"/>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86" name="Google Shape;3386;p321"/>
                <p:cNvSpPr/>
                <p:nvPr/>
              </p:nvSpPr>
              <p:spPr>
                <a:xfrm>
                  <a:off x="4360751" y="-2049613"/>
                  <a:ext cx="228600" cy="95250"/>
                </a:xfrm>
                <a:custGeom>
                  <a:rect b="b" l="l" r="r" t="t"/>
                  <a:pathLst>
                    <a:path extrusionOk="0" h="95250" w="228600">
                      <a:moveTo>
                        <a:pt x="33314" y="5215"/>
                      </a:moveTo>
                      <a:cubicBezTo>
                        <a:pt x="146661" y="29313"/>
                        <a:pt x="205812" y="58745"/>
                        <a:pt x="228767" y="72366"/>
                      </a:cubicBezTo>
                      <a:cubicBezTo>
                        <a:pt x="232672" y="74652"/>
                        <a:pt x="231243" y="80653"/>
                        <a:pt x="226767" y="81034"/>
                      </a:cubicBezTo>
                      <a:cubicBezTo>
                        <a:pt x="157520" y="86272"/>
                        <a:pt x="81891" y="90464"/>
                        <a:pt x="5215" y="93893"/>
                      </a:cubicBezTo>
                      <a:lnTo>
                        <a:pt x="33314" y="5215"/>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87" name="Google Shape;3387;p321"/>
                <p:cNvSpPr/>
                <p:nvPr/>
              </p:nvSpPr>
              <p:spPr>
                <a:xfrm>
                  <a:off x="1863010" y="-2202204"/>
                  <a:ext cx="247650" cy="266700"/>
                </a:xfrm>
                <a:custGeom>
                  <a:rect b="b" l="l" r="r" t="t"/>
                  <a:pathLst>
                    <a:path extrusionOk="0" h="266700" w="247650">
                      <a:moveTo>
                        <a:pt x="13978" y="13026"/>
                      </a:moveTo>
                      <a:lnTo>
                        <a:pt x="244007" y="238959"/>
                      </a:lnTo>
                      <a:cubicBezTo>
                        <a:pt x="246102" y="240959"/>
                        <a:pt x="247245" y="243721"/>
                        <a:pt x="247245" y="246579"/>
                      </a:cubicBezTo>
                      <a:lnTo>
                        <a:pt x="247245" y="266009"/>
                      </a:lnTo>
                      <a:cubicBezTo>
                        <a:pt x="247245" y="268867"/>
                        <a:pt x="244292" y="270772"/>
                        <a:pt x="241721" y="269629"/>
                      </a:cubicBezTo>
                      <a:cubicBezTo>
                        <a:pt x="211050" y="255437"/>
                        <a:pt x="61412" y="178475"/>
                        <a:pt x="5215" y="5215"/>
                      </a:cubicBezTo>
                      <a:lnTo>
                        <a:pt x="13978" y="13026"/>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88" name="Google Shape;3388;p321"/>
                <p:cNvSpPr/>
                <p:nvPr/>
              </p:nvSpPr>
              <p:spPr>
                <a:xfrm>
                  <a:off x="1809765" y="-2194393"/>
                  <a:ext cx="238125" cy="228600"/>
                </a:xfrm>
                <a:custGeom>
                  <a:rect b="b" l="l" r="r" t="t"/>
                  <a:pathLst>
                    <a:path extrusionOk="0" h="228600" w="238125">
                      <a:moveTo>
                        <a:pt x="5215" y="5215"/>
                      </a:moveTo>
                      <a:cubicBezTo>
                        <a:pt x="5215" y="5215"/>
                        <a:pt x="112085" y="162759"/>
                        <a:pt x="239721" y="230386"/>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89" name="Google Shape;3389;p321"/>
                <p:cNvSpPr/>
                <p:nvPr/>
              </p:nvSpPr>
              <p:spPr>
                <a:xfrm>
                  <a:off x="2105040" y="-1967126"/>
                  <a:ext cx="3143250" cy="95250"/>
                </a:xfrm>
                <a:custGeom>
                  <a:rect b="b" l="l" r="r" t="t"/>
                  <a:pathLst>
                    <a:path extrusionOk="0" h="95250" w="3143250">
                      <a:moveTo>
                        <a:pt x="5215" y="5786"/>
                      </a:moveTo>
                      <a:cubicBezTo>
                        <a:pt x="5215" y="5786"/>
                        <a:pt x="178570" y="63222"/>
                        <a:pt x="438031" y="73223"/>
                      </a:cubicBezTo>
                      <a:cubicBezTo>
                        <a:pt x="697492" y="83129"/>
                        <a:pt x="1372910" y="95607"/>
                        <a:pt x="1757434" y="90654"/>
                      </a:cubicBezTo>
                      <a:cubicBezTo>
                        <a:pt x="2141863" y="85701"/>
                        <a:pt x="2607826" y="88939"/>
                        <a:pt x="2859096" y="61984"/>
                      </a:cubicBezTo>
                      <a:cubicBezTo>
                        <a:pt x="2984635" y="48554"/>
                        <a:pt x="3143417" y="5215"/>
                        <a:pt x="3143417"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90" name="Google Shape;3390;p321"/>
                <p:cNvSpPr/>
                <p:nvPr/>
              </p:nvSpPr>
              <p:spPr>
                <a:xfrm>
                  <a:off x="5198951" y="-2156960"/>
                  <a:ext cx="228600" cy="228600"/>
                </a:xfrm>
                <a:custGeom>
                  <a:rect b="b" l="l" r="r" t="t"/>
                  <a:pathLst>
                    <a:path extrusionOk="0" h="228600" w="228600">
                      <a:moveTo>
                        <a:pt x="191429" y="10168"/>
                      </a:moveTo>
                      <a:lnTo>
                        <a:pt x="229719" y="5215"/>
                      </a:lnTo>
                      <a:cubicBezTo>
                        <a:pt x="229719" y="5215"/>
                        <a:pt x="197335" y="119991"/>
                        <a:pt x="103322" y="199811"/>
                      </a:cubicBezTo>
                      <a:cubicBezTo>
                        <a:pt x="103322" y="199811"/>
                        <a:pt x="45125" y="216480"/>
                        <a:pt x="5215" y="224766"/>
                      </a:cubicBezTo>
                      <a:cubicBezTo>
                        <a:pt x="5215" y="224766"/>
                        <a:pt x="73414" y="187333"/>
                        <a:pt x="117515" y="128278"/>
                      </a:cubicBezTo>
                      <a:cubicBezTo>
                        <a:pt x="158853" y="72938"/>
                        <a:pt x="181523" y="43506"/>
                        <a:pt x="191524" y="10168"/>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91" name="Google Shape;3391;p321"/>
                <p:cNvSpPr/>
                <p:nvPr/>
              </p:nvSpPr>
              <p:spPr>
                <a:xfrm>
                  <a:off x="1871773" y="-2194393"/>
                  <a:ext cx="1057275" cy="276225"/>
                </a:xfrm>
                <a:custGeom>
                  <a:rect b="b" l="l" r="r" t="t"/>
                  <a:pathLst>
                    <a:path extrusionOk="0" h="276225" w="1057275">
                      <a:moveTo>
                        <a:pt x="5215" y="5215"/>
                      </a:moveTo>
                      <a:cubicBezTo>
                        <a:pt x="5215" y="5215"/>
                        <a:pt x="366974" y="223052"/>
                        <a:pt x="1056680" y="276677"/>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92" name="Google Shape;3392;p321"/>
                <p:cNvSpPr/>
                <p:nvPr/>
              </p:nvSpPr>
              <p:spPr>
                <a:xfrm>
                  <a:off x="1889299" y="-2343269"/>
                  <a:ext cx="723900" cy="142875"/>
                </a:xfrm>
                <a:custGeom>
                  <a:rect b="b" l="l" r="r" t="t"/>
                  <a:pathLst>
                    <a:path extrusionOk="0" h="142875" w="723900">
                      <a:moveTo>
                        <a:pt x="5215" y="5215"/>
                      </a:moveTo>
                      <a:cubicBezTo>
                        <a:pt x="5215" y="5215"/>
                        <a:pt x="212288" y="135136"/>
                        <a:pt x="721209" y="146280"/>
                      </a:cubicBezTo>
                      <a:cubicBezTo>
                        <a:pt x="721209" y="146280"/>
                        <a:pt x="269629" y="107513"/>
                        <a:pt x="5215" y="5215"/>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93" name="Google Shape;3393;p321"/>
                <p:cNvSpPr/>
                <p:nvPr/>
              </p:nvSpPr>
              <p:spPr>
                <a:xfrm>
                  <a:off x="2627518" y="-3184189"/>
                  <a:ext cx="1847850" cy="1209675"/>
                </a:xfrm>
                <a:custGeom>
                  <a:rect b="b" l="l" r="r" t="t"/>
                  <a:pathLst>
                    <a:path extrusionOk="0" h="1209675" w="1847850">
                      <a:moveTo>
                        <a:pt x="1842937" y="1043684"/>
                      </a:moveTo>
                      <a:cubicBezTo>
                        <a:pt x="1508610" y="1023682"/>
                        <a:pt x="1177045" y="1031587"/>
                        <a:pt x="1010928" y="1041589"/>
                      </a:cubicBezTo>
                      <a:cubicBezTo>
                        <a:pt x="844812" y="1051590"/>
                        <a:pt x="363324" y="1180463"/>
                        <a:pt x="281028" y="1199132"/>
                      </a:cubicBezTo>
                      <a:cubicBezTo>
                        <a:pt x="198732" y="1217801"/>
                        <a:pt x="155012" y="1205324"/>
                        <a:pt x="77669" y="1020729"/>
                      </a:cubicBezTo>
                      <a:cubicBezTo>
                        <a:pt x="326" y="836134"/>
                        <a:pt x="5279" y="605344"/>
                        <a:pt x="5279" y="605344"/>
                      </a:cubicBezTo>
                      <a:cubicBezTo>
                        <a:pt x="5279" y="605344"/>
                        <a:pt x="326" y="374553"/>
                        <a:pt x="77669" y="189958"/>
                      </a:cubicBezTo>
                      <a:cubicBezTo>
                        <a:pt x="155012" y="5364"/>
                        <a:pt x="198636" y="-7114"/>
                        <a:pt x="281028" y="11555"/>
                      </a:cubicBezTo>
                      <a:cubicBezTo>
                        <a:pt x="363324" y="30224"/>
                        <a:pt x="844812" y="159193"/>
                        <a:pt x="1010928" y="169099"/>
                      </a:cubicBezTo>
                      <a:cubicBezTo>
                        <a:pt x="1177045" y="179100"/>
                        <a:pt x="1508705" y="187196"/>
                        <a:pt x="1843032" y="167194"/>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94" name="Google Shape;3394;p321"/>
                <p:cNvSpPr/>
                <p:nvPr/>
              </p:nvSpPr>
              <p:spPr>
                <a:xfrm>
                  <a:off x="4461240" y="-3067387"/>
                  <a:ext cx="676275" cy="971550"/>
                </a:xfrm>
                <a:custGeom>
                  <a:rect b="b" l="l" r="r" t="t"/>
                  <a:pathLst>
                    <a:path extrusionOk="0" h="971550" w="676275">
                      <a:moveTo>
                        <a:pt x="83415" y="488637"/>
                      </a:moveTo>
                      <a:cubicBezTo>
                        <a:pt x="83415" y="602270"/>
                        <a:pt x="71795" y="780102"/>
                        <a:pt x="5215" y="936407"/>
                      </a:cubicBezTo>
                      <a:cubicBezTo>
                        <a:pt x="5215" y="936407"/>
                        <a:pt x="357830" y="986318"/>
                        <a:pt x="560713" y="968030"/>
                      </a:cubicBezTo>
                      <a:cubicBezTo>
                        <a:pt x="560713" y="968030"/>
                        <a:pt x="675489" y="809248"/>
                        <a:pt x="675489" y="488637"/>
                      </a:cubicBezTo>
                      <a:cubicBezTo>
                        <a:pt x="675489" y="168025"/>
                        <a:pt x="560713" y="9243"/>
                        <a:pt x="560713" y="9243"/>
                      </a:cubicBezTo>
                      <a:cubicBezTo>
                        <a:pt x="357830" y="-9045"/>
                        <a:pt x="5215" y="40866"/>
                        <a:pt x="5215" y="40866"/>
                      </a:cubicBezTo>
                      <a:cubicBezTo>
                        <a:pt x="71700" y="197171"/>
                        <a:pt x="83415" y="375003"/>
                        <a:pt x="83415" y="488637"/>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95" name="Google Shape;3395;p321"/>
                <p:cNvSpPr/>
                <p:nvPr/>
              </p:nvSpPr>
              <p:spPr>
                <a:xfrm>
                  <a:off x="4496387" y="-3042465"/>
                  <a:ext cx="619125" cy="923925"/>
                </a:xfrm>
                <a:custGeom>
                  <a:rect b="b" l="l" r="r" t="t"/>
                  <a:pathLst>
                    <a:path extrusionOk="0" h="923925" w="619125">
                      <a:moveTo>
                        <a:pt x="615386" y="463714"/>
                      </a:moveTo>
                      <a:cubicBezTo>
                        <a:pt x="615386" y="728985"/>
                        <a:pt x="534234" y="881480"/>
                        <a:pt x="511278" y="919295"/>
                      </a:cubicBezTo>
                      <a:cubicBezTo>
                        <a:pt x="347924" y="931487"/>
                        <a:pt x="93702" y="902245"/>
                        <a:pt x="5215" y="891005"/>
                      </a:cubicBezTo>
                      <a:cubicBezTo>
                        <a:pt x="61031" y="742797"/>
                        <a:pt x="73223" y="578681"/>
                        <a:pt x="73223" y="463714"/>
                      </a:cubicBezTo>
                      <a:cubicBezTo>
                        <a:pt x="73223" y="348747"/>
                        <a:pt x="61031" y="184632"/>
                        <a:pt x="5215" y="36423"/>
                      </a:cubicBezTo>
                      <a:cubicBezTo>
                        <a:pt x="93702" y="25183"/>
                        <a:pt x="347924" y="-4059"/>
                        <a:pt x="511278" y="8133"/>
                      </a:cubicBezTo>
                      <a:cubicBezTo>
                        <a:pt x="534138" y="45757"/>
                        <a:pt x="615386" y="198252"/>
                        <a:pt x="615386" y="463619"/>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96" name="Google Shape;3396;p321"/>
                <p:cNvSpPr/>
                <p:nvPr/>
              </p:nvSpPr>
              <p:spPr>
                <a:xfrm>
                  <a:off x="5016738" y="-2152007"/>
                  <a:ext cx="371475" cy="57150"/>
                </a:xfrm>
                <a:custGeom>
                  <a:rect b="b" l="l" r="r" t="t"/>
                  <a:pathLst>
                    <a:path extrusionOk="0" h="57150" w="371475">
                      <a:moveTo>
                        <a:pt x="5215" y="52649"/>
                      </a:moveTo>
                      <a:cubicBezTo>
                        <a:pt x="5215" y="52649"/>
                        <a:pt x="153233" y="49316"/>
                        <a:pt x="373547"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97" name="Google Shape;3397;p321"/>
                <p:cNvSpPr/>
                <p:nvPr/>
              </p:nvSpPr>
              <p:spPr>
                <a:xfrm>
                  <a:off x="5423360" y="-3010971"/>
                  <a:ext cx="47625" cy="857250"/>
                </a:xfrm>
                <a:custGeom>
                  <a:rect b="b" l="l" r="r" t="t"/>
                  <a:pathLst>
                    <a:path extrusionOk="0" h="857250" w="47625">
                      <a:moveTo>
                        <a:pt x="5215" y="859226"/>
                      </a:moveTo>
                      <a:cubicBezTo>
                        <a:pt x="5215" y="859226"/>
                        <a:pt x="47601" y="681490"/>
                        <a:pt x="47601" y="432221"/>
                      </a:cubicBezTo>
                      <a:cubicBezTo>
                        <a:pt x="47601" y="182951"/>
                        <a:pt x="5215" y="5215"/>
                        <a:pt x="5215"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98" name="Google Shape;3398;p321"/>
                <p:cNvSpPr/>
                <p:nvPr/>
              </p:nvSpPr>
              <p:spPr>
                <a:xfrm>
                  <a:off x="5434790" y="-2214300"/>
                  <a:ext cx="85725" cy="19050"/>
                </a:xfrm>
                <a:custGeom>
                  <a:rect b="b" l="l" r="r" t="t"/>
                  <a:pathLst>
                    <a:path extrusionOk="0" h="19050" w="85725">
                      <a:moveTo>
                        <a:pt x="5215" y="15597"/>
                      </a:moveTo>
                      <a:lnTo>
                        <a:pt x="83511" y="5215"/>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99" name="Google Shape;3399;p321"/>
                <p:cNvSpPr/>
                <p:nvPr/>
              </p:nvSpPr>
              <p:spPr>
                <a:xfrm>
                  <a:off x="4253119" y="-2087713"/>
                  <a:ext cx="1095375" cy="57150"/>
                </a:xfrm>
                <a:custGeom>
                  <a:rect b="b" l="l" r="r" t="t"/>
                  <a:pathLst>
                    <a:path extrusionOk="0" h="57150" w="1095375">
                      <a:moveTo>
                        <a:pt x="5215" y="5215"/>
                      </a:moveTo>
                      <a:cubicBezTo>
                        <a:pt x="5215" y="5215"/>
                        <a:pt x="311539" y="30075"/>
                        <a:pt x="467844" y="43315"/>
                      </a:cubicBezTo>
                      <a:cubicBezTo>
                        <a:pt x="624150" y="56555"/>
                        <a:pt x="632532" y="71509"/>
                        <a:pt x="825413" y="45696"/>
                      </a:cubicBezTo>
                      <a:cubicBezTo>
                        <a:pt x="1018294" y="19884"/>
                        <a:pt x="1097066" y="13216"/>
                        <a:pt x="1097066" y="13216"/>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00" name="Google Shape;3400;p321"/>
                <p:cNvSpPr/>
                <p:nvPr/>
              </p:nvSpPr>
              <p:spPr>
                <a:xfrm>
                  <a:off x="4609353" y="-2033897"/>
                  <a:ext cx="704850" cy="85725"/>
                </a:xfrm>
                <a:custGeom>
                  <a:rect b="b" l="l" r="r" t="t"/>
                  <a:pathLst>
                    <a:path extrusionOk="0" h="85725" w="704850">
                      <a:moveTo>
                        <a:pt x="5215" y="85606"/>
                      </a:moveTo>
                      <a:cubicBezTo>
                        <a:pt x="5215" y="85606"/>
                        <a:pt x="159806" y="79415"/>
                        <a:pt x="344400" y="55221"/>
                      </a:cubicBezTo>
                      <a:cubicBezTo>
                        <a:pt x="528995" y="31028"/>
                        <a:pt x="706922" y="5215"/>
                        <a:pt x="706922"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01" name="Google Shape;3401;p321"/>
                <p:cNvSpPr/>
                <p:nvPr/>
              </p:nvSpPr>
              <p:spPr>
                <a:xfrm>
                  <a:off x="2687494" y="-3178802"/>
                  <a:ext cx="219075" cy="1190625"/>
                </a:xfrm>
                <a:custGeom>
                  <a:rect b="b" l="l" r="r" t="t"/>
                  <a:pathLst>
                    <a:path extrusionOk="0" h="1190625" w="219075">
                      <a:moveTo>
                        <a:pt x="216003" y="1194888"/>
                      </a:moveTo>
                      <a:cubicBezTo>
                        <a:pt x="216003" y="1194888"/>
                        <a:pt x="5215" y="1091541"/>
                        <a:pt x="5215" y="600051"/>
                      </a:cubicBezTo>
                      <a:cubicBezTo>
                        <a:pt x="5215" y="108561"/>
                        <a:pt x="216003" y="5215"/>
                        <a:pt x="216003"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02" name="Google Shape;3402;p321"/>
                <p:cNvSpPr/>
                <p:nvPr/>
              </p:nvSpPr>
              <p:spPr>
                <a:xfrm>
                  <a:off x="1767094" y="-2875784"/>
                  <a:ext cx="28575" cy="590550"/>
                </a:xfrm>
                <a:custGeom>
                  <a:rect b="b" l="l" r="r" t="t"/>
                  <a:pathLst>
                    <a:path extrusionOk="0" h="590550" w="28575">
                      <a:moveTo>
                        <a:pt x="5215" y="577640"/>
                      </a:moveTo>
                      <a:cubicBezTo>
                        <a:pt x="33980" y="620026"/>
                        <a:pt x="26360" y="536492"/>
                        <a:pt x="17597" y="438003"/>
                      </a:cubicBezTo>
                      <a:cubicBezTo>
                        <a:pt x="8834" y="339419"/>
                        <a:pt x="8834" y="254647"/>
                        <a:pt x="17597" y="156159"/>
                      </a:cubicBezTo>
                      <a:cubicBezTo>
                        <a:pt x="26360" y="57575"/>
                        <a:pt x="33980" y="-25864"/>
                        <a:pt x="5215" y="16522"/>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03" name="Google Shape;3403;p321"/>
                <p:cNvSpPr/>
                <p:nvPr/>
              </p:nvSpPr>
              <p:spPr>
                <a:xfrm>
                  <a:off x="1787382" y="-2318313"/>
                  <a:ext cx="1143000" cy="371475"/>
                </a:xfrm>
                <a:custGeom>
                  <a:rect b="b" l="l" r="r" t="t"/>
                  <a:pathLst>
                    <a:path extrusionOk="0" h="371475" w="1143000">
                      <a:moveTo>
                        <a:pt x="5215" y="5215"/>
                      </a:moveTo>
                      <a:cubicBezTo>
                        <a:pt x="5215" y="5215"/>
                        <a:pt x="34647" y="66175"/>
                        <a:pt x="80843" y="99893"/>
                      </a:cubicBezTo>
                      <a:cubicBezTo>
                        <a:pt x="80843" y="99893"/>
                        <a:pt x="393930" y="292013"/>
                        <a:pt x="1146119" y="371928"/>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04" name="Google Shape;3404;p321"/>
                <p:cNvSpPr/>
                <p:nvPr/>
              </p:nvSpPr>
              <p:spPr>
                <a:xfrm>
                  <a:off x="2736643" y="-3143133"/>
                  <a:ext cx="628650" cy="1123950"/>
                </a:xfrm>
                <a:custGeom>
                  <a:rect b="b" l="l" r="r" t="t"/>
                  <a:pathLst>
                    <a:path extrusionOk="0" h="1123950" w="628650">
                      <a:moveTo>
                        <a:pt x="175617" y="5551"/>
                      </a:moveTo>
                      <a:cubicBezTo>
                        <a:pt x="139422" y="14314"/>
                        <a:pt x="98274" y="98229"/>
                        <a:pt x="53411" y="216339"/>
                      </a:cubicBezTo>
                      <a:cubicBezTo>
                        <a:pt x="8549" y="334449"/>
                        <a:pt x="5215" y="476467"/>
                        <a:pt x="5215" y="564383"/>
                      </a:cubicBezTo>
                      <a:cubicBezTo>
                        <a:pt x="5215" y="652298"/>
                        <a:pt x="8549" y="794316"/>
                        <a:pt x="53411" y="912426"/>
                      </a:cubicBezTo>
                      <a:cubicBezTo>
                        <a:pt x="98274" y="1030536"/>
                        <a:pt x="139518" y="1114451"/>
                        <a:pt x="175617" y="1123215"/>
                      </a:cubicBezTo>
                      <a:cubicBezTo>
                        <a:pt x="211812" y="1131977"/>
                        <a:pt x="630912" y="1028441"/>
                        <a:pt x="630912" y="1028441"/>
                      </a:cubicBezTo>
                      <a:cubicBezTo>
                        <a:pt x="630912" y="1028441"/>
                        <a:pt x="566047" y="842608"/>
                        <a:pt x="566047" y="564478"/>
                      </a:cubicBezTo>
                      <a:cubicBezTo>
                        <a:pt x="566047" y="286348"/>
                        <a:pt x="630912" y="100515"/>
                        <a:pt x="630912" y="100515"/>
                      </a:cubicBezTo>
                      <a:cubicBezTo>
                        <a:pt x="630912" y="100515"/>
                        <a:pt x="211812" y="-3022"/>
                        <a:pt x="175617" y="5741"/>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05" name="Google Shape;3405;p321"/>
                <p:cNvSpPr/>
                <p:nvPr/>
              </p:nvSpPr>
              <p:spPr>
                <a:xfrm>
                  <a:off x="3326209" y="-3058310"/>
                  <a:ext cx="76200" cy="952500"/>
                </a:xfrm>
                <a:custGeom>
                  <a:rect b="b" l="l" r="r" t="t"/>
                  <a:pathLst>
                    <a:path extrusionOk="0" h="952500" w="76200">
                      <a:moveTo>
                        <a:pt x="75065" y="955239"/>
                      </a:moveTo>
                      <a:cubicBezTo>
                        <a:pt x="75065" y="955239"/>
                        <a:pt x="-82098" y="494228"/>
                        <a:pt x="75065"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06" name="Google Shape;3406;p321"/>
                <p:cNvSpPr/>
                <p:nvPr/>
              </p:nvSpPr>
              <p:spPr>
                <a:xfrm>
                  <a:off x="3008106" y="-3418546"/>
                  <a:ext cx="180975" cy="209550"/>
                </a:xfrm>
                <a:custGeom>
                  <a:rect b="b" l="l" r="r" t="t"/>
                  <a:pathLst>
                    <a:path extrusionOk="0" h="209550" w="180975">
                      <a:moveTo>
                        <a:pt x="5215" y="207335"/>
                      </a:moveTo>
                      <a:lnTo>
                        <a:pt x="89987" y="207335"/>
                      </a:lnTo>
                      <a:lnTo>
                        <a:pt x="99989" y="165235"/>
                      </a:lnTo>
                      <a:cubicBezTo>
                        <a:pt x="101417" y="159139"/>
                        <a:pt x="106847" y="154853"/>
                        <a:pt x="113133" y="154853"/>
                      </a:cubicBezTo>
                      <a:lnTo>
                        <a:pt x="116943" y="154853"/>
                      </a:lnTo>
                      <a:cubicBezTo>
                        <a:pt x="121706" y="154853"/>
                        <a:pt x="126087" y="151900"/>
                        <a:pt x="127706" y="147328"/>
                      </a:cubicBezTo>
                      <a:lnTo>
                        <a:pt x="178094" y="9882"/>
                      </a:lnTo>
                      <a:cubicBezTo>
                        <a:pt x="178951" y="7596"/>
                        <a:pt x="177236" y="5215"/>
                        <a:pt x="174855" y="5215"/>
                      </a:cubicBezTo>
                      <a:lnTo>
                        <a:pt x="154662" y="5215"/>
                      </a:lnTo>
                      <a:cubicBezTo>
                        <a:pt x="127230" y="5215"/>
                        <a:pt x="102084" y="20550"/>
                        <a:pt x="89416" y="44839"/>
                      </a:cubicBezTo>
                      <a:lnTo>
                        <a:pt x="5215" y="207240"/>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07" name="Google Shape;3407;p321"/>
                <p:cNvSpPr/>
                <p:nvPr/>
              </p:nvSpPr>
              <p:spPr>
                <a:xfrm>
                  <a:off x="3008106" y="-1951601"/>
                  <a:ext cx="180975" cy="209550"/>
                </a:xfrm>
                <a:custGeom>
                  <a:rect b="b" l="l" r="r" t="t"/>
                  <a:pathLst>
                    <a:path extrusionOk="0" h="209550" w="180975">
                      <a:moveTo>
                        <a:pt x="5215" y="5215"/>
                      </a:moveTo>
                      <a:lnTo>
                        <a:pt x="89987" y="5215"/>
                      </a:lnTo>
                      <a:lnTo>
                        <a:pt x="99989" y="47315"/>
                      </a:lnTo>
                      <a:cubicBezTo>
                        <a:pt x="101417" y="53411"/>
                        <a:pt x="106847" y="57697"/>
                        <a:pt x="113133" y="57697"/>
                      </a:cubicBezTo>
                      <a:lnTo>
                        <a:pt x="116943" y="57697"/>
                      </a:lnTo>
                      <a:cubicBezTo>
                        <a:pt x="121706" y="57697"/>
                        <a:pt x="126087" y="60650"/>
                        <a:pt x="127706" y="65222"/>
                      </a:cubicBezTo>
                      <a:lnTo>
                        <a:pt x="178094" y="202668"/>
                      </a:lnTo>
                      <a:cubicBezTo>
                        <a:pt x="178951" y="204954"/>
                        <a:pt x="177236" y="207335"/>
                        <a:pt x="174855" y="207335"/>
                      </a:cubicBezTo>
                      <a:lnTo>
                        <a:pt x="154662" y="207335"/>
                      </a:lnTo>
                      <a:cubicBezTo>
                        <a:pt x="127230" y="207335"/>
                        <a:pt x="102084" y="192000"/>
                        <a:pt x="89416" y="167711"/>
                      </a:cubicBezTo>
                      <a:lnTo>
                        <a:pt x="5215" y="5310"/>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3408" name="Google Shape;3408;p321"/>
              <p:cNvGrpSpPr/>
              <p:nvPr/>
            </p:nvGrpSpPr>
            <p:grpSpPr>
              <a:xfrm>
                <a:off x="1733780" y="-3418546"/>
                <a:ext cx="3810000" cy="1676495"/>
                <a:chOff x="1733780" y="-3418546"/>
                <a:chExt cx="3810000" cy="1676495"/>
              </a:xfrm>
            </p:grpSpPr>
            <p:sp>
              <p:nvSpPr>
                <p:cNvPr id="3409" name="Google Shape;3409;p321"/>
                <p:cNvSpPr/>
                <p:nvPr/>
              </p:nvSpPr>
              <p:spPr>
                <a:xfrm>
                  <a:off x="1733780" y="-3310247"/>
                  <a:ext cx="3810000" cy="1457325"/>
                </a:xfrm>
                <a:custGeom>
                  <a:rect b="b" l="l" r="r" t="t"/>
                  <a:pathLst>
                    <a:path extrusionOk="0" h="1457325" w="3810000">
                      <a:moveTo>
                        <a:pt x="238077" y="153995"/>
                      </a:moveTo>
                      <a:cubicBezTo>
                        <a:pt x="123301" y="228862"/>
                        <a:pt x="88440" y="315349"/>
                        <a:pt x="41862" y="441746"/>
                      </a:cubicBezTo>
                      <a:cubicBezTo>
                        <a:pt x="-4715" y="568143"/>
                        <a:pt x="-4715" y="894945"/>
                        <a:pt x="41862" y="1021342"/>
                      </a:cubicBezTo>
                      <a:cubicBezTo>
                        <a:pt x="88440" y="1147739"/>
                        <a:pt x="123396" y="1234226"/>
                        <a:pt x="238077" y="1309092"/>
                      </a:cubicBezTo>
                      <a:cubicBezTo>
                        <a:pt x="352854" y="1383959"/>
                        <a:pt x="455152" y="1456254"/>
                        <a:pt x="549926" y="1456254"/>
                      </a:cubicBezTo>
                      <a:lnTo>
                        <a:pt x="3041952" y="1456254"/>
                      </a:lnTo>
                      <a:cubicBezTo>
                        <a:pt x="3172921" y="1456254"/>
                        <a:pt x="3303413" y="1440252"/>
                        <a:pt x="3430572" y="1408533"/>
                      </a:cubicBezTo>
                      <a:lnTo>
                        <a:pt x="3523060" y="1385483"/>
                      </a:lnTo>
                      <a:cubicBezTo>
                        <a:pt x="3656981" y="1354527"/>
                        <a:pt x="3757565" y="1247180"/>
                        <a:pt x="3782234" y="1115163"/>
                      </a:cubicBezTo>
                      <a:lnTo>
                        <a:pt x="3782234" y="1115354"/>
                      </a:lnTo>
                      <a:cubicBezTo>
                        <a:pt x="3782521" y="1113830"/>
                        <a:pt x="3782806" y="1112306"/>
                        <a:pt x="3783092" y="1110687"/>
                      </a:cubicBezTo>
                      <a:cubicBezTo>
                        <a:pt x="3784140" y="1104591"/>
                        <a:pt x="3785092" y="1098399"/>
                        <a:pt x="3785759" y="1092113"/>
                      </a:cubicBezTo>
                      <a:cubicBezTo>
                        <a:pt x="3800237" y="981528"/>
                        <a:pt x="3807952" y="731591"/>
                        <a:pt x="3807952" y="731591"/>
                      </a:cubicBezTo>
                      <a:cubicBezTo>
                        <a:pt x="3807952" y="731591"/>
                        <a:pt x="3800237" y="481656"/>
                        <a:pt x="3785759" y="371070"/>
                      </a:cubicBezTo>
                      <a:cubicBezTo>
                        <a:pt x="3784997" y="364879"/>
                        <a:pt x="3784140" y="358688"/>
                        <a:pt x="3783092" y="352497"/>
                      </a:cubicBezTo>
                      <a:cubicBezTo>
                        <a:pt x="3782806" y="350877"/>
                        <a:pt x="3782521" y="349353"/>
                        <a:pt x="3782330" y="347829"/>
                      </a:cubicBezTo>
                      <a:lnTo>
                        <a:pt x="3782330" y="348020"/>
                      </a:lnTo>
                      <a:cubicBezTo>
                        <a:pt x="3757660" y="216003"/>
                        <a:pt x="3656981" y="108657"/>
                        <a:pt x="3523155" y="77700"/>
                      </a:cubicBezTo>
                      <a:lnTo>
                        <a:pt x="3430667" y="54650"/>
                      </a:lnTo>
                      <a:cubicBezTo>
                        <a:pt x="3303604" y="22932"/>
                        <a:pt x="3173111" y="6929"/>
                        <a:pt x="3042047" y="6929"/>
                      </a:cubicBezTo>
                      <a:lnTo>
                        <a:pt x="549831" y="6929"/>
                      </a:lnTo>
                      <a:cubicBezTo>
                        <a:pt x="455057" y="6929"/>
                        <a:pt x="352758" y="79319"/>
                        <a:pt x="237982" y="154091"/>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10" name="Google Shape;3410;p321"/>
                <p:cNvSpPr/>
                <p:nvPr/>
              </p:nvSpPr>
              <p:spPr>
                <a:xfrm>
                  <a:off x="1775476" y="-2973538"/>
                  <a:ext cx="104775" cy="390525"/>
                </a:xfrm>
                <a:custGeom>
                  <a:rect b="b" l="l" r="r" t="t"/>
                  <a:pathLst>
                    <a:path extrusionOk="0" h="390525" w="104775">
                      <a:moveTo>
                        <a:pt x="5215" y="91130"/>
                      </a:moveTo>
                      <a:lnTo>
                        <a:pt x="101513" y="5215"/>
                      </a:lnTo>
                      <a:cubicBezTo>
                        <a:pt x="54935" y="143232"/>
                        <a:pt x="53316" y="394787"/>
                        <a:pt x="53316" y="394787"/>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11" name="Google Shape;3411;p321"/>
                <p:cNvSpPr/>
                <p:nvPr/>
              </p:nvSpPr>
              <p:spPr>
                <a:xfrm>
                  <a:off x="2923238" y="-3247847"/>
                  <a:ext cx="1714500" cy="180975"/>
                </a:xfrm>
                <a:custGeom>
                  <a:rect b="b" l="l" r="r" t="t"/>
                  <a:pathLst>
                    <a:path extrusionOk="0" h="180975" w="1714500">
                      <a:moveTo>
                        <a:pt x="5310" y="7967"/>
                      </a:moveTo>
                      <a:lnTo>
                        <a:pt x="10263" y="36637"/>
                      </a:lnTo>
                      <a:cubicBezTo>
                        <a:pt x="10263" y="36637"/>
                        <a:pt x="425648" y="156366"/>
                        <a:pt x="707493" y="173797"/>
                      </a:cubicBezTo>
                      <a:cubicBezTo>
                        <a:pt x="989433" y="191228"/>
                        <a:pt x="1351097" y="186275"/>
                        <a:pt x="1505784" y="148841"/>
                      </a:cubicBezTo>
                      <a:cubicBezTo>
                        <a:pt x="1636276" y="117314"/>
                        <a:pt x="1700379" y="88358"/>
                        <a:pt x="1714667" y="64355"/>
                      </a:cubicBezTo>
                      <a:cubicBezTo>
                        <a:pt x="1721048" y="53591"/>
                        <a:pt x="1711428" y="39875"/>
                        <a:pt x="1698855" y="39018"/>
                      </a:cubicBezTo>
                      <a:cubicBezTo>
                        <a:pt x="1616464" y="33589"/>
                        <a:pt x="1302234" y="13301"/>
                        <a:pt x="1124117" y="7967"/>
                      </a:cubicBezTo>
                      <a:cubicBezTo>
                        <a:pt x="917901" y="1775"/>
                        <a:pt x="27313" y="7967"/>
                        <a:pt x="5215" y="7967"/>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12" name="Google Shape;3412;p321"/>
                <p:cNvSpPr/>
                <p:nvPr/>
              </p:nvSpPr>
              <p:spPr>
                <a:xfrm>
                  <a:off x="3127835" y="-3221378"/>
                  <a:ext cx="704850" cy="142875"/>
                </a:xfrm>
                <a:custGeom>
                  <a:rect b="b" l="l" r="r" t="t"/>
                  <a:pathLst>
                    <a:path extrusionOk="0" h="142875" w="704850">
                      <a:moveTo>
                        <a:pt x="625483" y="5215"/>
                      </a:moveTo>
                      <a:lnTo>
                        <a:pt x="5215" y="5215"/>
                      </a:lnTo>
                      <a:lnTo>
                        <a:pt x="11406" y="50078"/>
                      </a:lnTo>
                      <a:cubicBezTo>
                        <a:pt x="11406" y="50078"/>
                        <a:pt x="146089" y="87511"/>
                        <a:pt x="381452" y="121610"/>
                      </a:cubicBezTo>
                      <a:cubicBezTo>
                        <a:pt x="473464" y="134945"/>
                        <a:pt x="580430" y="139136"/>
                        <a:pt x="703397" y="142280"/>
                      </a:cubicBezTo>
                      <a:lnTo>
                        <a:pt x="625388" y="5215"/>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13" name="Google Shape;3413;p321"/>
                <p:cNvSpPr/>
                <p:nvPr/>
              </p:nvSpPr>
              <p:spPr>
                <a:xfrm>
                  <a:off x="3857260" y="-3220426"/>
                  <a:ext cx="504825" cy="142875"/>
                </a:xfrm>
                <a:custGeom>
                  <a:rect b="b" l="l" r="r" t="t"/>
                  <a:pathLst>
                    <a:path extrusionOk="0" h="142875" w="504825">
                      <a:moveTo>
                        <a:pt x="479369" y="17312"/>
                      </a:moveTo>
                      <a:cubicBezTo>
                        <a:pt x="298585" y="9787"/>
                        <a:pt x="116467" y="6549"/>
                        <a:pt x="5215" y="5215"/>
                      </a:cubicBezTo>
                      <a:lnTo>
                        <a:pt x="37600" y="142947"/>
                      </a:lnTo>
                      <a:cubicBezTo>
                        <a:pt x="40172" y="142947"/>
                        <a:pt x="42743" y="143042"/>
                        <a:pt x="45410" y="143137"/>
                      </a:cubicBezTo>
                      <a:cubicBezTo>
                        <a:pt x="250769" y="148090"/>
                        <a:pt x="400884" y="133326"/>
                        <a:pt x="508135" y="113038"/>
                      </a:cubicBezTo>
                      <a:lnTo>
                        <a:pt x="479369" y="17312"/>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14" name="Google Shape;3414;p321"/>
                <p:cNvSpPr/>
                <p:nvPr/>
              </p:nvSpPr>
              <p:spPr>
                <a:xfrm>
                  <a:off x="4360751" y="-3206996"/>
                  <a:ext cx="228600" cy="95250"/>
                </a:xfrm>
                <a:custGeom>
                  <a:rect b="b" l="l" r="r" t="t"/>
                  <a:pathLst>
                    <a:path extrusionOk="0" h="95250" w="228600">
                      <a:moveTo>
                        <a:pt x="33314" y="93893"/>
                      </a:moveTo>
                      <a:cubicBezTo>
                        <a:pt x="146661" y="69794"/>
                        <a:pt x="205812" y="40362"/>
                        <a:pt x="228767" y="26742"/>
                      </a:cubicBezTo>
                      <a:cubicBezTo>
                        <a:pt x="232672" y="24455"/>
                        <a:pt x="231243" y="18455"/>
                        <a:pt x="226767" y="18074"/>
                      </a:cubicBezTo>
                      <a:cubicBezTo>
                        <a:pt x="157520" y="12835"/>
                        <a:pt x="81891" y="8644"/>
                        <a:pt x="5215" y="5215"/>
                      </a:cubicBezTo>
                      <a:lnTo>
                        <a:pt x="33314" y="93893"/>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15" name="Google Shape;3415;p321"/>
                <p:cNvSpPr/>
                <p:nvPr/>
              </p:nvSpPr>
              <p:spPr>
                <a:xfrm>
                  <a:off x="1863010" y="-3230478"/>
                  <a:ext cx="247650" cy="266700"/>
                </a:xfrm>
                <a:custGeom>
                  <a:rect b="b" l="l" r="r" t="t"/>
                  <a:pathLst>
                    <a:path extrusionOk="0" h="266700" w="247650">
                      <a:moveTo>
                        <a:pt x="13978" y="262155"/>
                      </a:moveTo>
                      <a:lnTo>
                        <a:pt x="244007" y="36222"/>
                      </a:lnTo>
                      <a:cubicBezTo>
                        <a:pt x="246102" y="34222"/>
                        <a:pt x="247245" y="31460"/>
                        <a:pt x="247245" y="28602"/>
                      </a:cubicBezTo>
                      <a:lnTo>
                        <a:pt x="247245" y="9171"/>
                      </a:lnTo>
                      <a:cubicBezTo>
                        <a:pt x="247245" y="6314"/>
                        <a:pt x="244292" y="4409"/>
                        <a:pt x="241721" y="5552"/>
                      </a:cubicBezTo>
                      <a:cubicBezTo>
                        <a:pt x="211050" y="19744"/>
                        <a:pt x="61412" y="96706"/>
                        <a:pt x="5215" y="269966"/>
                      </a:cubicBezTo>
                      <a:lnTo>
                        <a:pt x="13978" y="262155"/>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16" name="Google Shape;3416;p321"/>
                <p:cNvSpPr/>
                <p:nvPr/>
              </p:nvSpPr>
              <p:spPr>
                <a:xfrm>
                  <a:off x="1809765" y="-3198709"/>
                  <a:ext cx="238125" cy="228600"/>
                </a:xfrm>
                <a:custGeom>
                  <a:rect b="b" l="l" r="r" t="t"/>
                  <a:pathLst>
                    <a:path extrusionOk="0" h="228600" w="238125">
                      <a:moveTo>
                        <a:pt x="5215" y="230386"/>
                      </a:moveTo>
                      <a:cubicBezTo>
                        <a:pt x="5215" y="230386"/>
                        <a:pt x="112085" y="72842"/>
                        <a:pt x="239721"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17" name="Google Shape;3417;p321"/>
                <p:cNvSpPr/>
                <p:nvPr/>
              </p:nvSpPr>
              <p:spPr>
                <a:xfrm>
                  <a:off x="2105040" y="-3287365"/>
                  <a:ext cx="3143250" cy="95250"/>
                </a:xfrm>
                <a:custGeom>
                  <a:rect b="b" l="l" r="r" t="t"/>
                  <a:pathLst>
                    <a:path extrusionOk="0" h="95250" w="3143250">
                      <a:moveTo>
                        <a:pt x="5215" y="91204"/>
                      </a:moveTo>
                      <a:cubicBezTo>
                        <a:pt x="5215" y="91204"/>
                        <a:pt x="178570" y="33768"/>
                        <a:pt x="438031" y="23767"/>
                      </a:cubicBezTo>
                      <a:cubicBezTo>
                        <a:pt x="697492" y="13861"/>
                        <a:pt x="1372910" y="1383"/>
                        <a:pt x="1757434" y="6336"/>
                      </a:cubicBezTo>
                      <a:cubicBezTo>
                        <a:pt x="2141958" y="11289"/>
                        <a:pt x="2607826" y="8051"/>
                        <a:pt x="2859096" y="35007"/>
                      </a:cubicBezTo>
                      <a:cubicBezTo>
                        <a:pt x="2984635" y="48437"/>
                        <a:pt x="3143417" y="91776"/>
                        <a:pt x="3143417" y="91776"/>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18" name="Google Shape;3418;p321"/>
                <p:cNvSpPr/>
                <p:nvPr/>
              </p:nvSpPr>
              <p:spPr>
                <a:xfrm>
                  <a:off x="5198951" y="-3230618"/>
                  <a:ext cx="228600" cy="228600"/>
                </a:xfrm>
                <a:custGeom>
                  <a:rect b="b" l="l" r="r" t="t"/>
                  <a:pathLst>
                    <a:path extrusionOk="0" h="228600" w="228600">
                      <a:moveTo>
                        <a:pt x="191429" y="219813"/>
                      </a:moveTo>
                      <a:lnTo>
                        <a:pt x="229719" y="224766"/>
                      </a:lnTo>
                      <a:cubicBezTo>
                        <a:pt x="229719" y="224766"/>
                        <a:pt x="197335" y="109990"/>
                        <a:pt x="103322" y="30170"/>
                      </a:cubicBezTo>
                      <a:cubicBezTo>
                        <a:pt x="103322" y="30170"/>
                        <a:pt x="45125" y="13502"/>
                        <a:pt x="5215" y="5215"/>
                      </a:cubicBezTo>
                      <a:cubicBezTo>
                        <a:pt x="5215" y="5215"/>
                        <a:pt x="73414" y="42648"/>
                        <a:pt x="117515" y="101703"/>
                      </a:cubicBezTo>
                      <a:cubicBezTo>
                        <a:pt x="158853" y="157043"/>
                        <a:pt x="181523" y="186476"/>
                        <a:pt x="191524" y="219813"/>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19" name="Google Shape;3419;p321"/>
                <p:cNvSpPr/>
                <p:nvPr/>
              </p:nvSpPr>
              <p:spPr>
                <a:xfrm>
                  <a:off x="1871773" y="-3245000"/>
                  <a:ext cx="1057275" cy="276225"/>
                </a:xfrm>
                <a:custGeom>
                  <a:rect b="b" l="l" r="r" t="t"/>
                  <a:pathLst>
                    <a:path extrusionOk="0" h="276225" w="1057275">
                      <a:moveTo>
                        <a:pt x="5215" y="276677"/>
                      </a:moveTo>
                      <a:cubicBezTo>
                        <a:pt x="5215" y="276677"/>
                        <a:pt x="366974" y="58841"/>
                        <a:pt x="1056680"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20" name="Google Shape;3420;p321"/>
                <p:cNvSpPr/>
                <p:nvPr/>
              </p:nvSpPr>
              <p:spPr>
                <a:xfrm>
                  <a:off x="1889299" y="-2965823"/>
                  <a:ext cx="723900" cy="142875"/>
                </a:xfrm>
                <a:custGeom>
                  <a:rect b="b" l="l" r="r" t="t"/>
                  <a:pathLst>
                    <a:path extrusionOk="0" h="142875" w="723900">
                      <a:moveTo>
                        <a:pt x="5215" y="146280"/>
                      </a:moveTo>
                      <a:cubicBezTo>
                        <a:pt x="5215" y="146280"/>
                        <a:pt x="212288" y="16359"/>
                        <a:pt x="721209" y="5215"/>
                      </a:cubicBezTo>
                      <a:cubicBezTo>
                        <a:pt x="721209" y="5215"/>
                        <a:pt x="269629" y="43982"/>
                        <a:pt x="5215" y="146280"/>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21" name="Google Shape;3421;p321"/>
                <p:cNvSpPr/>
                <p:nvPr/>
              </p:nvSpPr>
              <p:spPr>
                <a:xfrm>
                  <a:off x="5016738" y="-3063359"/>
                  <a:ext cx="371475" cy="57150"/>
                </a:xfrm>
                <a:custGeom>
                  <a:rect b="b" l="l" r="r" t="t"/>
                  <a:pathLst>
                    <a:path extrusionOk="0" h="57150" w="371475">
                      <a:moveTo>
                        <a:pt x="5215" y="5215"/>
                      </a:moveTo>
                      <a:cubicBezTo>
                        <a:pt x="5215" y="5215"/>
                        <a:pt x="153233" y="8549"/>
                        <a:pt x="373547" y="52649"/>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22" name="Google Shape;3422;p321"/>
                <p:cNvSpPr/>
                <p:nvPr/>
              </p:nvSpPr>
              <p:spPr>
                <a:xfrm>
                  <a:off x="5434790" y="-2964108"/>
                  <a:ext cx="85725" cy="19050"/>
                </a:xfrm>
                <a:custGeom>
                  <a:rect b="b" l="l" r="r" t="t"/>
                  <a:pathLst>
                    <a:path extrusionOk="0" h="19050" w="85725">
                      <a:moveTo>
                        <a:pt x="5215" y="5215"/>
                      </a:moveTo>
                      <a:lnTo>
                        <a:pt x="83511" y="15597"/>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23" name="Google Shape;3423;p321"/>
                <p:cNvSpPr/>
                <p:nvPr/>
              </p:nvSpPr>
              <p:spPr>
                <a:xfrm>
                  <a:off x="4253119" y="-3134825"/>
                  <a:ext cx="1095375" cy="57150"/>
                </a:xfrm>
                <a:custGeom>
                  <a:rect b="b" l="l" r="r" t="t"/>
                  <a:pathLst>
                    <a:path extrusionOk="0" h="57150" w="1095375">
                      <a:moveTo>
                        <a:pt x="5215" y="59822"/>
                      </a:moveTo>
                      <a:cubicBezTo>
                        <a:pt x="5215" y="59822"/>
                        <a:pt x="311539" y="34962"/>
                        <a:pt x="467844" y="21722"/>
                      </a:cubicBezTo>
                      <a:cubicBezTo>
                        <a:pt x="624150" y="8482"/>
                        <a:pt x="632532" y="-6472"/>
                        <a:pt x="825413" y="19341"/>
                      </a:cubicBezTo>
                      <a:cubicBezTo>
                        <a:pt x="1018294" y="45154"/>
                        <a:pt x="1097066" y="51821"/>
                        <a:pt x="1097066" y="51821"/>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24" name="Google Shape;3424;p321"/>
                <p:cNvSpPr/>
                <p:nvPr/>
              </p:nvSpPr>
              <p:spPr>
                <a:xfrm>
                  <a:off x="4609353" y="-3214520"/>
                  <a:ext cx="704850" cy="85725"/>
                </a:xfrm>
                <a:custGeom>
                  <a:rect b="b" l="l" r="r" t="t"/>
                  <a:pathLst>
                    <a:path extrusionOk="0" h="85725" w="704850">
                      <a:moveTo>
                        <a:pt x="5215" y="5215"/>
                      </a:moveTo>
                      <a:cubicBezTo>
                        <a:pt x="5215" y="5215"/>
                        <a:pt x="159806" y="11406"/>
                        <a:pt x="344400" y="35600"/>
                      </a:cubicBezTo>
                      <a:cubicBezTo>
                        <a:pt x="528995" y="59793"/>
                        <a:pt x="706922" y="85606"/>
                        <a:pt x="706922" y="85606"/>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25" name="Google Shape;3425;p321"/>
                <p:cNvSpPr/>
                <p:nvPr/>
              </p:nvSpPr>
              <p:spPr>
                <a:xfrm>
                  <a:off x="1787382" y="-3216425"/>
                  <a:ext cx="1143000" cy="371475"/>
                </a:xfrm>
                <a:custGeom>
                  <a:rect b="b" l="l" r="r" t="t"/>
                  <a:pathLst>
                    <a:path extrusionOk="0" h="371475" w="1143000">
                      <a:moveTo>
                        <a:pt x="5215" y="371927"/>
                      </a:moveTo>
                      <a:cubicBezTo>
                        <a:pt x="5215" y="371927"/>
                        <a:pt x="34647" y="310967"/>
                        <a:pt x="80843" y="277249"/>
                      </a:cubicBezTo>
                      <a:cubicBezTo>
                        <a:pt x="80843" y="277249"/>
                        <a:pt x="393930" y="85130"/>
                        <a:pt x="1146119"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26" name="Google Shape;3426;p321"/>
                <p:cNvSpPr/>
                <p:nvPr/>
              </p:nvSpPr>
              <p:spPr>
                <a:xfrm>
                  <a:off x="1775476" y="-2583965"/>
                  <a:ext cx="104775" cy="390525"/>
                </a:xfrm>
                <a:custGeom>
                  <a:rect b="b" l="l" r="r" t="t"/>
                  <a:pathLst>
                    <a:path extrusionOk="0" h="390525" w="104775">
                      <a:moveTo>
                        <a:pt x="5215" y="308872"/>
                      </a:moveTo>
                      <a:lnTo>
                        <a:pt x="101513" y="394787"/>
                      </a:lnTo>
                      <a:cubicBezTo>
                        <a:pt x="54935" y="256770"/>
                        <a:pt x="53316" y="5215"/>
                        <a:pt x="53316"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27" name="Google Shape;3427;p321"/>
                <p:cNvSpPr/>
                <p:nvPr/>
              </p:nvSpPr>
              <p:spPr>
                <a:xfrm>
                  <a:off x="2923238" y="-2098412"/>
                  <a:ext cx="1714500" cy="180975"/>
                </a:xfrm>
                <a:custGeom>
                  <a:rect b="b" l="l" r="r" t="t"/>
                  <a:pathLst>
                    <a:path extrusionOk="0" h="180975" w="1714500">
                      <a:moveTo>
                        <a:pt x="5310" y="180697"/>
                      </a:moveTo>
                      <a:lnTo>
                        <a:pt x="10263" y="152026"/>
                      </a:lnTo>
                      <a:cubicBezTo>
                        <a:pt x="10263" y="152026"/>
                        <a:pt x="425648" y="32297"/>
                        <a:pt x="707493" y="14866"/>
                      </a:cubicBezTo>
                      <a:cubicBezTo>
                        <a:pt x="989433" y="-2564"/>
                        <a:pt x="1351097" y="2388"/>
                        <a:pt x="1505784" y="39822"/>
                      </a:cubicBezTo>
                      <a:cubicBezTo>
                        <a:pt x="1636276" y="71350"/>
                        <a:pt x="1700379" y="100305"/>
                        <a:pt x="1714667" y="124309"/>
                      </a:cubicBezTo>
                      <a:cubicBezTo>
                        <a:pt x="1721048" y="135072"/>
                        <a:pt x="1711428" y="148788"/>
                        <a:pt x="1698855" y="149645"/>
                      </a:cubicBezTo>
                      <a:cubicBezTo>
                        <a:pt x="1616464" y="155074"/>
                        <a:pt x="1302234" y="175363"/>
                        <a:pt x="1124117" y="180697"/>
                      </a:cubicBezTo>
                      <a:cubicBezTo>
                        <a:pt x="917901" y="186888"/>
                        <a:pt x="27313" y="180697"/>
                        <a:pt x="5215" y="180697"/>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28" name="Google Shape;3428;p321"/>
                <p:cNvSpPr/>
                <p:nvPr/>
              </p:nvSpPr>
              <p:spPr>
                <a:xfrm>
                  <a:off x="3127835" y="-2083713"/>
                  <a:ext cx="704850" cy="142875"/>
                </a:xfrm>
                <a:custGeom>
                  <a:rect b="b" l="l" r="r" t="t"/>
                  <a:pathLst>
                    <a:path extrusionOk="0" h="142875" w="704850">
                      <a:moveTo>
                        <a:pt x="625483" y="142280"/>
                      </a:moveTo>
                      <a:lnTo>
                        <a:pt x="5215" y="142280"/>
                      </a:lnTo>
                      <a:lnTo>
                        <a:pt x="11406" y="97417"/>
                      </a:lnTo>
                      <a:cubicBezTo>
                        <a:pt x="11406" y="97417"/>
                        <a:pt x="146089" y="59984"/>
                        <a:pt x="381452" y="25884"/>
                      </a:cubicBezTo>
                      <a:cubicBezTo>
                        <a:pt x="473464" y="12549"/>
                        <a:pt x="580430" y="8358"/>
                        <a:pt x="703397" y="5215"/>
                      </a:cubicBezTo>
                      <a:lnTo>
                        <a:pt x="625388" y="142375"/>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29" name="Google Shape;3429;p321"/>
                <p:cNvSpPr/>
                <p:nvPr/>
              </p:nvSpPr>
              <p:spPr>
                <a:xfrm>
                  <a:off x="3857260" y="-2086486"/>
                  <a:ext cx="504825" cy="142875"/>
                </a:xfrm>
                <a:custGeom>
                  <a:rect b="b" l="l" r="r" t="t"/>
                  <a:pathLst>
                    <a:path extrusionOk="0" h="142875" w="504825">
                      <a:moveTo>
                        <a:pt x="479369" y="132004"/>
                      </a:moveTo>
                      <a:cubicBezTo>
                        <a:pt x="298585" y="139528"/>
                        <a:pt x="116467" y="142767"/>
                        <a:pt x="5215" y="144100"/>
                      </a:cubicBezTo>
                      <a:lnTo>
                        <a:pt x="37600" y="6369"/>
                      </a:lnTo>
                      <a:cubicBezTo>
                        <a:pt x="40172" y="6369"/>
                        <a:pt x="42743" y="6274"/>
                        <a:pt x="45410" y="6178"/>
                      </a:cubicBezTo>
                      <a:cubicBezTo>
                        <a:pt x="250769" y="1225"/>
                        <a:pt x="400884" y="15989"/>
                        <a:pt x="508135" y="36277"/>
                      </a:cubicBezTo>
                      <a:lnTo>
                        <a:pt x="479369" y="132004"/>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30" name="Google Shape;3430;p321"/>
                <p:cNvSpPr/>
                <p:nvPr/>
              </p:nvSpPr>
              <p:spPr>
                <a:xfrm>
                  <a:off x="4360751" y="-2049613"/>
                  <a:ext cx="228600" cy="95250"/>
                </a:xfrm>
                <a:custGeom>
                  <a:rect b="b" l="l" r="r" t="t"/>
                  <a:pathLst>
                    <a:path extrusionOk="0" h="95250" w="228600">
                      <a:moveTo>
                        <a:pt x="33314" y="5215"/>
                      </a:moveTo>
                      <a:cubicBezTo>
                        <a:pt x="146661" y="29313"/>
                        <a:pt x="205812" y="58745"/>
                        <a:pt x="228767" y="72366"/>
                      </a:cubicBezTo>
                      <a:cubicBezTo>
                        <a:pt x="232672" y="74652"/>
                        <a:pt x="231243" y="80653"/>
                        <a:pt x="226767" y="81034"/>
                      </a:cubicBezTo>
                      <a:cubicBezTo>
                        <a:pt x="157520" y="86272"/>
                        <a:pt x="81891" y="90464"/>
                        <a:pt x="5215" y="93893"/>
                      </a:cubicBezTo>
                      <a:lnTo>
                        <a:pt x="33314" y="5215"/>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31" name="Google Shape;3431;p321"/>
                <p:cNvSpPr/>
                <p:nvPr/>
              </p:nvSpPr>
              <p:spPr>
                <a:xfrm>
                  <a:off x="1863010" y="-2202204"/>
                  <a:ext cx="247650" cy="266700"/>
                </a:xfrm>
                <a:custGeom>
                  <a:rect b="b" l="l" r="r" t="t"/>
                  <a:pathLst>
                    <a:path extrusionOk="0" h="266700" w="247650">
                      <a:moveTo>
                        <a:pt x="13978" y="13026"/>
                      </a:moveTo>
                      <a:lnTo>
                        <a:pt x="244007" y="238959"/>
                      </a:lnTo>
                      <a:cubicBezTo>
                        <a:pt x="246102" y="240959"/>
                        <a:pt x="247245" y="243721"/>
                        <a:pt x="247245" y="246579"/>
                      </a:cubicBezTo>
                      <a:lnTo>
                        <a:pt x="247245" y="266009"/>
                      </a:lnTo>
                      <a:cubicBezTo>
                        <a:pt x="247245" y="268867"/>
                        <a:pt x="244292" y="270772"/>
                        <a:pt x="241721" y="269629"/>
                      </a:cubicBezTo>
                      <a:cubicBezTo>
                        <a:pt x="211050" y="255437"/>
                        <a:pt x="61412" y="178475"/>
                        <a:pt x="5215" y="5215"/>
                      </a:cubicBezTo>
                      <a:lnTo>
                        <a:pt x="13978" y="13026"/>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32" name="Google Shape;3432;p321"/>
                <p:cNvSpPr/>
                <p:nvPr/>
              </p:nvSpPr>
              <p:spPr>
                <a:xfrm>
                  <a:off x="1809765" y="-2194393"/>
                  <a:ext cx="238125" cy="228600"/>
                </a:xfrm>
                <a:custGeom>
                  <a:rect b="b" l="l" r="r" t="t"/>
                  <a:pathLst>
                    <a:path extrusionOk="0" h="228600" w="238125">
                      <a:moveTo>
                        <a:pt x="5215" y="5215"/>
                      </a:moveTo>
                      <a:cubicBezTo>
                        <a:pt x="5215" y="5215"/>
                        <a:pt x="112085" y="162759"/>
                        <a:pt x="239721" y="230386"/>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33" name="Google Shape;3433;p321"/>
                <p:cNvSpPr/>
                <p:nvPr/>
              </p:nvSpPr>
              <p:spPr>
                <a:xfrm>
                  <a:off x="2105040" y="-1967126"/>
                  <a:ext cx="3143250" cy="95250"/>
                </a:xfrm>
                <a:custGeom>
                  <a:rect b="b" l="l" r="r" t="t"/>
                  <a:pathLst>
                    <a:path extrusionOk="0" h="95250" w="3143250">
                      <a:moveTo>
                        <a:pt x="5215" y="5786"/>
                      </a:moveTo>
                      <a:cubicBezTo>
                        <a:pt x="5215" y="5786"/>
                        <a:pt x="178570" y="63222"/>
                        <a:pt x="438031" y="73223"/>
                      </a:cubicBezTo>
                      <a:cubicBezTo>
                        <a:pt x="697492" y="83129"/>
                        <a:pt x="1372910" y="95607"/>
                        <a:pt x="1757434" y="90654"/>
                      </a:cubicBezTo>
                      <a:cubicBezTo>
                        <a:pt x="2141863" y="85701"/>
                        <a:pt x="2607826" y="88939"/>
                        <a:pt x="2859096" y="61984"/>
                      </a:cubicBezTo>
                      <a:cubicBezTo>
                        <a:pt x="2984635" y="48554"/>
                        <a:pt x="3143417" y="5215"/>
                        <a:pt x="3143417"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34" name="Google Shape;3434;p321"/>
                <p:cNvSpPr/>
                <p:nvPr/>
              </p:nvSpPr>
              <p:spPr>
                <a:xfrm>
                  <a:off x="5198951" y="-2156960"/>
                  <a:ext cx="228600" cy="228600"/>
                </a:xfrm>
                <a:custGeom>
                  <a:rect b="b" l="l" r="r" t="t"/>
                  <a:pathLst>
                    <a:path extrusionOk="0" h="228600" w="228600">
                      <a:moveTo>
                        <a:pt x="191429" y="10168"/>
                      </a:moveTo>
                      <a:lnTo>
                        <a:pt x="229719" y="5215"/>
                      </a:lnTo>
                      <a:cubicBezTo>
                        <a:pt x="229719" y="5215"/>
                        <a:pt x="197335" y="119991"/>
                        <a:pt x="103322" y="199811"/>
                      </a:cubicBezTo>
                      <a:cubicBezTo>
                        <a:pt x="103322" y="199811"/>
                        <a:pt x="45125" y="216480"/>
                        <a:pt x="5215" y="224766"/>
                      </a:cubicBezTo>
                      <a:cubicBezTo>
                        <a:pt x="5215" y="224766"/>
                        <a:pt x="73414" y="187333"/>
                        <a:pt x="117515" y="128278"/>
                      </a:cubicBezTo>
                      <a:cubicBezTo>
                        <a:pt x="158853" y="72938"/>
                        <a:pt x="181523" y="43506"/>
                        <a:pt x="191524" y="10168"/>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35" name="Google Shape;3435;p321"/>
                <p:cNvSpPr/>
                <p:nvPr/>
              </p:nvSpPr>
              <p:spPr>
                <a:xfrm>
                  <a:off x="1871773" y="-2194393"/>
                  <a:ext cx="1057275" cy="276225"/>
                </a:xfrm>
                <a:custGeom>
                  <a:rect b="b" l="l" r="r" t="t"/>
                  <a:pathLst>
                    <a:path extrusionOk="0" h="276225" w="1057275">
                      <a:moveTo>
                        <a:pt x="5215" y="5215"/>
                      </a:moveTo>
                      <a:cubicBezTo>
                        <a:pt x="5215" y="5215"/>
                        <a:pt x="366974" y="223052"/>
                        <a:pt x="1056680" y="276677"/>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36" name="Google Shape;3436;p321"/>
                <p:cNvSpPr/>
                <p:nvPr/>
              </p:nvSpPr>
              <p:spPr>
                <a:xfrm>
                  <a:off x="1889299" y="-2343269"/>
                  <a:ext cx="723900" cy="142875"/>
                </a:xfrm>
                <a:custGeom>
                  <a:rect b="b" l="l" r="r" t="t"/>
                  <a:pathLst>
                    <a:path extrusionOk="0" h="142875" w="723900">
                      <a:moveTo>
                        <a:pt x="5215" y="5215"/>
                      </a:moveTo>
                      <a:cubicBezTo>
                        <a:pt x="5215" y="5215"/>
                        <a:pt x="212288" y="135136"/>
                        <a:pt x="721209" y="146280"/>
                      </a:cubicBezTo>
                      <a:cubicBezTo>
                        <a:pt x="721209" y="146280"/>
                        <a:pt x="269629" y="107513"/>
                        <a:pt x="5215" y="5215"/>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37" name="Google Shape;3437;p321"/>
                <p:cNvSpPr/>
                <p:nvPr/>
              </p:nvSpPr>
              <p:spPr>
                <a:xfrm>
                  <a:off x="2627518" y="-3184189"/>
                  <a:ext cx="1847850" cy="1209675"/>
                </a:xfrm>
                <a:custGeom>
                  <a:rect b="b" l="l" r="r" t="t"/>
                  <a:pathLst>
                    <a:path extrusionOk="0" h="1209675" w="1847850">
                      <a:moveTo>
                        <a:pt x="1842937" y="1043684"/>
                      </a:moveTo>
                      <a:cubicBezTo>
                        <a:pt x="1508610" y="1023682"/>
                        <a:pt x="1177045" y="1031587"/>
                        <a:pt x="1010928" y="1041589"/>
                      </a:cubicBezTo>
                      <a:cubicBezTo>
                        <a:pt x="844812" y="1051590"/>
                        <a:pt x="363324" y="1180463"/>
                        <a:pt x="281028" y="1199132"/>
                      </a:cubicBezTo>
                      <a:cubicBezTo>
                        <a:pt x="198732" y="1217801"/>
                        <a:pt x="155012" y="1205324"/>
                        <a:pt x="77669" y="1020729"/>
                      </a:cubicBezTo>
                      <a:cubicBezTo>
                        <a:pt x="326" y="836134"/>
                        <a:pt x="5279" y="605344"/>
                        <a:pt x="5279" y="605344"/>
                      </a:cubicBezTo>
                      <a:cubicBezTo>
                        <a:pt x="5279" y="605344"/>
                        <a:pt x="326" y="374553"/>
                        <a:pt x="77669" y="189958"/>
                      </a:cubicBezTo>
                      <a:cubicBezTo>
                        <a:pt x="155012" y="5364"/>
                        <a:pt x="198636" y="-7114"/>
                        <a:pt x="281028" y="11555"/>
                      </a:cubicBezTo>
                      <a:cubicBezTo>
                        <a:pt x="363324" y="30224"/>
                        <a:pt x="844812" y="159193"/>
                        <a:pt x="1010928" y="169099"/>
                      </a:cubicBezTo>
                      <a:cubicBezTo>
                        <a:pt x="1177045" y="179100"/>
                        <a:pt x="1508705" y="187196"/>
                        <a:pt x="1843032" y="167194"/>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38" name="Google Shape;3438;p321"/>
                <p:cNvSpPr/>
                <p:nvPr/>
              </p:nvSpPr>
              <p:spPr>
                <a:xfrm>
                  <a:off x="4461240" y="-3067387"/>
                  <a:ext cx="676275" cy="971550"/>
                </a:xfrm>
                <a:custGeom>
                  <a:rect b="b" l="l" r="r" t="t"/>
                  <a:pathLst>
                    <a:path extrusionOk="0" h="971550" w="676275">
                      <a:moveTo>
                        <a:pt x="83415" y="488637"/>
                      </a:moveTo>
                      <a:cubicBezTo>
                        <a:pt x="83415" y="602270"/>
                        <a:pt x="71795" y="780102"/>
                        <a:pt x="5215" y="936407"/>
                      </a:cubicBezTo>
                      <a:cubicBezTo>
                        <a:pt x="5215" y="936407"/>
                        <a:pt x="357830" y="986318"/>
                        <a:pt x="560713" y="968030"/>
                      </a:cubicBezTo>
                      <a:cubicBezTo>
                        <a:pt x="560713" y="968030"/>
                        <a:pt x="675489" y="809248"/>
                        <a:pt x="675489" y="488637"/>
                      </a:cubicBezTo>
                      <a:cubicBezTo>
                        <a:pt x="675489" y="168025"/>
                        <a:pt x="560713" y="9243"/>
                        <a:pt x="560713" y="9243"/>
                      </a:cubicBezTo>
                      <a:cubicBezTo>
                        <a:pt x="357830" y="-9045"/>
                        <a:pt x="5215" y="40866"/>
                        <a:pt x="5215" y="40866"/>
                      </a:cubicBezTo>
                      <a:cubicBezTo>
                        <a:pt x="71700" y="197171"/>
                        <a:pt x="83415" y="375003"/>
                        <a:pt x="83415" y="488637"/>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39" name="Google Shape;3439;p321"/>
                <p:cNvSpPr/>
                <p:nvPr/>
              </p:nvSpPr>
              <p:spPr>
                <a:xfrm>
                  <a:off x="4496387" y="-3042465"/>
                  <a:ext cx="619125" cy="923925"/>
                </a:xfrm>
                <a:custGeom>
                  <a:rect b="b" l="l" r="r" t="t"/>
                  <a:pathLst>
                    <a:path extrusionOk="0" h="923925" w="619125">
                      <a:moveTo>
                        <a:pt x="615386" y="463714"/>
                      </a:moveTo>
                      <a:cubicBezTo>
                        <a:pt x="615386" y="728985"/>
                        <a:pt x="534234" y="881480"/>
                        <a:pt x="511278" y="919295"/>
                      </a:cubicBezTo>
                      <a:cubicBezTo>
                        <a:pt x="347924" y="931487"/>
                        <a:pt x="93702" y="902245"/>
                        <a:pt x="5215" y="891005"/>
                      </a:cubicBezTo>
                      <a:cubicBezTo>
                        <a:pt x="61031" y="742797"/>
                        <a:pt x="73223" y="578681"/>
                        <a:pt x="73223" y="463714"/>
                      </a:cubicBezTo>
                      <a:cubicBezTo>
                        <a:pt x="73223" y="348747"/>
                        <a:pt x="61031" y="184632"/>
                        <a:pt x="5215" y="36423"/>
                      </a:cubicBezTo>
                      <a:cubicBezTo>
                        <a:pt x="93702" y="25183"/>
                        <a:pt x="347924" y="-4059"/>
                        <a:pt x="511278" y="8133"/>
                      </a:cubicBezTo>
                      <a:cubicBezTo>
                        <a:pt x="534138" y="45757"/>
                        <a:pt x="615386" y="198252"/>
                        <a:pt x="615386" y="463619"/>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40" name="Google Shape;3440;p321"/>
                <p:cNvSpPr/>
                <p:nvPr/>
              </p:nvSpPr>
              <p:spPr>
                <a:xfrm>
                  <a:off x="5016738" y="-2152007"/>
                  <a:ext cx="371475" cy="57150"/>
                </a:xfrm>
                <a:custGeom>
                  <a:rect b="b" l="l" r="r" t="t"/>
                  <a:pathLst>
                    <a:path extrusionOk="0" h="57150" w="371475">
                      <a:moveTo>
                        <a:pt x="5215" y="52649"/>
                      </a:moveTo>
                      <a:cubicBezTo>
                        <a:pt x="5215" y="52649"/>
                        <a:pt x="153233" y="49316"/>
                        <a:pt x="373547"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41" name="Google Shape;3441;p321"/>
                <p:cNvSpPr/>
                <p:nvPr/>
              </p:nvSpPr>
              <p:spPr>
                <a:xfrm>
                  <a:off x="5423360" y="-3010971"/>
                  <a:ext cx="47625" cy="857250"/>
                </a:xfrm>
                <a:custGeom>
                  <a:rect b="b" l="l" r="r" t="t"/>
                  <a:pathLst>
                    <a:path extrusionOk="0" h="857250" w="47625">
                      <a:moveTo>
                        <a:pt x="5215" y="859226"/>
                      </a:moveTo>
                      <a:cubicBezTo>
                        <a:pt x="5215" y="859226"/>
                        <a:pt x="47601" y="681490"/>
                        <a:pt x="47601" y="432221"/>
                      </a:cubicBezTo>
                      <a:cubicBezTo>
                        <a:pt x="47601" y="182951"/>
                        <a:pt x="5215" y="5215"/>
                        <a:pt x="5215"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42" name="Google Shape;3442;p321"/>
                <p:cNvSpPr/>
                <p:nvPr/>
              </p:nvSpPr>
              <p:spPr>
                <a:xfrm>
                  <a:off x="5434790" y="-2214300"/>
                  <a:ext cx="85725" cy="19050"/>
                </a:xfrm>
                <a:custGeom>
                  <a:rect b="b" l="l" r="r" t="t"/>
                  <a:pathLst>
                    <a:path extrusionOk="0" h="19050" w="85725">
                      <a:moveTo>
                        <a:pt x="5215" y="15597"/>
                      </a:moveTo>
                      <a:lnTo>
                        <a:pt x="83511" y="5215"/>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43" name="Google Shape;3443;p321"/>
                <p:cNvSpPr/>
                <p:nvPr/>
              </p:nvSpPr>
              <p:spPr>
                <a:xfrm>
                  <a:off x="4253119" y="-2087713"/>
                  <a:ext cx="1095375" cy="57150"/>
                </a:xfrm>
                <a:custGeom>
                  <a:rect b="b" l="l" r="r" t="t"/>
                  <a:pathLst>
                    <a:path extrusionOk="0" h="57150" w="1095375">
                      <a:moveTo>
                        <a:pt x="5215" y="5215"/>
                      </a:moveTo>
                      <a:cubicBezTo>
                        <a:pt x="5215" y="5215"/>
                        <a:pt x="311539" y="30075"/>
                        <a:pt x="467844" y="43315"/>
                      </a:cubicBezTo>
                      <a:cubicBezTo>
                        <a:pt x="624150" y="56555"/>
                        <a:pt x="632532" y="71509"/>
                        <a:pt x="825413" y="45696"/>
                      </a:cubicBezTo>
                      <a:cubicBezTo>
                        <a:pt x="1018294" y="19884"/>
                        <a:pt x="1097066" y="13216"/>
                        <a:pt x="1097066" y="13216"/>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44" name="Google Shape;3444;p321"/>
                <p:cNvSpPr/>
                <p:nvPr/>
              </p:nvSpPr>
              <p:spPr>
                <a:xfrm>
                  <a:off x="4609353" y="-2033897"/>
                  <a:ext cx="704850" cy="85725"/>
                </a:xfrm>
                <a:custGeom>
                  <a:rect b="b" l="l" r="r" t="t"/>
                  <a:pathLst>
                    <a:path extrusionOk="0" h="85725" w="704850">
                      <a:moveTo>
                        <a:pt x="5215" y="85606"/>
                      </a:moveTo>
                      <a:cubicBezTo>
                        <a:pt x="5215" y="85606"/>
                        <a:pt x="159806" y="79415"/>
                        <a:pt x="344400" y="55221"/>
                      </a:cubicBezTo>
                      <a:cubicBezTo>
                        <a:pt x="528995" y="31028"/>
                        <a:pt x="706922" y="5215"/>
                        <a:pt x="706922"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45" name="Google Shape;3445;p321"/>
                <p:cNvSpPr/>
                <p:nvPr/>
              </p:nvSpPr>
              <p:spPr>
                <a:xfrm>
                  <a:off x="2687494" y="-3178802"/>
                  <a:ext cx="219075" cy="1190625"/>
                </a:xfrm>
                <a:custGeom>
                  <a:rect b="b" l="l" r="r" t="t"/>
                  <a:pathLst>
                    <a:path extrusionOk="0" h="1190625" w="219075">
                      <a:moveTo>
                        <a:pt x="216003" y="1194888"/>
                      </a:moveTo>
                      <a:cubicBezTo>
                        <a:pt x="216003" y="1194888"/>
                        <a:pt x="5215" y="1091541"/>
                        <a:pt x="5215" y="600051"/>
                      </a:cubicBezTo>
                      <a:cubicBezTo>
                        <a:pt x="5215" y="108561"/>
                        <a:pt x="216003" y="5215"/>
                        <a:pt x="216003"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46" name="Google Shape;3446;p321"/>
                <p:cNvSpPr/>
                <p:nvPr/>
              </p:nvSpPr>
              <p:spPr>
                <a:xfrm>
                  <a:off x="1767094" y="-2875784"/>
                  <a:ext cx="28575" cy="590550"/>
                </a:xfrm>
                <a:custGeom>
                  <a:rect b="b" l="l" r="r" t="t"/>
                  <a:pathLst>
                    <a:path extrusionOk="0" h="590550" w="28575">
                      <a:moveTo>
                        <a:pt x="5215" y="577640"/>
                      </a:moveTo>
                      <a:cubicBezTo>
                        <a:pt x="33980" y="620026"/>
                        <a:pt x="26360" y="536492"/>
                        <a:pt x="17597" y="438003"/>
                      </a:cubicBezTo>
                      <a:cubicBezTo>
                        <a:pt x="8834" y="339419"/>
                        <a:pt x="8834" y="254647"/>
                        <a:pt x="17597" y="156159"/>
                      </a:cubicBezTo>
                      <a:cubicBezTo>
                        <a:pt x="26360" y="57575"/>
                        <a:pt x="33980" y="-25864"/>
                        <a:pt x="5215" y="16522"/>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47" name="Google Shape;3447;p321"/>
                <p:cNvSpPr/>
                <p:nvPr/>
              </p:nvSpPr>
              <p:spPr>
                <a:xfrm>
                  <a:off x="1787382" y="-2318313"/>
                  <a:ext cx="1143000" cy="371475"/>
                </a:xfrm>
                <a:custGeom>
                  <a:rect b="b" l="l" r="r" t="t"/>
                  <a:pathLst>
                    <a:path extrusionOk="0" h="371475" w="1143000">
                      <a:moveTo>
                        <a:pt x="5215" y="5215"/>
                      </a:moveTo>
                      <a:cubicBezTo>
                        <a:pt x="5215" y="5215"/>
                        <a:pt x="34647" y="66175"/>
                        <a:pt x="80843" y="99893"/>
                      </a:cubicBezTo>
                      <a:cubicBezTo>
                        <a:pt x="80843" y="99893"/>
                        <a:pt x="393930" y="292013"/>
                        <a:pt x="1146119" y="371928"/>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48" name="Google Shape;3448;p321"/>
                <p:cNvSpPr/>
                <p:nvPr/>
              </p:nvSpPr>
              <p:spPr>
                <a:xfrm>
                  <a:off x="2736643" y="-3143133"/>
                  <a:ext cx="628650" cy="1123950"/>
                </a:xfrm>
                <a:custGeom>
                  <a:rect b="b" l="l" r="r" t="t"/>
                  <a:pathLst>
                    <a:path extrusionOk="0" h="1123950" w="628650">
                      <a:moveTo>
                        <a:pt x="175617" y="5551"/>
                      </a:moveTo>
                      <a:cubicBezTo>
                        <a:pt x="139422" y="14314"/>
                        <a:pt x="98274" y="98229"/>
                        <a:pt x="53411" y="216339"/>
                      </a:cubicBezTo>
                      <a:cubicBezTo>
                        <a:pt x="8549" y="334449"/>
                        <a:pt x="5215" y="476467"/>
                        <a:pt x="5215" y="564383"/>
                      </a:cubicBezTo>
                      <a:cubicBezTo>
                        <a:pt x="5215" y="652298"/>
                        <a:pt x="8549" y="794316"/>
                        <a:pt x="53411" y="912426"/>
                      </a:cubicBezTo>
                      <a:cubicBezTo>
                        <a:pt x="98274" y="1030536"/>
                        <a:pt x="139518" y="1114451"/>
                        <a:pt x="175617" y="1123215"/>
                      </a:cubicBezTo>
                      <a:cubicBezTo>
                        <a:pt x="211812" y="1131977"/>
                        <a:pt x="630912" y="1028441"/>
                        <a:pt x="630912" y="1028441"/>
                      </a:cubicBezTo>
                      <a:cubicBezTo>
                        <a:pt x="630912" y="1028441"/>
                        <a:pt x="566047" y="842608"/>
                        <a:pt x="566047" y="564478"/>
                      </a:cubicBezTo>
                      <a:cubicBezTo>
                        <a:pt x="566047" y="286348"/>
                        <a:pt x="630912" y="100515"/>
                        <a:pt x="630912" y="100515"/>
                      </a:cubicBezTo>
                      <a:cubicBezTo>
                        <a:pt x="630912" y="100515"/>
                        <a:pt x="211812" y="-3022"/>
                        <a:pt x="175617" y="5741"/>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49" name="Google Shape;3449;p321"/>
                <p:cNvSpPr/>
                <p:nvPr/>
              </p:nvSpPr>
              <p:spPr>
                <a:xfrm>
                  <a:off x="3326209" y="-3058310"/>
                  <a:ext cx="76200" cy="952500"/>
                </a:xfrm>
                <a:custGeom>
                  <a:rect b="b" l="l" r="r" t="t"/>
                  <a:pathLst>
                    <a:path extrusionOk="0" h="952500" w="76200">
                      <a:moveTo>
                        <a:pt x="75065" y="955239"/>
                      </a:moveTo>
                      <a:cubicBezTo>
                        <a:pt x="75065" y="955239"/>
                        <a:pt x="-82098" y="494228"/>
                        <a:pt x="75065"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50" name="Google Shape;3450;p321"/>
                <p:cNvSpPr/>
                <p:nvPr/>
              </p:nvSpPr>
              <p:spPr>
                <a:xfrm>
                  <a:off x="3008106" y="-3418546"/>
                  <a:ext cx="180975" cy="209550"/>
                </a:xfrm>
                <a:custGeom>
                  <a:rect b="b" l="l" r="r" t="t"/>
                  <a:pathLst>
                    <a:path extrusionOk="0" h="209550" w="180975">
                      <a:moveTo>
                        <a:pt x="5215" y="207335"/>
                      </a:moveTo>
                      <a:lnTo>
                        <a:pt x="89987" y="207335"/>
                      </a:lnTo>
                      <a:lnTo>
                        <a:pt x="99989" y="165235"/>
                      </a:lnTo>
                      <a:cubicBezTo>
                        <a:pt x="101417" y="159139"/>
                        <a:pt x="106847" y="154853"/>
                        <a:pt x="113133" y="154853"/>
                      </a:cubicBezTo>
                      <a:lnTo>
                        <a:pt x="116943" y="154853"/>
                      </a:lnTo>
                      <a:cubicBezTo>
                        <a:pt x="121706" y="154853"/>
                        <a:pt x="126087" y="151900"/>
                        <a:pt x="127706" y="147328"/>
                      </a:cubicBezTo>
                      <a:lnTo>
                        <a:pt x="178094" y="9882"/>
                      </a:lnTo>
                      <a:cubicBezTo>
                        <a:pt x="178951" y="7596"/>
                        <a:pt x="177236" y="5215"/>
                        <a:pt x="174855" y="5215"/>
                      </a:cubicBezTo>
                      <a:lnTo>
                        <a:pt x="154662" y="5215"/>
                      </a:lnTo>
                      <a:cubicBezTo>
                        <a:pt x="127230" y="5215"/>
                        <a:pt x="102084" y="20550"/>
                        <a:pt x="89416" y="44839"/>
                      </a:cubicBezTo>
                      <a:lnTo>
                        <a:pt x="5215" y="207240"/>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51" name="Google Shape;3451;p321"/>
                <p:cNvSpPr/>
                <p:nvPr/>
              </p:nvSpPr>
              <p:spPr>
                <a:xfrm>
                  <a:off x="3008106" y="-1951601"/>
                  <a:ext cx="180975" cy="209550"/>
                </a:xfrm>
                <a:custGeom>
                  <a:rect b="b" l="l" r="r" t="t"/>
                  <a:pathLst>
                    <a:path extrusionOk="0" h="209550" w="180975">
                      <a:moveTo>
                        <a:pt x="5215" y="5215"/>
                      </a:moveTo>
                      <a:lnTo>
                        <a:pt x="89987" y="5215"/>
                      </a:lnTo>
                      <a:lnTo>
                        <a:pt x="99989" y="47315"/>
                      </a:lnTo>
                      <a:cubicBezTo>
                        <a:pt x="101417" y="53411"/>
                        <a:pt x="106847" y="57697"/>
                        <a:pt x="113133" y="57697"/>
                      </a:cubicBezTo>
                      <a:lnTo>
                        <a:pt x="116943" y="57697"/>
                      </a:lnTo>
                      <a:cubicBezTo>
                        <a:pt x="121706" y="57697"/>
                        <a:pt x="126087" y="60650"/>
                        <a:pt x="127706" y="65222"/>
                      </a:cubicBezTo>
                      <a:lnTo>
                        <a:pt x="178094" y="202668"/>
                      </a:lnTo>
                      <a:cubicBezTo>
                        <a:pt x="178951" y="204954"/>
                        <a:pt x="177236" y="207335"/>
                        <a:pt x="174855" y="207335"/>
                      </a:cubicBezTo>
                      <a:lnTo>
                        <a:pt x="154662" y="207335"/>
                      </a:lnTo>
                      <a:cubicBezTo>
                        <a:pt x="127230" y="207335"/>
                        <a:pt x="102084" y="192000"/>
                        <a:pt x="89416" y="167711"/>
                      </a:cubicBezTo>
                      <a:lnTo>
                        <a:pt x="5215" y="5310"/>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3452" name="Google Shape;3452;p321"/>
            <p:cNvGrpSpPr/>
            <p:nvPr/>
          </p:nvGrpSpPr>
          <p:grpSpPr>
            <a:xfrm>
              <a:off x="7950818" y="1497520"/>
              <a:ext cx="1057232" cy="522767"/>
              <a:chOff x="5830626" y="6195815"/>
              <a:chExt cx="1476375" cy="730020"/>
            </a:xfrm>
          </p:grpSpPr>
          <p:sp>
            <p:nvSpPr>
              <p:cNvPr id="3453" name="Google Shape;3453;p321"/>
              <p:cNvSpPr/>
              <p:nvPr/>
            </p:nvSpPr>
            <p:spPr>
              <a:xfrm>
                <a:off x="5915351" y="6817488"/>
                <a:ext cx="1314450" cy="9600"/>
              </a:xfrm>
              <a:custGeom>
                <a:rect b="b" l="l" r="r" t="t"/>
                <a:pathLst>
                  <a:path extrusionOk="0" h="120000" w="1314450">
                    <a:moveTo>
                      <a:pt x="1786" y="22501"/>
                    </a:moveTo>
                    <a:lnTo>
                      <a:pt x="1313283" y="22501"/>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54" name="Google Shape;3454;p321"/>
              <p:cNvSpPr/>
              <p:nvPr/>
            </p:nvSpPr>
            <p:spPr>
              <a:xfrm>
                <a:off x="5915351" y="6760909"/>
                <a:ext cx="1314450" cy="9600"/>
              </a:xfrm>
              <a:custGeom>
                <a:rect b="b" l="l" r="r" t="t"/>
                <a:pathLst>
                  <a:path extrusionOk="0" h="120000" w="1314450">
                    <a:moveTo>
                      <a:pt x="1786" y="22501"/>
                    </a:moveTo>
                    <a:lnTo>
                      <a:pt x="1313283" y="22501"/>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3455" name="Google Shape;3455;p321"/>
              <p:cNvGrpSpPr/>
              <p:nvPr/>
            </p:nvGrpSpPr>
            <p:grpSpPr>
              <a:xfrm>
                <a:off x="5830626" y="6195814"/>
                <a:ext cx="1476375" cy="730020"/>
                <a:chOff x="5830626" y="6195815"/>
                <a:chExt cx="1476375" cy="730020"/>
              </a:xfrm>
            </p:grpSpPr>
            <p:sp>
              <p:nvSpPr>
                <p:cNvPr id="3456" name="Google Shape;3456;p321"/>
                <p:cNvSpPr/>
                <p:nvPr/>
              </p:nvSpPr>
              <p:spPr>
                <a:xfrm>
                  <a:off x="5830626" y="6268610"/>
                  <a:ext cx="1476375" cy="657225"/>
                </a:xfrm>
                <a:custGeom>
                  <a:rect b="b" l="l" r="r" t="t"/>
                  <a:pathLst>
                    <a:path extrusionOk="0" h="657225" w="1476375">
                      <a:moveTo>
                        <a:pt x="8215" y="8215"/>
                      </a:moveTo>
                      <a:lnTo>
                        <a:pt x="1476304" y="8215"/>
                      </a:lnTo>
                      <a:lnTo>
                        <a:pt x="1476304" y="650677"/>
                      </a:lnTo>
                      <a:lnTo>
                        <a:pt x="8215" y="650677"/>
                      </a:lnTo>
                      <a:close/>
                    </a:path>
                  </a:pathLst>
                </a:custGeom>
                <a:noFill/>
                <a:ln cap="flat" cmpd="sng" w="10950">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57" name="Google Shape;3457;p321"/>
                <p:cNvSpPr/>
                <p:nvPr/>
              </p:nvSpPr>
              <p:spPr>
                <a:xfrm>
                  <a:off x="5832126" y="6195815"/>
                  <a:ext cx="485775" cy="85725"/>
                </a:xfrm>
                <a:custGeom>
                  <a:rect b="b" l="l" r="r" t="t"/>
                  <a:pathLst>
                    <a:path extrusionOk="0" h="85725" w="485775">
                      <a:moveTo>
                        <a:pt x="391335" y="6715"/>
                      </a:moveTo>
                      <a:lnTo>
                        <a:pt x="6715" y="6715"/>
                      </a:lnTo>
                      <a:lnTo>
                        <a:pt x="6715" y="81010"/>
                      </a:lnTo>
                      <a:lnTo>
                        <a:pt x="480489" y="81010"/>
                      </a:lnTo>
                      <a:lnTo>
                        <a:pt x="391335" y="6715"/>
                      </a:lnTo>
                      <a:close/>
                    </a:path>
                  </a:pathLst>
                </a:custGeom>
                <a:solidFill>
                  <a:schemeClr val="lt1"/>
                </a:solid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58" name="Google Shape;3458;p321"/>
                <p:cNvSpPr/>
                <p:nvPr/>
              </p:nvSpPr>
              <p:spPr>
                <a:xfrm>
                  <a:off x="5915351" y="6704236"/>
                  <a:ext cx="1314450" cy="9600"/>
                </a:xfrm>
                <a:custGeom>
                  <a:rect b="b" l="l" r="r" t="t"/>
                  <a:pathLst>
                    <a:path extrusionOk="0" h="120000" w="1314450">
                      <a:moveTo>
                        <a:pt x="1786" y="22501"/>
                      </a:moveTo>
                      <a:lnTo>
                        <a:pt x="1313283" y="22501"/>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59" name="Google Shape;3459;p321"/>
                <p:cNvSpPr/>
                <p:nvPr/>
              </p:nvSpPr>
              <p:spPr>
                <a:xfrm>
                  <a:off x="5915351" y="6647657"/>
                  <a:ext cx="1314450" cy="9600"/>
                </a:xfrm>
                <a:custGeom>
                  <a:rect b="b" l="l" r="r" t="t"/>
                  <a:pathLst>
                    <a:path extrusionOk="0" h="120000" w="1314450">
                      <a:moveTo>
                        <a:pt x="1786" y="22501"/>
                      </a:moveTo>
                      <a:lnTo>
                        <a:pt x="1313283" y="22501"/>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60" name="Google Shape;3460;p321"/>
                <p:cNvSpPr/>
                <p:nvPr/>
              </p:nvSpPr>
              <p:spPr>
                <a:xfrm>
                  <a:off x="5915351" y="6591079"/>
                  <a:ext cx="1314450" cy="9600"/>
                </a:xfrm>
                <a:custGeom>
                  <a:rect b="b" l="l" r="r" t="t"/>
                  <a:pathLst>
                    <a:path extrusionOk="0" h="120000" w="1314450">
                      <a:moveTo>
                        <a:pt x="1786" y="22501"/>
                      </a:moveTo>
                      <a:lnTo>
                        <a:pt x="1313283" y="22501"/>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61" name="Google Shape;3461;p321"/>
                <p:cNvSpPr/>
                <p:nvPr/>
              </p:nvSpPr>
              <p:spPr>
                <a:xfrm>
                  <a:off x="5915351" y="6534500"/>
                  <a:ext cx="1314450" cy="9600"/>
                </a:xfrm>
                <a:custGeom>
                  <a:rect b="b" l="l" r="r" t="t"/>
                  <a:pathLst>
                    <a:path extrusionOk="0" h="120000" w="1314450">
                      <a:moveTo>
                        <a:pt x="1786" y="22501"/>
                      </a:moveTo>
                      <a:lnTo>
                        <a:pt x="1313283" y="22501"/>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62" name="Google Shape;3462;p321"/>
                <p:cNvSpPr/>
                <p:nvPr/>
              </p:nvSpPr>
              <p:spPr>
                <a:xfrm>
                  <a:off x="5915351" y="6477826"/>
                  <a:ext cx="1314450" cy="9600"/>
                </a:xfrm>
                <a:custGeom>
                  <a:rect b="b" l="l" r="r" t="t"/>
                  <a:pathLst>
                    <a:path extrusionOk="0" h="120000" w="1314450">
                      <a:moveTo>
                        <a:pt x="1786" y="22501"/>
                      </a:moveTo>
                      <a:lnTo>
                        <a:pt x="1313283" y="22501"/>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63" name="Google Shape;3463;p321"/>
                <p:cNvSpPr/>
                <p:nvPr/>
              </p:nvSpPr>
              <p:spPr>
                <a:xfrm>
                  <a:off x="5915351" y="6421248"/>
                  <a:ext cx="1314450" cy="9600"/>
                </a:xfrm>
                <a:custGeom>
                  <a:rect b="b" l="l" r="r" t="t"/>
                  <a:pathLst>
                    <a:path extrusionOk="0" h="120000" w="1314450">
                      <a:moveTo>
                        <a:pt x="1786" y="22501"/>
                      </a:moveTo>
                      <a:lnTo>
                        <a:pt x="1313283" y="22501"/>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64" name="Google Shape;3464;p321"/>
                <p:cNvSpPr/>
                <p:nvPr/>
              </p:nvSpPr>
              <p:spPr>
                <a:xfrm>
                  <a:off x="5915351" y="6364669"/>
                  <a:ext cx="1314450" cy="9600"/>
                </a:xfrm>
                <a:custGeom>
                  <a:rect b="b" l="l" r="r" t="t"/>
                  <a:pathLst>
                    <a:path extrusionOk="0" h="120000" w="1314450">
                      <a:moveTo>
                        <a:pt x="1786" y="22501"/>
                      </a:moveTo>
                      <a:lnTo>
                        <a:pt x="1313283" y="22501"/>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65" name="Google Shape;3465;p321"/>
                <p:cNvSpPr/>
                <p:nvPr/>
              </p:nvSpPr>
              <p:spPr>
                <a:xfrm>
                  <a:off x="5926566" y="6413318"/>
                  <a:ext cx="1266825" cy="400050"/>
                </a:xfrm>
                <a:custGeom>
                  <a:rect b="b" l="l" r="r" t="t"/>
                  <a:pathLst>
                    <a:path extrusionOk="0" h="400050" w="1266825">
                      <a:moveTo>
                        <a:pt x="0" y="405956"/>
                      </a:moveTo>
                      <a:cubicBezTo>
                        <a:pt x="63722" y="405956"/>
                        <a:pt x="63722" y="233077"/>
                        <a:pt x="127445" y="233077"/>
                      </a:cubicBezTo>
                      <a:cubicBezTo>
                        <a:pt x="191167" y="233077"/>
                        <a:pt x="191167" y="296133"/>
                        <a:pt x="254984" y="296133"/>
                      </a:cubicBezTo>
                      <a:cubicBezTo>
                        <a:pt x="318802" y="296133"/>
                        <a:pt x="318707" y="96298"/>
                        <a:pt x="382429" y="96298"/>
                      </a:cubicBezTo>
                      <a:cubicBezTo>
                        <a:pt x="446151" y="96298"/>
                        <a:pt x="446151" y="279940"/>
                        <a:pt x="509873" y="279940"/>
                      </a:cubicBezTo>
                      <a:cubicBezTo>
                        <a:pt x="573596" y="279940"/>
                        <a:pt x="573596" y="0"/>
                        <a:pt x="637318" y="0"/>
                      </a:cubicBezTo>
                      <a:cubicBezTo>
                        <a:pt x="701040" y="0"/>
                        <a:pt x="701040" y="221075"/>
                        <a:pt x="764762" y="221075"/>
                      </a:cubicBezTo>
                      <a:cubicBezTo>
                        <a:pt x="828485" y="221075"/>
                        <a:pt x="828485" y="82010"/>
                        <a:pt x="892207" y="82010"/>
                      </a:cubicBezTo>
                      <a:cubicBezTo>
                        <a:pt x="955929" y="82010"/>
                        <a:pt x="955929" y="236029"/>
                        <a:pt x="1019746" y="236029"/>
                      </a:cubicBezTo>
                      <a:cubicBezTo>
                        <a:pt x="1083564" y="236029"/>
                        <a:pt x="1083469" y="128302"/>
                        <a:pt x="1147191" y="128302"/>
                      </a:cubicBezTo>
                      <a:cubicBezTo>
                        <a:pt x="1210913" y="128302"/>
                        <a:pt x="1211009" y="405765"/>
                        <a:pt x="1274731" y="405765"/>
                      </a:cubicBezTo>
                      <a:lnTo>
                        <a:pt x="0" y="405765"/>
                      </a:ln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3466" name="Google Shape;3466;p321"/>
              <p:cNvGrpSpPr/>
              <p:nvPr/>
            </p:nvGrpSpPr>
            <p:grpSpPr>
              <a:xfrm>
                <a:off x="5830626" y="6195814"/>
                <a:ext cx="1476375" cy="730020"/>
                <a:chOff x="5830626" y="6195815"/>
                <a:chExt cx="1476375" cy="730020"/>
              </a:xfrm>
            </p:grpSpPr>
            <p:sp>
              <p:nvSpPr>
                <p:cNvPr id="3467" name="Google Shape;3467;p321"/>
                <p:cNvSpPr/>
                <p:nvPr/>
              </p:nvSpPr>
              <p:spPr>
                <a:xfrm>
                  <a:off x="5830626" y="6268610"/>
                  <a:ext cx="1476375" cy="657225"/>
                </a:xfrm>
                <a:custGeom>
                  <a:rect b="b" l="l" r="r" t="t"/>
                  <a:pathLst>
                    <a:path extrusionOk="0" h="657225" w="1476375">
                      <a:moveTo>
                        <a:pt x="8215" y="8215"/>
                      </a:moveTo>
                      <a:lnTo>
                        <a:pt x="1476304" y="8215"/>
                      </a:lnTo>
                      <a:lnTo>
                        <a:pt x="1476304" y="650677"/>
                      </a:lnTo>
                      <a:lnTo>
                        <a:pt x="8215" y="650677"/>
                      </a:lnTo>
                      <a:close/>
                    </a:path>
                  </a:pathLst>
                </a:custGeom>
                <a:noFill/>
                <a:ln cap="flat" cmpd="sng" w="10950">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68" name="Google Shape;3468;p321"/>
                <p:cNvSpPr/>
                <p:nvPr/>
              </p:nvSpPr>
              <p:spPr>
                <a:xfrm>
                  <a:off x="5832126" y="6195815"/>
                  <a:ext cx="485775" cy="85725"/>
                </a:xfrm>
                <a:custGeom>
                  <a:rect b="b" l="l" r="r" t="t"/>
                  <a:pathLst>
                    <a:path extrusionOk="0" h="85725" w="485775">
                      <a:moveTo>
                        <a:pt x="391335" y="6715"/>
                      </a:moveTo>
                      <a:lnTo>
                        <a:pt x="6715" y="6715"/>
                      </a:lnTo>
                      <a:lnTo>
                        <a:pt x="6715" y="81010"/>
                      </a:lnTo>
                      <a:lnTo>
                        <a:pt x="480489" y="81010"/>
                      </a:lnTo>
                      <a:lnTo>
                        <a:pt x="391335" y="6715"/>
                      </a:lnTo>
                      <a:close/>
                    </a:path>
                  </a:pathLst>
                </a:custGeom>
                <a:solidFill>
                  <a:schemeClr val="lt1"/>
                </a:solid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69" name="Google Shape;3469;p321"/>
                <p:cNvSpPr/>
                <p:nvPr/>
              </p:nvSpPr>
              <p:spPr>
                <a:xfrm>
                  <a:off x="5915351" y="6704236"/>
                  <a:ext cx="1314450" cy="9600"/>
                </a:xfrm>
                <a:custGeom>
                  <a:rect b="b" l="l" r="r" t="t"/>
                  <a:pathLst>
                    <a:path extrusionOk="0" h="120000" w="1314450">
                      <a:moveTo>
                        <a:pt x="1786" y="22501"/>
                      </a:moveTo>
                      <a:lnTo>
                        <a:pt x="1313283" y="22501"/>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70" name="Google Shape;3470;p321"/>
                <p:cNvSpPr/>
                <p:nvPr/>
              </p:nvSpPr>
              <p:spPr>
                <a:xfrm>
                  <a:off x="5915351" y="6647657"/>
                  <a:ext cx="1314450" cy="9600"/>
                </a:xfrm>
                <a:custGeom>
                  <a:rect b="b" l="l" r="r" t="t"/>
                  <a:pathLst>
                    <a:path extrusionOk="0" h="120000" w="1314450">
                      <a:moveTo>
                        <a:pt x="1786" y="22501"/>
                      </a:moveTo>
                      <a:lnTo>
                        <a:pt x="1313283" y="22501"/>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71" name="Google Shape;3471;p321"/>
                <p:cNvSpPr/>
                <p:nvPr/>
              </p:nvSpPr>
              <p:spPr>
                <a:xfrm>
                  <a:off x="5915351" y="6591079"/>
                  <a:ext cx="1314450" cy="9600"/>
                </a:xfrm>
                <a:custGeom>
                  <a:rect b="b" l="l" r="r" t="t"/>
                  <a:pathLst>
                    <a:path extrusionOk="0" h="120000" w="1314450">
                      <a:moveTo>
                        <a:pt x="1786" y="22501"/>
                      </a:moveTo>
                      <a:lnTo>
                        <a:pt x="1313283" y="22501"/>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72" name="Google Shape;3472;p321"/>
                <p:cNvSpPr/>
                <p:nvPr/>
              </p:nvSpPr>
              <p:spPr>
                <a:xfrm>
                  <a:off x="5915351" y="6534500"/>
                  <a:ext cx="1314450" cy="9600"/>
                </a:xfrm>
                <a:custGeom>
                  <a:rect b="b" l="l" r="r" t="t"/>
                  <a:pathLst>
                    <a:path extrusionOk="0" h="120000" w="1314450">
                      <a:moveTo>
                        <a:pt x="1786" y="22501"/>
                      </a:moveTo>
                      <a:lnTo>
                        <a:pt x="1313283" y="22501"/>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73" name="Google Shape;3473;p321"/>
                <p:cNvSpPr/>
                <p:nvPr/>
              </p:nvSpPr>
              <p:spPr>
                <a:xfrm>
                  <a:off x="5915351" y="6477826"/>
                  <a:ext cx="1314450" cy="9600"/>
                </a:xfrm>
                <a:custGeom>
                  <a:rect b="b" l="l" r="r" t="t"/>
                  <a:pathLst>
                    <a:path extrusionOk="0" h="120000" w="1314450">
                      <a:moveTo>
                        <a:pt x="1786" y="22501"/>
                      </a:moveTo>
                      <a:lnTo>
                        <a:pt x="1313283" y="22501"/>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74" name="Google Shape;3474;p321"/>
                <p:cNvSpPr/>
                <p:nvPr/>
              </p:nvSpPr>
              <p:spPr>
                <a:xfrm>
                  <a:off x="5915351" y="6421248"/>
                  <a:ext cx="1314450" cy="9600"/>
                </a:xfrm>
                <a:custGeom>
                  <a:rect b="b" l="l" r="r" t="t"/>
                  <a:pathLst>
                    <a:path extrusionOk="0" h="120000" w="1314450">
                      <a:moveTo>
                        <a:pt x="1786" y="22501"/>
                      </a:moveTo>
                      <a:lnTo>
                        <a:pt x="1313283" y="22501"/>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75" name="Google Shape;3475;p321"/>
                <p:cNvSpPr/>
                <p:nvPr/>
              </p:nvSpPr>
              <p:spPr>
                <a:xfrm>
                  <a:off x="5915351" y="6364669"/>
                  <a:ext cx="1314450" cy="9600"/>
                </a:xfrm>
                <a:custGeom>
                  <a:rect b="b" l="l" r="r" t="t"/>
                  <a:pathLst>
                    <a:path extrusionOk="0" h="120000" w="1314450">
                      <a:moveTo>
                        <a:pt x="1786" y="22501"/>
                      </a:moveTo>
                      <a:lnTo>
                        <a:pt x="1313283" y="22501"/>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76" name="Google Shape;3476;p321"/>
                <p:cNvSpPr/>
                <p:nvPr/>
              </p:nvSpPr>
              <p:spPr>
                <a:xfrm>
                  <a:off x="5926566" y="6413318"/>
                  <a:ext cx="1266825" cy="400050"/>
                </a:xfrm>
                <a:custGeom>
                  <a:rect b="b" l="l" r="r" t="t"/>
                  <a:pathLst>
                    <a:path extrusionOk="0" h="400050" w="1266825">
                      <a:moveTo>
                        <a:pt x="0" y="405956"/>
                      </a:moveTo>
                      <a:cubicBezTo>
                        <a:pt x="63722" y="405956"/>
                        <a:pt x="63722" y="233077"/>
                        <a:pt x="127445" y="233077"/>
                      </a:cubicBezTo>
                      <a:cubicBezTo>
                        <a:pt x="191167" y="233077"/>
                        <a:pt x="191167" y="296133"/>
                        <a:pt x="254984" y="296133"/>
                      </a:cubicBezTo>
                      <a:cubicBezTo>
                        <a:pt x="318802" y="296133"/>
                        <a:pt x="318707" y="96298"/>
                        <a:pt x="382429" y="96298"/>
                      </a:cubicBezTo>
                      <a:cubicBezTo>
                        <a:pt x="446151" y="96298"/>
                        <a:pt x="446151" y="279940"/>
                        <a:pt x="509873" y="279940"/>
                      </a:cubicBezTo>
                      <a:cubicBezTo>
                        <a:pt x="573596" y="279940"/>
                        <a:pt x="573596" y="0"/>
                        <a:pt x="637318" y="0"/>
                      </a:cubicBezTo>
                      <a:cubicBezTo>
                        <a:pt x="701040" y="0"/>
                        <a:pt x="701040" y="221075"/>
                        <a:pt x="764762" y="221075"/>
                      </a:cubicBezTo>
                      <a:cubicBezTo>
                        <a:pt x="828485" y="221075"/>
                        <a:pt x="828485" y="82010"/>
                        <a:pt x="892207" y="82010"/>
                      </a:cubicBezTo>
                      <a:cubicBezTo>
                        <a:pt x="955929" y="82010"/>
                        <a:pt x="955929" y="236029"/>
                        <a:pt x="1019746" y="236029"/>
                      </a:cubicBezTo>
                      <a:cubicBezTo>
                        <a:pt x="1083564" y="236029"/>
                        <a:pt x="1083469" y="128302"/>
                        <a:pt x="1147191" y="128302"/>
                      </a:cubicBezTo>
                      <a:cubicBezTo>
                        <a:pt x="1210913" y="128302"/>
                        <a:pt x="1211009" y="405765"/>
                        <a:pt x="1274731" y="405765"/>
                      </a:cubicBezTo>
                      <a:lnTo>
                        <a:pt x="0" y="405765"/>
                      </a:ln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3477" name="Google Shape;3477;p321"/>
            <p:cNvGrpSpPr/>
            <p:nvPr/>
          </p:nvGrpSpPr>
          <p:grpSpPr>
            <a:xfrm>
              <a:off x="5348780" y="1526102"/>
              <a:ext cx="783861" cy="69189"/>
              <a:chOff x="3311739" y="-1135630"/>
              <a:chExt cx="647605" cy="57163"/>
            </a:xfrm>
          </p:grpSpPr>
          <p:grpSp>
            <p:nvGrpSpPr>
              <p:cNvPr id="3478" name="Google Shape;3478;p321"/>
              <p:cNvGrpSpPr/>
              <p:nvPr/>
            </p:nvGrpSpPr>
            <p:grpSpPr>
              <a:xfrm>
                <a:off x="3311739" y="-1135618"/>
                <a:ext cx="647605" cy="57150"/>
                <a:chOff x="3311739" y="-1135618"/>
                <a:chExt cx="647605" cy="57150"/>
              </a:xfrm>
            </p:grpSpPr>
            <p:sp>
              <p:nvSpPr>
                <p:cNvPr id="3479" name="Google Shape;3479;p321"/>
                <p:cNvSpPr/>
                <p:nvPr/>
              </p:nvSpPr>
              <p:spPr>
                <a:xfrm>
                  <a:off x="3321169" y="-1113329"/>
                  <a:ext cx="638175" cy="9525"/>
                </a:xfrm>
                <a:custGeom>
                  <a:rect b="b" l="l" r="r" t="t"/>
                  <a:pathLst>
                    <a:path extrusionOk="0" h="9525" w="638175">
                      <a:moveTo>
                        <a:pt x="635127" y="9525"/>
                      </a:moveTo>
                      <a:lnTo>
                        <a:pt x="4763" y="9525"/>
                      </a:lnTo>
                      <a:cubicBezTo>
                        <a:pt x="2096" y="9525"/>
                        <a:pt x="0" y="7429"/>
                        <a:pt x="0" y="4763"/>
                      </a:cubicBezTo>
                      <a:cubicBezTo>
                        <a:pt x="0" y="2096"/>
                        <a:pt x="2096" y="0"/>
                        <a:pt x="4763" y="0"/>
                      </a:cubicBezTo>
                      <a:lnTo>
                        <a:pt x="635127" y="0"/>
                      </a:lnTo>
                      <a:cubicBezTo>
                        <a:pt x="637794" y="0"/>
                        <a:pt x="639889" y="2096"/>
                        <a:pt x="639889" y="4763"/>
                      </a:cubicBezTo>
                      <a:cubicBezTo>
                        <a:pt x="639889" y="7429"/>
                        <a:pt x="637794" y="9525"/>
                        <a:pt x="635127" y="952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80" name="Google Shape;3480;p321"/>
                <p:cNvSpPr/>
                <p:nvPr/>
              </p:nvSpPr>
              <p:spPr>
                <a:xfrm>
                  <a:off x="3311739" y="-1122854"/>
                  <a:ext cx="447675" cy="28575"/>
                </a:xfrm>
                <a:custGeom>
                  <a:rect b="b" l="l" r="r" t="t"/>
                  <a:pathLst>
                    <a:path extrusionOk="0" h="28575" w="447675">
                      <a:moveTo>
                        <a:pt x="436817" y="28575"/>
                      </a:moveTo>
                      <a:lnTo>
                        <a:pt x="14288" y="28575"/>
                      </a:lnTo>
                      <a:cubicBezTo>
                        <a:pt x="6382" y="28575"/>
                        <a:pt x="0" y="22193"/>
                        <a:pt x="0" y="14288"/>
                      </a:cubicBezTo>
                      <a:cubicBezTo>
                        <a:pt x="0" y="6382"/>
                        <a:pt x="6382" y="0"/>
                        <a:pt x="14288" y="0"/>
                      </a:cubicBezTo>
                      <a:lnTo>
                        <a:pt x="436817" y="0"/>
                      </a:lnTo>
                      <a:cubicBezTo>
                        <a:pt x="444722" y="0"/>
                        <a:pt x="451104" y="6382"/>
                        <a:pt x="451104" y="14288"/>
                      </a:cubicBezTo>
                      <a:cubicBezTo>
                        <a:pt x="451104" y="22193"/>
                        <a:pt x="444722" y="28575"/>
                        <a:pt x="436817" y="2857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81" name="Google Shape;3481;p321"/>
                <p:cNvSpPr/>
                <p:nvPr/>
              </p:nvSpPr>
              <p:spPr>
                <a:xfrm>
                  <a:off x="3719981" y="-1135618"/>
                  <a:ext cx="57150" cy="57150"/>
                </a:xfrm>
                <a:custGeom>
                  <a:rect b="b" l="l" r="r" t="t"/>
                  <a:pathLst>
                    <a:path extrusionOk="0" h="57150" w="57150">
                      <a:moveTo>
                        <a:pt x="57150" y="28575"/>
                      </a:moveTo>
                      <a:cubicBezTo>
                        <a:pt x="57150" y="44357"/>
                        <a:pt x="44357" y="57150"/>
                        <a:pt x="28575" y="57150"/>
                      </a:cubicBezTo>
                      <a:cubicBezTo>
                        <a:pt x="12793" y="57150"/>
                        <a:pt x="0" y="44357"/>
                        <a:pt x="0" y="28575"/>
                      </a:cubicBezTo>
                      <a:cubicBezTo>
                        <a:pt x="0" y="12793"/>
                        <a:pt x="12793" y="0"/>
                        <a:pt x="28575" y="0"/>
                      </a:cubicBezTo>
                      <a:cubicBezTo>
                        <a:pt x="44357" y="0"/>
                        <a:pt x="57150" y="12793"/>
                        <a:pt x="57150" y="2857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3482" name="Google Shape;3482;p321"/>
              <p:cNvGrpSpPr/>
              <p:nvPr/>
            </p:nvGrpSpPr>
            <p:grpSpPr>
              <a:xfrm>
                <a:off x="3311739" y="-1135630"/>
                <a:ext cx="647605" cy="57150"/>
                <a:chOff x="3311739" y="-1135618"/>
                <a:chExt cx="647605" cy="57150"/>
              </a:xfrm>
            </p:grpSpPr>
            <p:sp>
              <p:nvSpPr>
                <p:cNvPr id="3483" name="Google Shape;3483;p321"/>
                <p:cNvSpPr/>
                <p:nvPr/>
              </p:nvSpPr>
              <p:spPr>
                <a:xfrm>
                  <a:off x="3321169" y="-1113329"/>
                  <a:ext cx="638175" cy="9525"/>
                </a:xfrm>
                <a:custGeom>
                  <a:rect b="b" l="l" r="r" t="t"/>
                  <a:pathLst>
                    <a:path extrusionOk="0" h="9525" w="638175">
                      <a:moveTo>
                        <a:pt x="635127" y="9525"/>
                      </a:moveTo>
                      <a:lnTo>
                        <a:pt x="4763" y="9525"/>
                      </a:lnTo>
                      <a:cubicBezTo>
                        <a:pt x="2096" y="9525"/>
                        <a:pt x="0" y="7429"/>
                        <a:pt x="0" y="4763"/>
                      </a:cubicBezTo>
                      <a:cubicBezTo>
                        <a:pt x="0" y="2096"/>
                        <a:pt x="2096" y="0"/>
                        <a:pt x="4763" y="0"/>
                      </a:cubicBezTo>
                      <a:lnTo>
                        <a:pt x="635127" y="0"/>
                      </a:lnTo>
                      <a:cubicBezTo>
                        <a:pt x="637794" y="0"/>
                        <a:pt x="639889" y="2096"/>
                        <a:pt x="639889" y="4763"/>
                      </a:cubicBezTo>
                      <a:cubicBezTo>
                        <a:pt x="639889" y="7429"/>
                        <a:pt x="637794" y="9525"/>
                        <a:pt x="635127" y="952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84" name="Google Shape;3484;p321"/>
                <p:cNvSpPr/>
                <p:nvPr/>
              </p:nvSpPr>
              <p:spPr>
                <a:xfrm>
                  <a:off x="3311739" y="-1122854"/>
                  <a:ext cx="447675" cy="28575"/>
                </a:xfrm>
                <a:custGeom>
                  <a:rect b="b" l="l" r="r" t="t"/>
                  <a:pathLst>
                    <a:path extrusionOk="0" h="28575" w="447675">
                      <a:moveTo>
                        <a:pt x="436817" y="28575"/>
                      </a:moveTo>
                      <a:lnTo>
                        <a:pt x="14288" y="28575"/>
                      </a:lnTo>
                      <a:cubicBezTo>
                        <a:pt x="6382" y="28575"/>
                        <a:pt x="0" y="22193"/>
                        <a:pt x="0" y="14288"/>
                      </a:cubicBezTo>
                      <a:cubicBezTo>
                        <a:pt x="0" y="6382"/>
                        <a:pt x="6382" y="0"/>
                        <a:pt x="14288" y="0"/>
                      </a:cubicBezTo>
                      <a:lnTo>
                        <a:pt x="436817" y="0"/>
                      </a:lnTo>
                      <a:cubicBezTo>
                        <a:pt x="444722" y="0"/>
                        <a:pt x="451104" y="6382"/>
                        <a:pt x="451104" y="14288"/>
                      </a:cubicBezTo>
                      <a:cubicBezTo>
                        <a:pt x="451104" y="22193"/>
                        <a:pt x="444722" y="28575"/>
                        <a:pt x="436817" y="2857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85" name="Google Shape;3485;p321"/>
                <p:cNvSpPr/>
                <p:nvPr/>
              </p:nvSpPr>
              <p:spPr>
                <a:xfrm>
                  <a:off x="3719981" y="-1135618"/>
                  <a:ext cx="57150" cy="57150"/>
                </a:xfrm>
                <a:custGeom>
                  <a:rect b="b" l="l" r="r" t="t"/>
                  <a:pathLst>
                    <a:path extrusionOk="0" h="57150" w="57150">
                      <a:moveTo>
                        <a:pt x="57150" y="28575"/>
                      </a:moveTo>
                      <a:cubicBezTo>
                        <a:pt x="57150" y="44357"/>
                        <a:pt x="44357" y="57150"/>
                        <a:pt x="28575" y="57150"/>
                      </a:cubicBezTo>
                      <a:cubicBezTo>
                        <a:pt x="12793" y="57150"/>
                        <a:pt x="0" y="44357"/>
                        <a:pt x="0" y="28575"/>
                      </a:cubicBezTo>
                      <a:cubicBezTo>
                        <a:pt x="0" y="12793"/>
                        <a:pt x="12793" y="0"/>
                        <a:pt x="28575" y="0"/>
                      </a:cubicBezTo>
                      <a:cubicBezTo>
                        <a:pt x="44357" y="0"/>
                        <a:pt x="57150" y="12793"/>
                        <a:pt x="57150" y="2857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3486" name="Google Shape;3486;p321"/>
            <p:cNvGrpSpPr/>
            <p:nvPr/>
          </p:nvGrpSpPr>
          <p:grpSpPr>
            <a:xfrm>
              <a:off x="5348690" y="1883518"/>
              <a:ext cx="783976" cy="69174"/>
              <a:chOff x="2501066" y="-840343"/>
              <a:chExt cx="647700" cy="57150"/>
            </a:xfrm>
          </p:grpSpPr>
          <p:grpSp>
            <p:nvGrpSpPr>
              <p:cNvPr id="3487" name="Google Shape;3487;p321"/>
              <p:cNvGrpSpPr/>
              <p:nvPr/>
            </p:nvGrpSpPr>
            <p:grpSpPr>
              <a:xfrm>
                <a:off x="2501066" y="-840343"/>
                <a:ext cx="647700" cy="57150"/>
                <a:chOff x="2501066" y="-840343"/>
                <a:chExt cx="647700" cy="57150"/>
              </a:xfrm>
            </p:grpSpPr>
            <p:sp>
              <p:nvSpPr>
                <p:cNvPr id="3488" name="Google Shape;3488;p321"/>
                <p:cNvSpPr/>
                <p:nvPr/>
              </p:nvSpPr>
              <p:spPr>
                <a:xfrm>
                  <a:off x="2510591" y="-818054"/>
                  <a:ext cx="638175" cy="9525"/>
                </a:xfrm>
                <a:custGeom>
                  <a:rect b="b" l="l" r="r" t="t"/>
                  <a:pathLst>
                    <a:path extrusionOk="0" h="9525" w="638175">
                      <a:moveTo>
                        <a:pt x="635127" y="9525"/>
                      </a:moveTo>
                      <a:lnTo>
                        <a:pt x="4763" y="9525"/>
                      </a:lnTo>
                      <a:cubicBezTo>
                        <a:pt x="2095" y="9525"/>
                        <a:pt x="0" y="7429"/>
                        <a:pt x="0" y="4763"/>
                      </a:cubicBezTo>
                      <a:cubicBezTo>
                        <a:pt x="0" y="2096"/>
                        <a:pt x="2095" y="0"/>
                        <a:pt x="4763" y="0"/>
                      </a:cubicBezTo>
                      <a:lnTo>
                        <a:pt x="635127" y="0"/>
                      </a:lnTo>
                      <a:cubicBezTo>
                        <a:pt x="637794" y="0"/>
                        <a:pt x="639889" y="2096"/>
                        <a:pt x="639889" y="4763"/>
                      </a:cubicBezTo>
                      <a:cubicBezTo>
                        <a:pt x="639889" y="7429"/>
                        <a:pt x="637794" y="9525"/>
                        <a:pt x="635127" y="952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89" name="Google Shape;3489;p321"/>
                <p:cNvSpPr/>
                <p:nvPr/>
              </p:nvSpPr>
              <p:spPr>
                <a:xfrm>
                  <a:off x="2501066" y="-827579"/>
                  <a:ext cx="276225" cy="28575"/>
                </a:xfrm>
                <a:custGeom>
                  <a:rect b="b" l="l" r="r" t="t"/>
                  <a:pathLst>
                    <a:path extrusionOk="0" h="28575" w="276225">
                      <a:moveTo>
                        <a:pt x="266605" y="28575"/>
                      </a:moveTo>
                      <a:lnTo>
                        <a:pt x="14288" y="28575"/>
                      </a:lnTo>
                      <a:cubicBezTo>
                        <a:pt x="6382" y="28575"/>
                        <a:pt x="0" y="22193"/>
                        <a:pt x="0" y="14288"/>
                      </a:cubicBezTo>
                      <a:cubicBezTo>
                        <a:pt x="0" y="6382"/>
                        <a:pt x="6382" y="0"/>
                        <a:pt x="14288" y="0"/>
                      </a:cubicBezTo>
                      <a:lnTo>
                        <a:pt x="266605" y="0"/>
                      </a:lnTo>
                      <a:cubicBezTo>
                        <a:pt x="274510" y="0"/>
                        <a:pt x="280892" y="6382"/>
                        <a:pt x="280892" y="14288"/>
                      </a:cubicBezTo>
                      <a:cubicBezTo>
                        <a:pt x="280892" y="22193"/>
                        <a:pt x="274510" y="28575"/>
                        <a:pt x="266605" y="2857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90" name="Google Shape;3490;p321"/>
                <p:cNvSpPr/>
                <p:nvPr/>
              </p:nvSpPr>
              <p:spPr>
                <a:xfrm>
                  <a:off x="2739096" y="-840343"/>
                  <a:ext cx="57150" cy="57150"/>
                </a:xfrm>
                <a:custGeom>
                  <a:rect b="b" l="l" r="r" t="t"/>
                  <a:pathLst>
                    <a:path extrusionOk="0" h="57150" w="57150">
                      <a:moveTo>
                        <a:pt x="57150" y="28575"/>
                      </a:moveTo>
                      <a:cubicBezTo>
                        <a:pt x="57150" y="44357"/>
                        <a:pt x="44357" y="57150"/>
                        <a:pt x="28575" y="57150"/>
                      </a:cubicBezTo>
                      <a:cubicBezTo>
                        <a:pt x="12793" y="57150"/>
                        <a:pt x="0" y="44357"/>
                        <a:pt x="0" y="28575"/>
                      </a:cubicBezTo>
                      <a:cubicBezTo>
                        <a:pt x="0" y="12793"/>
                        <a:pt x="12793" y="0"/>
                        <a:pt x="28575" y="0"/>
                      </a:cubicBezTo>
                      <a:cubicBezTo>
                        <a:pt x="44357" y="0"/>
                        <a:pt x="57150" y="12793"/>
                        <a:pt x="57150" y="2857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3491" name="Google Shape;3491;p321"/>
              <p:cNvGrpSpPr/>
              <p:nvPr/>
            </p:nvGrpSpPr>
            <p:grpSpPr>
              <a:xfrm>
                <a:off x="2501066" y="-840343"/>
                <a:ext cx="647700" cy="57150"/>
                <a:chOff x="2501066" y="-840343"/>
                <a:chExt cx="647700" cy="57150"/>
              </a:xfrm>
            </p:grpSpPr>
            <p:sp>
              <p:nvSpPr>
                <p:cNvPr id="3492" name="Google Shape;3492;p321"/>
                <p:cNvSpPr/>
                <p:nvPr/>
              </p:nvSpPr>
              <p:spPr>
                <a:xfrm>
                  <a:off x="2510591" y="-818054"/>
                  <a:ext cx="638175" cy="9525"/>
                </a:xfrm>
                <a:custGeom>
                  <a:rect b="b" l="l" r="r" t="t"/>
                  <a:pathLst>
                    <a:path extrusionOk="0" h="9525" w="638175">
                      <a:moveTo>
                        <a:pt x="635127" y="9525"/>
                      </a:moveTo>
                      <a:lnTo>
                        <a:pt x="4763" y="9525"/>
                      </a:lnTo>
                      <a:cubicBezTo>
                        <a:pt x="2095" y="9525"/>
                        <a:pt x="0" y="7429"/>
                        <a:pt x="0" y="4763"/>
                      </a:cubicBezTo>
                      <a:cubicBezTo>
                        <a:pt x="0" y="2096"/>
                        <a:pt x="2095" y="0"/>
                        <a:pt x="4763" y="0"/>
                      </a:cubicBezTo>
                      <a:lnTo>
                        <a:pt x="635127" y="0"/>
                      </a:lnTo>
                      <a:cubicBezTo>
                        <a:pt x="637794" y="0"/>
                        <a:pt x="639889" y="2096"/>
                        <a:pt x="639889" y="4763"/>
                      </a:cubicBezTo>
                      <a:cubicBezTo>
                        <a:pt x="639889" y="7429"/>
                        <a:pt x="637794" y="9525"/>
                        <a:pt x="635127" y="952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93" name="Google Shape;3493;p321"/>
                <p:cNvSpPr/>
                <p:nvPr/>
              </p:nvSpPr>
              <p:spPr>
                <a:xfrm>
                  <a:off x="2501066" y="-827579"/>
                  <a:ext cx="276225" cy="28575"/>
                </a:xfrm>
                <a:custGeom>
                  <a:rect b="b" l="l" r="r" t="t"/>
                  <a:pathLst>
                    <a:path extrusionOk="0" h="28575" w="276225">
                      <a:moveTo>
                        <a:pt x="266605" y="28575"/>
                      </a:moveTo>
                      <a:lnTo>
                        <a:pt x="14288" y="28575"/>
                      </a:lnTo>
                      <a:cubicBezTo>
                        <a:pt x="6382" y="28575"/>
                        <a:pt x="0" y="22193"/>
                        <a:pt x="0" y="14288"/>
                      </a:cubicBezTo>
                      <a:cubicBezTo>
                        <a:pt x="0" y="6382"/>
                        <a:pt x="6382" y="0"/>
                        <a:pt x="14288" y="0"/>
                      </a:cubicBezTo>
                      <a:lnTo>
                        <a:pt x="266605" y="0"/>
                      </a:lnTo>
                      <a:cubicBezTo>
                        <a:pt x="274510" y="0"/>
                        <a:pt x="280892" y="6382"/>
                        <a:pt x="280892" y="14288"/>
                      </a:cubicBezTo>
                      <a:cubicBezTo>
                        <a:pt x="280892" y="22193"/>
                        <a:pt x="274510" y="28575"/>
                        <a:pt x="266605" y="2857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94" name="Google Shape;3494;p321"/>
                <p:cNvSpPr/>
                <p:nvPr/>
              </p:nvSpPr>
              <p:spPr>
                <a:xfrm>
                  <a:off x="2739096" y="-840343"/>
                  <a:ext cx="57150" cy="57150"/>
                </a:xfrm>
                <a:custGeom>
                  <a:rect b="b" l="l" r="r" t="t"/>
                  <a:pathLst>
                    <a:path extrusionOk="0" h="57150" w="57150">
                      <a:moveTo>
                        <a:pt x="57150" y="28575"/>
                      </a:moveTo>
                      <a:cubicBezTo>
                        <a:pt x="57150" y="44357"/>
                        <a:pt x="44357" y="57150"/>
                        <a:pt x="28575" y="57150"/>
                      </a:cubicBezTo>
                      <a:cubicBezTo>
                        <a:pt x="12793" y="57150"/>
                        <a:pt x="0" y="44357"/>
                        <a:pt x="0" y="28575"/>
                      </a:cubicBezTo>
                      <a:cubicBezTo>
                        <a:pt x="0" y="12793"/>
                        <a:pt x="12793" y="0"/>
                        <a:pt x="28575" y="0"/>
                      </a:cubicBezTo>
                      <a:cubicBezTo>
                        <a:pt x="44357" y="0"/>
                        <a:pt x="57150" y="12793"/>
                        <a:pt x="57150" y="2857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3495" name="Google Shape;3495;p321"/>
            <p:cNvGrpSpPr/>
            <p:nvPr/>
          </p:nvGrpSpPr>
          <p:grpSpPr>
            <a:xfrm>
              <a:off x="5348755" y="1704818"/>
              <a:ext cx="783976" cy="69174"/>
              <a:chOff x="4122316" y="-840343"/>
              <a:chExt cx="647700" cy="57150"/>
            </a:xfrm>
          </p:grpSpPr>
          <p:grpSp>
            <p:nvGrpSpPr>
              <p:cNvPr id="3496" name="Google Shape;3496;p321"/>
              <p:cNvGrpSpPr/>
              <p:nvPr/>
            </p:nvGrpSpPr>
            <p:grpSpPr>
              <a:xfrm>
                <a:off x="4122316" y="-840343"/>
                <a:ext cx="647700" cy="57150"/>
                <a:chOff x="4122316" y="-840343"/>
                <a:chExt cx="647700" cy="57150"/>
              </a:xfrm>
            </p:grpSpPr>
            <p:sp>
              <p:nvSpPr>
                <p:cNvPr id="3497" name="Google Shape;3497;p321"/>
                <p:cNvSpPr/>
                <p:nvPr/>
              </p:nvSpPr>
              <p:spPr>
                <a:xfrm>
                  <a:off x="4131841" y="-818054"/>
                  <a:ext cx="638175" cy="9525"/>
                </a:xfrm>
                <a:custGeom>
                  <a:rect b="b" l="l" r="r" t="t"/>
                  <a:pathLst>
                    <a:path extrusionOk="0" h="9525" w="638175">
                      <a:moveTo>
                        <a:pt x="635127" y="9525"/>
                      </a:moveTo>
                      <a:lnTo>
                        <a:pt x="4763" y="9525"/>
                      </a:lnTo>
                      <a:cubicBezTo>
                        <a:pt x="2096" y="9525"/>
                        <a:pt x="0" y="7429"/>
                        <a:pt x="0" y="4763"/>
                      </a:cubicBezTo>
                      <a:cubicBezTo>
                        <a:pt x="0" y="2096"/>
                        <a:pt x="2096" y="0"/>
                        <a:pt x="4763" y="0"/>
                      </a:cubicBezTo>
                      <a:lnTo>
                        <a:pt x="635127" y="0"/>
                      </a:lnTo>
                      <a:cubicBezTo>
                        <a:pt x="637794" y="0"/>
                        <a:pt x="639889" y="2096"/>
                        <a:pt x="639889" y="4763"/>
                      </a:cubicBezTo>
                      <a:cubicBezTo>
                        <a:pt x="639889" y="7429"/>
                        <a:pt x="637794" y="9525"/>
                        <a:pt x="635127" y="952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98" name="Google Shape;3498;p321"/>
                <p:cNvSpPr/>
                <p:nvPr/>
              </p:nvSpPr>
              <p:spPr>
                <a:xfrm>
                  <a:off x="4122316" y="-827579"/>
                  <a:ext cx="390525" cy="28575"/>
                </a:xfrm>
                <a:custGeom>
                  <a:rect b="b" l="l" r="r" t="t"/>
                  <a:pathLst>
                    <a:path extrusionOk="0" h="28575" w="390525">
                      <a:moveTo>
                        <a:pt x="377571" y="28575"/>
                      </a:moveTo>
                      <a:lnTo>
                        <a:pt x="14288" y="28575"/>
                      </a:lnTo>
                      <a:cubicBezTo>
                        <a:pt x="6382" y="28575"/>
                        <a:pt x="0" y="22193"/>
                        <a:pt x="0" y="14288"/>
                      </a:cubicBezTo>
                      <a:cubicBezTo>
                        <a:pt x="0" y="6382"/>
                        <a:pt x="6382" y="0"/>
                        <a:pt x="14288" y="0"/>
                      </a:cubicBezTo>
                      <a:lnTo>
                        <a:pt x="377571" y="0"/>
                      </a:lnTo>
                      <a:cubicBezTo>
                        <a:pt x="385477" y="0"/>
                        <a:pt x="391859" y="6382"/>
                        <a:pt x="391859" y="14288"/>
                      </a:cubicBezTo>
                      <a:cubicBezTo>
                        <a:pt x="391859" y="22193"/>
                        <a:pt x="385477" y="28575"/>
                        <a:pt x="377571" y="2857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99" name="Google Shape;3499;p321"/>
                <p:cNvSpPr/>
                <p:nvPr/>
              </p:nvSpPr>
              <p:spPr>
                <a:xfrm>
                  <a:off x="4473408" y="-840343"/>
                  <a:ext cx="57150" cy="57150"/>
                </a:xfrm>
                <a:custGeom>
                  <a:rect b="b" l="l" r="r" t="t"/>
                  <a:pathLst>
                    <a:path extrusionOk="0" h="57150" w="57150">
                      <a:moveTo>
                        <a:pt x="57150" y="28575"/>
                      </a:moveTo>
                      <a:cubicBezTo>
                        <a:pt x="57150" y="44357"/>
                        <a:pt x="44357" y="57150"/>
                        <a:pt x="28575" y="57150"/>
                      </a:cubicBezTo>
                      <a:cubicBezTo>
                        <a:pt x="12794" y="57150"/>
                        <a:pt x="0" y="44357"/>
                        <a:pt x="0" y="28575"/>
                      </a:cubicBezTo>
                      <a:cubicBezTo>
                        <a:pt x="0" y="12793"/>
                        <a:pt x="12794" y="0"/>
                        <a:pt x="28575" y="0"/>
                      </a:cubicBezTo>
                      <a:cubicBezTo>
                        <a:pt x="44357" y="0"/>
                        <a:pt x="57150" y="12793"/>
                        <a:pt x="57150" y="2857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3500" name="Google Shape;3500;p321"/>
              <p:cNvGrpSpPr/>
              <p:nvPr/>
            </p:nvGrpSpPr>
            <p:grpSpPr>
              <a:xfrm>
                <a:off x="4122316" y="-840343"/>
                <a:ext cx="647700" cy="57150"/>
                <a:chOff x="4122316" y="-840343"/>
                <a:chExt cx="647700" cy="57150"/>
              </a:xfrm>
            </p:grpSpPr>
            <p:sp>
              <p:nvSpPr>
                <p:cNvPr id="3501" name="Google Shape;3501;p321"/>
                <p:cNvSpPr/>
                <p:nvPr/>
              </p:nvSpPr>
              <p:spPr>
                <a:xfrm>
                  <a:off x="4131841" y="-818054"/>
                  <a:ext cx="638175" cy="9525"/>
                </a:xfrm>
                <a:custGeom>
                  <a:rect b="b" l="l" r="r" t="t"/>
                  <a:pathLst>
                    <a:path extrusionOk="0" h="9525" w="638175">
                      <a:moveTo>
                        <a:pt x="635127" y="9525"/>
                      </a:moveTo>
                      <a:lnTo>
                        <a:pt x="4763" y="9525"/>
                      </a:lnTo>
                      <a:cubicBezTo>
                        <a:pt x="2096" y="9525"/>
                        <a:pt x="0" y="7429"/>
                        <a:pt x="0" y="4763"/>
                      </a:cubicBezTo>
                      <a:cubicBezTo>
                        <a:pt x="0" y="2096"/>
                        <a:pt x="2096" y="0"/>
                        <a:pt x="4763" y="0"/>
                      </a:cubicBezTo>
                      <a:lnTo>
                        <a:pt x="635127" y="0"/>
                      </a:lnTo>
                      <a:cubicBezTo>
                        <a:pt x="637794" y="0"/>
                        <a:pt x="639889" y="2096"/>
                        <a:pt x="639889" y="4763"/>
                      </a:cubicBezTo>
                      <a:cubicBezTo>
                        <a:pt x="639889" y="7429"/>
                        <a:pt x="637794" y="9525"/>
                        <a:pt x="635127" y="952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02" name="Google Shape;3502;p321"/>
                <p:cNvSpPr/>
                <p:nvPr/>
              </p:nvSpPr>
              <p:spPr>
                <a:xfrm>
                  <a:off x="4122316" y="-827579"/>
                  <a:ext cx="390525" cy="28575"/>
                </a:xfrm>
                <a:custGeom>
                  <a:rect b="b" l="l" r="r" t="t"/>
                  <a:pathLst>
                    <a:path extrusionOk="0" h="28575" w="390525">
                      <a:moveTo>
                        <a:pt x="377571" y="28575"/>
                      </a:moveTo>
                      <a:lnTo>
                        <a:pt x="14288" y="28575"/>
                      </a:lnTo>
                      <a:cubicBezTo>
                        <a:pt x="6382" y="28575"/>
                        <a:pt x="0" y="22193"/>
                        <a:pt x="0" y="14288"/>
                      </a:cubicBezTo>
                      <a:cubicBezTo>
                        <a:pt x="0" y="6382"/>
                        <a:pt x="6382" y="0"/>
                        <a:pt x="14288" y="0"/>
                      </a:cubicBezTo>
                      <a:lnTo>
                        <a:pt x="377571" y="0"/>
                      </a:lnTo>
                      <a:cubicBezTo>
                        <a:pt x="385477" y="0"/>
                        <a:pt x="391859" y="6382"/>
                        <a:pt x="391859" y="14288"/>
                      </a:cubicBezTo>
                      <a:cubicBezTo>
                        <a:pt x="391859" y="22193"/>
                        <a:pt x="385477" y="28575"/>
                        <a:pt x="377571" y="2857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03" name="Google Shape;3503;p321"/>
                <p:cNvSpPr/>
                <p:nvPr/>
              </p:nvSpPr>
              <p:spPr>
                <a:xfrm>
                  <a:off x="4473408" y="-840343"/>
                  <a:ext cx="57150" cy="57150"/>
                </a:xfrm>
                <a:custGeom>
                  <a:rect b="b" l="l" r="r" t="t"/>
                  <a:pathLst>
                    <a:path extrusionOk="0" h="57150" w="57150">
                      <a:moveTo>
                        <a:pt x="57150" y="28575"/>
                      </a:moveTo>
                      <a:cubicBezTo>
                        <a:pt x="57150" y="44357"/>
                        <a:pt x="44357" y="57150"/>
                        <a:pt x="28575" y="57150"/>
                      </a:cubicBezTo>
                      <a:cubicBezTo>
                        <a:pt x="12794" y="57150"/>
                        <a:pt x="0" y="44357"/>
                        <a:pt x="0" y="28575"/>
                      </a:cubicBezTo>
                      <a:cubicBezTo>
                        <a:pt x="0" y="12793"/>
                        <a:pt x="12794" y="0"/>
                        <a:pt x="28575" y="0"/>
                      </a:cubicBezTo>
                      <a:cubicBezTo>
                        <a:pt x="44357" y="0"/>
                        <a:pt x="57150" y="12793"/>
                        <a:pt x="57150" y="2857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3504" name="Google Shape;3504;p321"/>
            <p:cNvGrpSpPr/>
            <p:nvPr/>
          </p:nvGrpSpPr>
          <p:grpSpPr>
            <a:xfrm>
              <a:off x="6844488" y="714128"/>
              <a:ext cx="502936" cy="559921"/>
              <a:chOff x="546822" y="-3050905"/>
              <a:chExt cx="753237" cy="838581"/>
            </a:xfrm>
          </p:grpSpPr>
          <p:grpSp>
            <p:nvGrpSpPr>
              <p:cNvPr id="3505" name="Google Shape;3505;p321"/>
              <p:cNvGrpSpPr/>
              <p:nvPr/>
            </p:nvGrpSpPr>
            <p:grpSpPr>
              <a:xfrm>
                <a:off x="546822" y="-2736866"/>
                <a:ext cx="95250" cy="524161"/>
                <a:chOff x="546822" y="-2736866"/>
                <a:chExt cx="95250" cy="524161"/>
              </a:xfrm>
            </p:grpSpPr>
            <p:sp>
              <p:nvSpPr>
                <p:cNvPr id="3506" name="Google Shape;3506;p321"/>
                <p:cNvSpPr/>
                <p:nvPr/>
              </p:nvSpPr>
              <p:spPr>
                <a:xfrm>
                  <a:off x="546822" y="-2736866"/>
                  <a:ext cx="95250" cy="523875"/>
                </a:xfrm>
                <a:custGeom>
                  <a:rect b="b" l="l" r="r" t="t"/>
                  <a:pathLst>
                    <a:path extrusionOk="0" h="523875" w="95250">
                      <a:moveTo>
                        <a:pt x="104108" y="525304"/>
                      </a:moveTo>
                      <a:lnTo>
                        <a:pt x="0" y="525304"/>
                      </a:lnTo>
                      <a:lnTo>
                        <a:pt x="0" y="512445"/>
                      </a:lnTo>
                      <a:lnTo>
                        <a:pt x="104108" y="512445"/>
                      </a:lnTo>
                      <a:lnTo>
                        <a:pt x="104108" y="525304"/>
                      </a:lnTo>
                      <a:close/>
                      <a:moveTo>
                        <a:pt x="104108" y="499682"/>
                      </a:moveTo>
                      <a:lnTo>
                        <a:pt x="0" y="499682"/>
                      </a:lnTo>
                      <a:lnTo>
                        <a:pt x="0" y="486823"/>
                      </a:lnTo>
                      <a:lnTo>
                        <a:pt x="104108" y="486823"/>
                      </a:lnTo>
                      <a:lnTo>
                        <a:pt x="104108" y="499682"/>
                      </a:lnTo>
                      <a:close/>
                      <a:moveTo>
                        <a:pt x="104108" y="474059"/>
                      </a:moveTo>
                      <a:lnTo>
                        <a:pt x="0" y="474059"/>
                      </a:lnTo>
                      <a:lnTo>
                        <a:pt x="0" y="461201"/>
                      </a:lnTo>
                      <a:lnTo>
                        <a:pt x="104108" y="461201"/>
                      </a:lnTo>
                      <a:lnTo>
                        <a:pt x="104108" y="474059"/>
                      </a:lnTo>
                      <a:close/>
                      <a:moveTo>
                        <a:pt x="104108" y="448437"/>
                      </a:moveTo>
                      <a:lnTo>
                        <a:pt x="0" y="448437"/>
                      </a:lnTo>
                      <a:lnTo>
                        <a:pt x="0" y="435578"/>
                      </a:lnTo>
                      <a:lnTo>
                        <a:pt x="104108" y="435578"/>
                      </a:lnTo>
                      <a:lnTo>
                        <a:pt x="104108" y="448437"/>
                      </a:lnTo>
                      <a:close/>
                      <a:moveTo>
                        <a:pt x="104108" y="422815"/>
                      </a:moveTo>
                      <a:lnTo>
                        <a:pt x="0" y="422815"/>
                      </a:lnTo>
                      <a:lnTo>
                        <a:pt x="0" y="409956"/>
                      </a:lnTo>
                      <a:lnTo>
                        <a:pt x="104108" y="409956"/>
                      </a:lnTo>
                      <a:lnTo>
                        <a:pt x="104108" y="422815"/>
                      </a:lnTo>
                      <a:close/>
                      <a:moveTo>
                        <a:pt x="104108" y="397193"/>
                      </a:moveTo>
                      <a:lnTo>
                        <a:pt x="0" y="397193"/>
                      </a:lnTo>
                      <a:lnTo>
                        <a:pt x="0" y="384334"/>
                      </a:lnTo>
                      <a:lnTo>
                        <a:pt x="104108" y="384334"/>
                      </a:lnTo>
                      <a:lnTo>
                        <a:pt x="104108" y="397193"/>
                      </a:lnTo>
                      <a:close/>
                      <a:moveTo>
                        <a:pt x="104108" y="371570"/>
                      </a:moveTo>
                      <a:lnTo>
                        <a:pt x="0" y="371570"/>
                      </a:lnTo>
                      <a:lnTo>
                        <a:pt x="0" y="358712"/>
                      </a:lnTo>
                      <a:lnTo>
                        <a:pt x="104108" y="358712"/>
                      </a:lnTo>
                      <a:lnTo>
                        <a:pt x="104108" y="371570"/>
                      </a:lnTo>
                      <a:close/>
                      <a:moveTo>
                        <a:pt x="104108" y="345948"/>
                      </a:moveTo>
                      <a:lnTo>
                        <a:pt x="0" y="345948"/>
                      </a:lnTo>
                      <a:lnTo>
                        <a:pt x="0" y="333089"/>
                      </a:lnTo>
                      <a:lnTo>
                        <a:pt x="104108" y="333089"/>
                      </a:lnTo>
                      <a:lnTo>
                        <a:pt x="104108" y="345948"/>
                      </a:lnTo>
                      <a:close/>
                      <a:moveTo>
                        <a:pt x="104108" y="320326"/>
                      </a:moveTo>
                      <a:lnTo>
                        <a:pt x="0" y="320326"/>
                      </a:lnTo>
                      <a:lnTo>
                        <a:pt x="0" y="307467"/>
                      </a:lnTo>
                      <a:lnTo>
                        <a:pt x="104108" y="307467"/>
                      </a:lnTo>
                      <a:lnTo>
                        <a:pt x="104108" y="320326"/>
                      </a:lnTo>
                      <a:close/>
                      <a:moveTo>
                        <a:pt x="104108" y="294704"/>
                      </a:moveTo>
                      <a:lnTo>
                        <a:pt x="0" y="294704"/>
                      </a:lnTo>
                      <a:lnTo>
                        <a:pt x="0" y="281845"/>
                      </a:lnTo>
                      <a:lnTo>
                        <a:pt x="104108" y="281845"/>
                      </a:lnTo>
                      <a:lnTo>
                        <a:pt x="104108" y="294704"/>
                      </a:lnTo>
                      <a:close/>
                      <a:moveTo>
                        <a:pt x="104108" y="269081"/>
                      </a:moveTo>
                      <a:lnTo>
                        <a:pt x="0" y="269081"/>
                      </a:lnTo>
                      <a:lnTo>
                        <a:pt x="0" y="256223"/>
                      </a:lnTo>
                      <a:lnTo>
                        <a:pt x="104108" y="256223"/>
                      </a:lnTo>
                      <a:lnTo>
                        <a:pt x="104108" y="269081"/>
                      </a:lnTo>
                      <a:close/>
                      <a:moveTo>
                        <a:pt x="104108" y="243459"/>
                      </a:moveTo>
                      <a:lnTo>
                        <a:pt x="0" y="243459"/>
                      </a:lnTo>
                      <a:lnTo>
                        <a:pt x="0" y="230600"/>
                      </a:lnTo>
                      <a:lnTo>
                        <a:pt x="104108" y="230600"/>
                      </a:lnTo>
                      <a:lnTo>
                        <a:pt x="104108" y="243459"/>
                      </a:lnTo>
                      <a:close/>
                      <a:moveTo>
                        <a:pt x="104108" y="217837"/>
                      </a:moveTo>
                      <a:lnTo>
                        <a:pt x="0" y="217837"/>
                      </a:lnTo>
                      <a:lnTo>
                        <a:pt x="0" y="204978"/>
                      </a:lnTo>
                      <a:lnTo>
                        <a:pt x="104108" y="204978"/>
                      </a:lnTo>
                      <a:lnTo>
                        <a:pt x="104108" y="217837"/>
                      </a:lnTo>
                      <a:close/>
                      <a:moveTo>
                        <a:pt x="104108" y="192215"/>
                      </a:moveTo>
                      <a:lnTo>
                        <a:pt x="0" y="192215"/>
                      </a:lnTo>
                      <a:lnTo>
                        <a:pt x="0" y="179356"/>
                      </a:lnTo>
                      <a:lnTo>
                        <a:pt x="104108" y="179356"/>
                      </a:lnTo>
                      <a:lnTo>
                        <a:pt x="104108" y="192215"/>
                      </a:lnTo>
                      <a:close/>
                      <a:moveTo>
                        <a:pt x="104108" y="166592"/>
                      </a:moveTo>
                      <a:lnTo>
                        <a:pt x="0" y="166592"/>
                      </a:lnTo>
                      <a:lnTo>
                        <a:pt x="0" y="153734"/>
                      </a:lnTo>
                      <a:lnTo>
                        <a:pt x="104108" y="153734"/>
                      </a:lnTo>
                      <a:lnTo>
                        <a:pt x="104108" y="166592"/>
                      </a:lnTo>
                      <a:close/>
                      <a:moveTo>
                        <a:pt x="104108" y="140970"/>
                      </a:moveTo>
                      <a:lnTo>
                        <a:pt x="0" y="140970"/>
                      </a:lnTo>
                      <a:lnTo>
                        <a:pt x="0" y="128111"/>
                      </a:lnTo>
                      <a:lnTo>
                        <a:pt x="104108" y="128111"/>
                      </a:lnTo>
                      <a:lnTo>
                        <a:pt x="104108" y="140970"/>
                      </a:lnTo>
                      <a:close/>
                      <a:moveTo>
                        <a:pt x="104108" y="115348"/>
                      </a:moveTo>
                      <a:lnTo>
                        <a:pt x="0" y="115348"/>
                      </a:lnTo>
                      <a:lnTo>
                        <a:pt x="0" y="102489"/>
                      </a:lnTo>
                      <a:lnTo>
                        <a:pt x="104108" y="102489"/>
                      </a:lnTo>
                      <a:lnTo>
                        <a:pt x="104108" y="115348"/>
                      </a:lnTo>
                      <a:close/>
                      <a:moveTo>
                        <a:pt x="104108" y="89726"/>
                      </a:moveTo>
                      <a:lnTo>
                        <a:pt x="0" y="89726"/>
                      </a:lnTo>
                      <a:lnTo>
                        <a:pt x="0" y="76867"/>
                      </a:lnTo>
                      <a:lnTo>
                        <a:pt x="104108" y="76867"/>
                      </a:lnTo>
                      <a:lnTo>
                        <a:pt x="104108" y="89726"/>
                      </a:lnTo>
                      <a:close/>
                      <a:moveTo>
                        <a:pt x="104108" y="64103"/>
                      </a:moveTo>
                      <a:lnTo>
                        <a:pt x="0" y="64103"/>
                      </a:lnTo>
                      <a:lnTo>
                        <a:pt x="0" y="51245"/>
                      </a:lnTo>
                      <a:lnTo>
                        <a:pt x="104108" y="51245"/>
                      </a:lnTo>
                      <a:lnTo>
                        <a:pt x="104108" y="64103"/>
                      </a:lnTo>
                      <a:close/>
                      <a:moveTo>
                        <a:pt x="104108" y="38481"/>
                      </a:moveTo>
                      <a:lnTo>
                        <a:pt x="0" y="38481"/>
                      </a:lnTo>
                      <a:lnTo>
                        <a:pt x="0" y="25622"/>
                      </a:lnTo>
                      <a:lnTo>
                        <a:pt x="104108" y="25622"/>
                      </a:lnTo>
                      <a:lnTo>
                        <a:pt x="104108" y="38481"/>
                      </a:lnTo>
                      <a:close/>
                      <a:moveTo>
                        <a:pt x="104108" y="12859"/>
                      </a:moveTo>
                      <a:lnTo>
                        <a:pt x="0" y="12859"/>
                      </a:lnTo>
                      <a:lnTo>
                        <a:pt x="0" y="0"/>
                      </a:lnTo>
                      <a:lnTo>
                        <a:pt x="104108" y="0"/>
                      </a:lnTo>
                      <a:lnTo>
                        <a:pt x="104108" y="12859"/>
                      </a:ln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07" name="Google Shape;3507;p321"/>
                <p:cNvSpPr/>
                <p:nvPr/>
              </p:nvSpPr>
              <p:spPr>
                <a:xfrm>
                  <a:off x="546822" y="-2736580"/>
                  <a:ext cx="95250" cy="523875"/>
                </a:xfrm>
                <a:custGeom>
                  <a:rect b="b" l="l" r="r" t="t"/>
                  <a:pathLst>
                    <a:path extrusionOk="0" h="523875" w="95250">
                      <a:moveTo>
                        <a:pt x="104108" y="525304"/>
                      </a:moveTo>
                      <a:lnTo>
                        <a:pt x="0" y="525304"/>
                      </a:lnTo>
                      <a:lnTo>
                        <a:pt x="0" y="512445"/>
                      </a:lnTo>
                      <a:lnTo>
                        <a:pt x="104108" y="512445"/>
                      </a:lnTo>
                      <a:lnTo>
                        <a:pt x="104108" y="525304"/>
                      </a:lnTo>
                      <a:close/>
                      <a:moveTo>
                        <a:pt x="104108" y="499682"/>
                      </a:moveTo>
                      <a:lnTo>
                        <a:pt x="0" y="499682"/>
                      </a:lnTo>
                      <a:lnTo>
                        <a:pt x="0" y="486823"/>
                      </a:lnTo>
                      <a:lnTo>
                        <a:pt x="104108" y="486823"/>
                      </a:lnTo>
                      <a:lnTo>
                        <a:pt x="104108" y="499682"/>
                      </a:lnTo>
                      <a:close/>
                      <a:moveTo>
                        <a:pt x="104108" y="474059"/>
                      </a:moveTo>
                      <a:lnTo>
                        <a:pt x="0" y="474059"/>
                      </a:lnTo>
                      <a:lnTo>
                        <a:pt x="0" y="461201"/>
                      </a:lnTo>
                      <a:lnTo>
                        <a:pt x="104108" y="461201"/>
                      </a:lnTo>
                      <a:lnTo>
                        <a:pt x="104108" y="474059"/>
                      </a:lnTo>
                      <a:close/>
                      <a:moveTo>
                        <a:pt x="104108" y="448437"/>
                      </a:moveTo>
                      <a:lnTo>
                        <a:pt x="0" y="448437"/>
                      </a:lnTo>
                      <a:lnTo>
                        <a:pt x="0" y="435578"/>
                      </a:lnTo>
                      <a:lnTo>
                        <a:pt x="104108" y="435578"/>
                      </a:lnTo>
                      <a:lnTo>
                        <a:pt x="104108" y="448437"/>
                      </a:lnTo>
                      <a:close/>
                      <a:moveTo>
                        <a:pt x="104108" y="422815"/>
                      </a:moveTo>
                      <a:lnTo>
                        <a:pt x="0" y="422815"/>
                      </a:lnTo>
                      <a:lnTo>
                        <a:pt x="0" y="409956"/>
                      </a:lnTo>
                      <a:lnTo>
                        <a:pt x="104108" y="409956"/>
                      </a:lnTo>
                      <a:lnTo>
                        <a:pt x="104108" y="422815"/>
                      </a:lnTo>
                      <a:close/>
                      <a:moveTo>
                        <a:pt x="104108" y="397193"/>
                      </a:moveTo>
                      <a:lnTo>
                        <a:pt x="0" y="397193"/>
                      </a:lnTo>
                      <a:lnTo>
                        <a:pt x="0" y="384334"/>
                      </a:lnTo>
                      <a:lnTo>
                        <a:pt x="104108" y="384334"/>
                      </a:lnTo>
                      <a:lnTo>
                        <a:pt x="104108" y="397193"/>
                      </a:lnTo>
                      <a:close/>
                      <a:moveTo>
                        <a:pt x="104108" y="371570"/>
                      </a:moveTo>
                      <a:lnTo>
                        <a:pt x="0" y="371570"/>
                      </a:lnTo>
                      <a:lnTo>
                        <a:pt x="0" y="358712"/>
                      </a:lnTo>
                      <a:lnTo>
                        <a:pt x="104108" y="358712"/>
                      </a:lnTo>
                      <a:lnTo>
                        <a:pt x="104108" y="371570"/>
                      </a:lnTo>
                      <a:close/>
                      <a:moveTo>
                        <a:pt x="104108" y="345948"/>
                      </a:moveTo>
                      <a:lnTo>
                        <a:pt x="0" y="345948"/>
                      </a:lnTo>
                      <a:lnTo>
                        <a:pt x="0" y="333089"/>
                      </a:lnTo>
                      <a:lnTo>
                        <a:pt x="104108" y="333089"/>
                      </a:lnTo>
                      <a:lnTo>
                        <a:pt x="104108" y="345948"/>
                      </a:lnTo>
                      <a:close/>
                      <a:moveTo>
                        <a:pt x="104108" y="320326"/>
                      </a:moveTo>
                      <a:lnTo>
                        <a:pt x="0" y="320326"/>
                      </a:lnTo>
                      <a:lnTo>
                        <a:pt x="0" y="307467"/>
                      </a:lnTo>
                      <a:lnTo>
                        <a:pt x="104108" y="307467"/>
                      </a:lnTo>
                      <a:lnTo>
                        <a:pt x="104108" y="320326"/>
                      </a:lnTo>
                      <a:close/>
                      <a:moveTo>
                        <a:pt x="104108" y="294704"/>
                      </a:moveTo>
                      <a:lnTo>
                        <a:pt x="0" y="294704"/>
                      </a:lnTo>
                      <a:lnTo>
                        <a:pt x="0" y="281845"/>
                      </a:lnTo>
                      <a:lnTo>
                        <a:pt x="104108" y="281845"/>
                      </a:lnTo>
                      <a:lnTo>
                        <a:pt x="104108" y="294704"/>
                      </a:lnTo>
                      <a:close/>
                      <a:moveTo>
                        <a:pt x="104108" y="269081"/>
                      </a:moveTo>
                      <a:lnTo>
                        <a:pt x="0" y="269081"/>
                      </a:lnTo>
                      <a:lnTo>
                        <a:pt x="0" y="256223"/>
                      </a:lnTo>
                      <a:lnTo>
                        <a:pt x="104108" y="256223"/>
                      </a:lnTo>
                      <a:lnTo>
                        <a:pt x="104108" y="269081"/>
                      </a:lnTo>
                      <a:close/>
                      <a:moveTo>
                        <a:pt x="104108" y="243459"/>
                      </a:moveTo>
                      <a:lnTo>
                        <a:pt x="0" y="243459"/>
                      </a:lnTo>
                      <a:lnTo>
                        <a:pt x="0" y="230600"/>
                      </a:lnTo>
                      <a:lnTo>
                        <a:pt x="104108" y="230600"/>
                      </a:lnTo>
                      <a:lnTo>
                        <a:pt x="104108" y="243459"/>
                      </a:lnTo>
                      <a:close/>
                      <a:moveTo>
                        <a:pt x="104108" y="217837"/>
                      </a:moveTo>
                      <a:lnTo>
                        <a:pt x="0" y="217837"/>
                      </a:lnTo>
                      <a:lnTo>
                        <a:pt x="0" y="204978"/>
                      </a:lnTo>
                      <a:lnTo>
                        <a:pt x="104108" y="204978"/>
                      </a:lnTo>
                      <a:lnTo>
                        <a:pt x="104108" y="217837"/>
                      </a:lnTo>
                      <a:close/>
                      <a:moveTo>
                        <a:pt x="104108" y="192215"/>
                      </a:moveTo>
                      <a:lnTo>
                        <a:pt x="0" y="192215"/>
                      </a:lnTo>
                      <a:lnTo>
                        <a:pt x="0" y="179356"/>
                      </a:lnTo>
                      <a:lnTo>
                        <a:pt x="104108" y="179356"/>
                      </a:lnTo>
                      <a:lnTo>
                        <a:pt x="104108" y="192215"/>
                      </a:lnTo>
                      <a:close/>
                      <a:moveTo>
                        <a:pt x="104108" y="166592"/>
                      </a:moveTo>
                      <a:lnTo>
                        <a:pt x="0" y="166592"/>
                      </a:lnTo>
                      <a:lnTo>
                        <a:pt x="0" y="153734"/>
                      </a:lnTo>
                      <a:lnTo>
                        <a:pt x="104108" y="153734"/>
                      </a:lnTo>
                      <a:lnTo>
                        <a:pt x="104108" y="166592"/>
                      </a:lnTo>
                      <a:close/>
                      <a:moveTo>
                        <a:pt x="104108" y="140970"/>
                      </a:moveTo>
                      <a:lnTo>
                        <a:pt x="0" y="140970"/>
                      </a:lnTo>
                      <a:lnTo>
                        <a:pt x="0" y="128111"/>
                      </a:lnTo>
                      <a:lnTo>
                        <a:pt x="104108" y="128111"/>
                      </a:lnTo>
                      <a:lnTo>
                        <a:pt x="104108" y="140970"/>
                      </a:lnTo>
                      <a:close/>
                      <a:moveTo>
                        <a:pt x="104108" y="115348"/>
                      </a:moveTo>
                      <a:lnTo>
                        <a:pt x="0" y="115348"/>
                      </a:lnTo>
                      <a:lnTo>
                        <a:pt x="0" y="102489"/>
                      </a:lnTo>
                      <a:lnTo>
                        <a:pt x="104108" y="102489"/>
                      </a:lnTo>
                      <a:lnTo>
                        <a:pt x="104108" y="115348"/>
                      </a:lnTo>
                      <a:close/>
                      <a:moveTo>
                        <a:pt x="104108" y="89726"/>
                      </a:moveTo>
                      <a:lnTo>
                        <a:pt x="0" y="89726"/>
                      </a:lnTo>
                      <a:lnTo>
                        <a:pt x="0" y="76867"/>
                      </a:lnTo>
                      <a:lnTo>
                        <a:pt x="104108" y="76867"/>
                      </a:lnTo>
                      <a:lnTo>
                        <a:pt x="104108" y="89726"/>
                      </a:lnTo>
                      <a:close/>
                      <a:moveTo>
                        <a:pt x="104108" y="64103"/>
                      </a:moveTo>
                      <a:lnTo>
                        <a:pt x="0" y="64103"/>
                      </a:lnTo>
                      <a:lnTo>
                        <a:pt x="0" y="51245"/>
                      </a:lnTo>
                      <a:lnTo>
                        <a:pt x="104108" y="51245"/>
                      </a:lnTo>
                      <a:lnTo>
                        <a:pt x="104108" y="64103"/>
                      </a:lnTo>
                      <a:close/>
                      <a:moveTo>
                        <a:pt x="104108" y="38481"/>
                      </a:moveTo>
                      <a:lnTo>
                        <a:pt x="0" y="38481"/>
                      </a:lnTo>
                      <a:lnTo>
                        <a:pt x="0" y="25622"/>
                      </a:lnTo>
                      <a:lnTo>
                        <a:pt x="104108" y="25622"/>
                      </a:lnTo>
                      <a:lnTo>
                        <a:pt x="104108" y="38481"/>
                      </a:lnTo>
                      <a:close/>
                      <a:moveTo>
                        <a:pt x="104108" y="12859"/>
                      </a:moveTo>
                      <a:lnTo>
                        <a:pt x="0" y="12859"/>
                      </a:lnTo>
                      <a:lnTo>
                        <a:pt x="0" y="0"/>
                      </a:lnTo>
                      <a:lnTo>
                        <a:pt x="104108" y="0"/>
                      </a:lnTo>
                      <a:lnTo>
                        <a:pt x="104108" y="12859"/>
                      </a:ln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3508" name="Google Shape;3508;p321"/>
              <p:cNvGrpSpPr/>
              <p:nvPr/>
            </p:nvGrpSpPr>
            <p:grpSpPr>
              <a:xfrm>
                <a:off x="766183" y="-2869930"/>
                <a:ext cx="95250" cy="657225"/>
                <a:chOff x="766183" y="-2869930"/>
                <a:chExt cx="95250" cy="657225"/>
              </a:xfrm>
            </p:grpSpPr>
            <p:sp>
              <p:nvSpPr>
                <p:cNvPr id="3509" name="Google Shape;3509;p321"/>
                <p:cNvSpPr/>
                <p:nvPr/>
              </p:nvSpPr>
              <p:spPr>
                <a:xfrm>
                  <a:off x="766183" y="-2869930"/>
                  <a:ext cx="95250" cy="657225"/>
                </a:xfrm>
                <a:custGeom>
                  <a:rect b="b" l="l" r="r" t="t"/>
                  <a:pathLst>
                    <a:path extrusionOk="0" h="657225" w="95250">
                      <a:moveTo>
                        <a:pt x="104108" y="658273"/>
                      </a:moveTo>
                      <a:lnTo>
                        <a:pt x="0" y="658273"/>
                      </a:lnTo>
                      <a:lnTo>
                        <a:pt x="0" y="645319"/>
                      </a:lnTo>
                      <a:lnTo>
                        <a:pt x="104108" y="645319"/>
                      </a:lnTo>
                      <a:lnTo>
                        <a:pt x="104108" y="658273"/>
                      </a:lnTo>
                      <a:close/>
                      <a:moveTo>
                        <a:pt x="104108" y="632460"/>
                      </a:moveTo>
                      <a:lnTo>
                        <a:pt x="0" y="632460"/>
                      </a:lnTo>
                      <a:lnTo>
                        <a:pt x="0" y="619506"/>
                      </a:lnTo>
                      <a:lnTo>
                        <a:pt x="104108" y="619506"/>
                      </a:lnTo>
                      <a:lnTo>
                        <a:pt x="104108" y="632460"/>
                      </a:lnTo>
                      <a:close/>
                      <a:moveTo>
                        <a:pt x="104108" y="606647"/>
                      </a:moveTo>
                      <a:lnTo>
                        <a:pt x="0" y="606647"/>
                      </a:lnTo>
                      <a:lnTo>
                        <a:pt x="0" y="593693"/>
                      </a:lnTo>
                      <a:lnTo>
                        <a:pt x="104108" y="593693"/>
                      </a:lnTo>
                      <a:lnTo>
                        <a:pt x="104108" y="606647"/>
                      </a:lnTo>
                      <a:close/>
                      <a:moveTo>
                        <a:pt x="104108" y="580835"/>
                      </a:moveTo>
                      <a:lnTo>
                        <a:pt x="0" y="580835"/>
                      </a:lnTo>
                      <a:lnTo>
                        <a:pt x="0" y="567881"/>
                      </a:lnTo>
                      <a:lnTo>
                        <a:pt x="104108" y="567881"/>
                      </a:lnTo>
                      <a:lnTo>
                        <a:pt x="104108" y="580835"/>
                      </a:lnTo>
                      <a:close/>
                      <a:moveTo>
                        <a:pt x="104108" y="555022"/>
                      </a:moveTo>
                      <a:lnTo>
                        <a:pt x="0" y="555022"/>
                      </a:lnTo>
                      <a:lnTo>
                        <a:pt x="0" y="542068"/>
                      </a:lnTo>
                      <a:lnTo>
                        <a:pt x="104108" y="542068"/>
                      </a:lnTo>
                      <a:lnTo>
                        <a:pt x="104108" y="555022"/>
                      </a:lnTo>
                      <a:close/>
                      <a:moveTo>
                        <a:pt x="104108" y="529209"/>
                      </a:moveTo>
                      <a:lnTo>
                        <a:pt x="0" y="529209"/>
                      </a:lnTo>
                      <a:lnTo>
                        <a:pt x="0" y="516255"/>
                      </a:lnTo>
                      <a:lnTo>
                        <a:pt x="104108" y="516255"/>
                      </a:lnTo>
                      <a:lnTo>
                        <a:pt x="104108" y="529209"/>
                      </a:lnTo>
                      <a:close/>
                      <a:moveTo>
                        <a:pt x="104108" y="503396"/>
                      </a:moveTo>
                      <a:lnTo>
                        <a:pt x="0" y="503396"/>
                      </a:lnTo>
                      <a:lnTo>
                        <a:pt x="0" y="490442"/>
                      </a:lnTo>
                      <a:lnTo>
                        <a:pt x="104108" y="490442"/>
                      </a:lnTo>
                      <a:lnTo>
                        <a:pt x="104108" y="503396"/>
                      </a:lnTo>
                      <a:close/>
                      <a:moveTo>
                        <a:pt x="104108" y="477584"/>
                      </a:moveTo>
                      <a:lnTo>
                        <a:pt x="0" y="477584"/>
                      </a:lnTo>
                      <a:lnTo>
                        <a:pt x="0" y="464630"/>
                      </a:lnTo>
                      <a:lnTo>
                        <a:pt x="104108" y="464630"/>
                      </a:lnTo>
                      <a:lnTo>
                        <a:pt x="104108" y="477584"/>
                      </a:lnTo>
                      <a:close/>
                      <a:moveTo>
                        <a:pt x="104108" y="451771"/>
                      </a:moveTo>
                      <a:lnTo>
                        <a:pt x="0" y="451771"/>
                      </a:lnTo>
                      <a:lnTo>
                        <a:pt x="0" y="438817"/>
                      </a:lnTo>
                      <a:lnTo>
                        <a:pt x="104108" y="438817"/>
                      </a:lnTo>
                      <a:lnTo>
                        <a:pt x="104108" y="451771"/>
                      </a:lnTo>
                      <a:close/>
                      <a:moveTo>
                        <a:pt x="104108" y="425958"/>
                      </a:moveTo>
                      <a:lnTo>
                        <a:pt x="0" y="425958"/>
                      </a:lnTo>
                      <a:lnTo>
                        <a:pt x="0" y="413004"/>
                      </a:lnTo>
                      <a:lnTo>
                        <a:pt x="104108" y="413004"/>
                      </a:lnTo>
                      <a:lnTo>
                        <a:pt x="104108" y="425958"/>
                      </a:lnTo>
                      <a:close/>
                      <a:moveTo>
                        <a:pt x="104108" y="400145"/>
                      </a:moveTo>
                      <a:lnTo>
                        <a:pt x="0" y="400145"/>
                      </a:lnTo>
                      <a:lnTo>
                        <a:pt x="0" y="387191"/>
                      </a:lnTo>
                      <a:lnTo>
                        <a:pt x="104108" y="387191"/>
                      </a:lnTo>
                      <a:lnTo>
                        <a:pt x="104108" y="400145"/>
                      </a:lnTo>
                      <a:close/>
                      <a:moveTo>
                        <a:pt x="104108" y="374333"/>
                      </a:moveTo>
                      <a:lnTo>
                        <a:pt x="0" y="374333"/>
                      </a:lnTo>
                      <a:lnTo>
                        <a:pt x="0" y="361379"/>
                      </a:lnTo>
                      <a:lnTo>
                        <a:pt x="104108" y="361379"/>
                      </a:lnTo>
                      <a:lnTo>
                        <a:pt x="104108" y="374333"/>
                      </a:lnTo>
                      <a:close/>
                      <a:moveTo>
                        <a:pt x="104108" y="348520"/>
                      </a:moveTo>
                      <a:lnTo>
                        <a:pt x="0" y="348520"/>
                      </a:lnTo>
                      <a:lnTo>
                        <a:pt x="0" y="335566"/>
                      </a:lnTo>
                      <a:lnTo>
                        <a:pt x="104108" y="335566"/>
                      </a:lnTo>
                      <a:lnTo>
                        <a:pt x="104108" y="348520"/>
                      </a:lnTo>
                      <a:close/>
                      <a:moveTo>
                        <a:pt x="104108" y="322707"/>
                      </a:moveTo>
                      <a:lnTo>
                        <a:pt x="0" y="322707"/>
                      </a:lnTo>
                      <a:lnTo>
                        <a:pt x="0" y="309753"/>
                      </a:lnTo>
                      <a:lnTo>
                        <a:pt x="104108" y="309753"/>
                      </a:lnTo>
                      <a:lnTo>
                        <a:pt x="104108" y="322707"/>
                      </a:lnTo>
                      <a:close/>
                      <a:moveTo>
                        <a:pt x="104108" y="296894"/>
                      </a:moveTo>
                      <a:lnTo>
                        <a:pt x="0" y="296894"/>
                      </a:lnTo>
                      <a:lnTo>
                        <a:pt x="0" y="283940"/>
                      </a:lnTo>
                      <a:lnTo>
                        <a:pt x="104108" y="283940"/>
                      </a:lnTo>
                      <a:lnTo>
                        <a:pt x="104108" y="296894"/>
                      </a:lnTo>
                      <a:close/>
                      <a:moveTo>
                        <a:pt x="104108" y="271082"/>
                      </a:moveTo>
                      <a:lnTo>
                        <a:pt x="0" y="271082"/>
                      </a:lnTo>
                      <a:lnTo>
                        <a:pt x="0" y="258128"/>
                      </a:lnTo>
                      <a:lnTo>
                        <a:pt x="104108" y="258128"/>
                      </a:lnTo>
                      <a:lnTo>
                        <a:pt x="104108" y="271082"/>
                      </a:lnTo>
                      <a:close/>
                      <a:moveTo>
                        <a:pt x="104108" y="245269"/>
                      </a:moveTo>
                      <a:lnTo>
                        <a:pt x="0" y="245269"/>
                      </a:lnTo>
                      <a:lnTo>
                        <a:pt x="0" y="232315"/>
                      </a:lnTo>
                      <a:lnTo>
                        <a:pt x="104108" y="232315"/>
                      </a:lnTo>
                      <a:lnTo>
                        <a:pt x="104108" y="245269"/>
                      </a:lnTo>
                      <a:close/>
                      <a:moveTo>
                        <a:pt x="104108" y="219456"/>
                      </a:moveTo>
                      <a:lnTo>
                        <a:pt x="0" y="219456"/>
                      </a:lnTo>
                      <a:lnTo>
                        <a:pt x="0" y="206502"/>
                      </a:lnTo>
                      <a:lnTo>
                        <a:pt x="104108" y="206502"/>
                      </a:lnTo>
                      <a:lnTo>
                        <a:pt x="104108" y="219456"/>
                      </a:lnTo>
                      <a:close/>
                      <a:moveTo>
                        <a:pt x="104108" y="193643"/>
                      </a:moveTo>
                      <a:lnTo>
                        <a:pt x="0" y="193643"/>
                      </a:lnTo>
                      <a:lnTo>
                        <a:pt x="0" y="180689"/>
                      </a:lnTo>
                      <a:lnTo>
                        <a:pt x="104108" y="180689"/>
                      </a:lnTo>
                      <a:lnTo>
                        <a:pt x="104108" y="193643"/>
                      </a:lnTo>
                      <a:close/>
                      <a:moveTo>
                        <a:pt x="104108" y="167831"/>
                      </a:moveTo>
                      <a:lnTo>
                        <a:pt x="0" y="167831"/>
                      </a:lnTo>
                      <a:lnTo>
                        <a:pt x="0" y="154877"/>
                      </a:lnTo>
                      <a:lnTo>
                        <a:pt x="104108" y="154877"/>
                      </a:lnTo>
                      <a:lnTo>
                        <a:pt x="104108" y="167831"/>
                      </a:lnTo>
                      <a:close/>
                      <a:moveTo>
                        <a:pt x="104108" y="142018"/>
                      </a:moveTo>
                      <a:lnTo>
                        <a:pt x="0" y="142018"/>
                      </a:lnTo>
                      <a:lnTo>
                        <a:pt x="0" y="129064"/>
                      </a:lnTo>
                      <a:lnTo>
                        <a:pt x="104108" y="129064"/>
                      </a:lnTo>
                      <a:lnTo>
                        <a:pt x="104108" y="142018"/>
                      </a:lnTo>
                      <a:close/>
                      <a:moveTo>
                        <a:pt x="104108" y="116205"/>
                      </a:moveTo>
                      <a:lnTo>
                        <a:pt x="0" y="116205"/>
                      </a:lnTo>
                      <a:lnTo>
                        <a:pt x="0" y="103251"/>
                      </a:lnTo>
                      <a:lnTo>
                        <a:pt x="104108" y="103251"/>
                      </a:lnTo>
                      <a:lnTo>
                        <a:pt x="104108" y="116205"/>
                      </a:lnTo>
                      <a:close/>
                      <a:moveTo>
                        <a:pt x="104108" y="90392"/>
                      </a:moveTo>
                      <a:lnTo>
                        <a:pt x="0" y="90392"/>
                      </a:lnTo>
                      <a:lnTo>
                        <a:pt x="0" y="77438"/>
                      </a:lnTo>
                      <a:lnTo>
                        <a:pt x="104108" y="77438"/>
                      </a:lnTo>
                      <a:lnTo>
                        <a:pt x="104108" y="90392"/>
                      </a:lnTo>
                      <a:close/>
                      <a:moveTo>
                        <a:pt x="104108" y="64580"/>
                      </a:moveTo>
                      <a:lnTo>
                        <a:pt x="0" y="64580"/>
                      </a:lnTo>
                      <a:lnTo>
                        <a:pt x="0" y="51626"/>
                      </a:lnTo>
                      <a:lnTo>
                        <a:pt x="104108" y="51626"/>
                      </a:lnTo>
                      <a:lnTo>
                        <a:pt x="104108" y="64580"/>
                      </a:lnTo>
                      <a:close/>
                      <a:moveTo>
                        <a:pt x="104108" y="38767"/>
                      </a:moveTo>
                      <a:lnTo>
                        <a:pt x="0" y="38767"/>
                      </a:lnTo>
                      <a:lnTo>
                        <a:pt x="0" y="25813"/>
                      </a:lnTo>
                      <a:lnTo>
                        <a:pt x="104108" y="25813"/>
                      </a:lnTo>
                      <a:lnTo>
                        <a:pt x="104108" y="38767"/>
                      </a:lnTo>
                      <a:close/>
                      <a:moveTo>
                        <a:pt x="104108" y="12954"/>
                      </a:moveTo>
                      <a:lnTo>
                        <a:pt x="0" y="12954"/>
                      </a:lnTo>
                      <a:lnTo>
                        <a:pt x="0" y="0"/>
                      </a:lnTo>
                      <a:lnTo>
                        <a:pt x="104108" y="0"/>
                      </a:lnTo>
                      <a:lnTo>
                        <a:pt x="104108" y="12954"/>
                      </a:ln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10" name="Google Shape;3510;p321"/>
                <p:cNvSpPr/>
                <p:nvPr/>
              </p:nvSpPr>
              <p:spPr>
                <a:xfrm>
                  <a:off x="766183" y="-2869930"/>
                  <a:ext cx="95250" cy="657225"/>
                </a:xfrm>
                <a:custGeom>
                  <a:rect b="b" l="l" r="r" t="t"/>
                  <a:pathLst>
                    <a:path extrusionOk="0" h="657225" w="95250">
                      <a:moveTo>
                        <a:pt x="104108" y="658273"/>
                      </a:moveTo>
                      <a:lnTo>
                        <a:pt x="0" y="658273"/>
                      </a:lnTo>
                      <a:lnTo>
                        <a:pt x="0" y="645319"/>
                      </a:lnTo>
                      <a:lnTo>
                        <a:pt x="104108" y="645319"/>
                      </a:lnTo>
                      <a:lnTo>
                        <a:pt x="104108" y="658273"/>
                      </a:lnTo>
                      <a:close/>
                      <a:moveTo>
                        <a:pt x="104108" y="632460"/>
                      </a:moveTo>
                      <a:lnTo>
                        <a:pt x="0" y="632460"/>
                      </a:lnTo>
                      <a:lnTo>
                        <a:pt x="0" y="619506"/>
                      </a:lnTo>
                      <a:lnTo>
                        <a:pt x="104108" y="619506"/>
                      </a:lnTo>
                      <a:lnTo>
                        <a:pt x="104108" y="632460"/>
                      </a:lnTo>
                      <a:close/>
                      <a:moveTo>
                        <a:pt x="104108" y="606647"/>
                      </a:moveTo>
                      <a:lnTo>
                        <a:pt x="0" y="606647"/>
                      </a:lnTo>
                      <a:lnTo>
                        <a:pt x="0" y="593693"/>
                      </a:lnTo>
                      <a:lnTo>
                        <a:pt x="104108" y="593693"/>
                      </a:lnTo>
                      <a:lnTo>
                        <a:pt x="104108" y="606647"/>
                      </a:lnTo>
                      <a:close/>
                      <a:moveTo>
                        <a:pt x="104108" y="580835"/>
                      </a:moveTo>
                      <a:lnTo>
                        <a:pt x="0" y="580835"/>
                      </a:lnTo>
                      <a:lnTo>
                        <a:pt x="0" y="567881"/>
                      </a:lnTo>
                      <a:lnTo>
                        <a:pt x="104108" y="567881"/>
                      </a:lnTo>
                      <a:lnTo>
                        <a:pt x="104108" y="580835"/>
                      </a:lnTo>
                      <a:close/>
                      <a:moveTo>
                        <a:pt x="104108" y="555022"/>
                      </a:moveTo>
                      <a:lnTo>
                        <a:pt x="0" y="555022"/>
                      </a:lnTo>
                      <a:lnTo>
                        <a:pt x="0" y="542068"/>
                      </a:lnTo>
                      <a:lnTo>
                        <a:pt x="104108" y="542068"/>
                      </a:lnTo>
                      <a:lnTo>
                        <a:pt x="104108" y="555022"/>
                      </a:lnTo>
                      <a:close/>
                      <a:moveTo>
                        <a:pt x="104108" y="529209"/>
                      </a:moveTo>
                      <a:lnTo>
                        <a:pt x="0" y="529209"/>
                      </a:lnTo>
                      <a:lnTo>
                        <a:pt x="0" y="516255"/>
                      </a:lnTo>
                      <a:lnTo>
                        <a:pt x="104108" y="516255"/>
                      </a:lnTo>
                      <a:lnTo>
                        <a:pt x="104108" y="529209"/>
                      </a:lnTo>
                      <a:close/>
                      <a:moveTo>
                        <a:pt x="104108" y="503396"/>
                      </a:moveTo>
                      <a:lnTo>
                        <a:pt x="0" y="503396"/>
                      </a:lnTo>
                      <a:lnTo>
                        <a:pt x="0" y="490442"/>
                      </a:lnTo>
                      <a:lnTo>
                        <a:pt x="104108" y="490442"/>
                      </a:lnTo>
                      <a:lnTo>
                        <a:pt x="104108" y="503396"/>
                      </a:lnTo>
                      <a:close/>
                      <a:moveTo>
                        <a:pt x="104108" y="477584"/>
                      </a:moveTo>
                      <a:lnTo>
                        <a:pt x="0" y="477584"/>
                      </a:lnTo>
                      <a:lnTo>
                        <a:pt x="0" y="464630"/>
                      </a:lnTo>
                      <a:lnTo>
                        <a:pt x="104108" y="464630"/>
                      </a:lnTo>
                      <a:lnTo>
                        <a:pt x="104108" y="477584"/>
                      </a:lnTo>
                      <a:close/>
                      <a:moveTo>
                        <a:pt x="104108" y="451771"/>
                      </a:moveTo>
                      <a:lnTo>
                        <a:pt x="0" y="451771"/>
                      </a:lnTo>
                      <a:lnTo>
                        <a:pt x="0" y="438817"/>
                      </a:lnTo>
                      <a:lnTo>
                        <a:pt x="104108" y="438817"/>
                      </a:lnTo>
                      <a:lnTo>
                        <a:pt x="104108" y="451771"/>
                      </a:lnTo>
                      <a:close/>
                      <a:moveTo>
                        <a:pt x="104108" y="425958"/>
                      </a:moveTo>
                      <a:lnTo>
                        <a:pt x="0" y="425958"/>
                      </a:lnTo>
                      <a:lnTo>
                        <a:pt x="0" y="413004"/>
                      </a:lnTo>
                      <a:lnTo>
                        <a:pt x="104108" y="413004"/>
                      </a:lnTo>
                      <a:lnTo>
                        <a:pt x="104108" y="425958"/>
                      </a:lnTo>
                      <a:close/>
                      <a:moveTo>
                        <a:pt x="104108" y="400145"/>
                      </a:moveTo>
                      <a:lnTo>
                        <a:pt x="0" y="400145"/>
                      </a:lnTo>
                      <a:lnTo>
                        <a:pt x="0" y="387191"/>
                      </a:lnTo>
                      <a:lnTo>
                        <a:pt x="104108" y="387191"/>
                      </a:lnTo>
                      <a:lnTo>
                        <a:pt x="104108" y="400145"/>
                      </a:lnTo>
                      <a:close/>
                      <a:moveTo>
                        <a:pt x="104108" y="374333"/>
                      </a:moveTo>
                      <a:lnTo>
                        <a:pt x="0" y="374333"/>
                      </a:lnTo>
                      <a:lnTo>
                        <a:pt x="0" y="361379"/>
                      </a:lnTo>
                      <a:lnTo>
                        <a:pt x="104108" y="361379"/>
                      </a:lnTo>
                      <a:lnTo>
                        <a:pt x="104108" y="374333"/>
                      </a:lnTo>
                      <a:close/>
                      <a:moveTo>
                        <a:pt x="104108" y="348520"/>
                      </a:moveTo>
                      <a:lnTo>
                        <a:pt x="0" y="348520"/>
                      </a:lnTo>
                      <a:lnTo>
                        <a:pt x="0" y="335566"/>
                      </a:lnTo>
                      <a:lnTo>
                        <a:pt x="104108" y="335566"/>
                      </a:lnTo>
                      <a:lnTo>
                        <a:pt x="104108" y="348520"/>
                      </a:lnTo>
                      <a:close/>
                      <a:moveTo>
                        <a:pt x="104108" y="322707"/>
                      </a:moveTo>
                      <a:lnTo>
                        <a:pt x="0" y="322707"/>
                      </a:lnTo>
                      <a:lnTo>
                        <a:pt x="0" y="309753"/>
                      </a:lnTo>
                      <a:lnTo>
                        <a:pt x="104108" y="309753"/>
                      </a:lnTo>
                      <a:lnTo>
                        <a:pt x="104108" y="322707"/>
                      </a:lnTo>
                      <a:close/>
                      <a:moveTo>
                        <a:pt x="104108" y="296894"/>
                      </a:moveTo>
                      <a:lnTo>
                        <a:pt x="0" y="296894"/>
                      </a:lnTo>
                      <a:lnTo>
                        <a:pt x="0" y="283940"/>
                      </a:lnTo>
                      <a:lnTo>
                        <a:pt x="104108" y="283940"/>
                      </a:lnTo>
                      <a:lnTo>
                        <a:pt x="104108" y="296894"/>
                      </a:lnTo>
                      <a:close/>
                      <a:moveTo>
                        <a:pt x="104108" y="271082"/>
                      </a:moveTo>
                      <a:lnTo>
                        <a:pt x="0" y="271082"/>
                      </a:lnTo>
                      <a:lnTo>
                        <a:pt x="0" y="258128"/>
                      </a:lnTo>
                      <a:lnTo>
                        <a:pt x="104108" y="258128"/>
                      </a:lnTo>
                      <a:lnTo>
                        <a:pt x="104108" y="271082"/>
                      </a:lnTo>
                      <a:close/>
                      <a:moveTo>
                        <a:pt x="104108" y="245269"/>
                      </a:moveTo>
                      <a:lnTo>
                        <a:pt x="0" y="245269"/>
                      </a:lnTo>
                      <a:lnTo>
                        <a:pt x="0" y="232315"/>
                      </a:lnTo>
                      <a:lnTo>
                        <a:pt x="104108" y="232315"/>
                      </a:lnTo>
                      <a:lnTo>
                        <a:pt x="104108" y="245269"/>
                      </a:lnTo>
                      <a:close/>
                      <a:moveTo>
                        <a:pt x="104108" y="219456"/>
                      </a:moveTo>
                      <a:lnTo>
                        <a:pt x="0" y="219456"/>
                      </a:lnTo>
                      <a:lnTo>
                        <a:pt x="0" y="206502"/>
                      </a:lnTo>
                      <a:lnTo>
                        <a:pt x="104108" y="206502"/>
                      </a:lnTo>
                      <a:lnTo>
                        <a:pt x="104108" y="219456"/>
                      </a:lnTo>
                      <a:close/>
                      <a:moveTo>
                        <a:pt x="104108" y="193643"/>
                      </a:moveTo>
                      <a:lnTo>
                        <a:pt x="0" y="193643"/>
                      </a:lnTo>
                      <a:lnTo>
                        <a:pt x="0" y="180689"/>
                      </a:lnTo>
                      <a:lnTo>
                        <a:pt x="104108" y="180689"/>
                      </a:lnTo>
                      <a:lnTo>
                        <a:pt x="104108" y="193643"/>
                      </a:lnTo>
                      <a:close/>
                      <a:moveTo>
                        <a:pt x="104108" y="167831"/>
                      </a:moveTo>
                      <a:lnTo>
                        <a:pt x="0" y="167831"/>
                      </a:lnTo>
                      <a:lnTo>
                        <a:pt x="0" y="154877"/>
                      </a:lnTo>
                      <a:lnTo>
                        <a:pt x="104108" y="154877"/>
                      </a:lnTo>
                      <a:lnTo>
                        <a:pt x="104108" y="167831"/>
                      </a:lnTo>
                      <a:close/>
                      <a:moveTo>
                        <a:pt x="104108" y="142018"/>
                      </a:moveTo>
                      <a:lnTo>
                        <a:pt x="0" y="142018"/>
                      </a:lnTo>
                      <a:lnTo>
                        <a:pt x="0" y="129064"/>
                      </a:lnTo>
                      <a:lnTo>
                        <a:pt x="104108" y="129064"/>
                      </a:lnTo>
                      <a:lnTo>
                        <a:pt x="104108" y="142018"/>
                      </a:lnTo>
                      <a:close/>
                      <a:moveTo>
                        <a:pt x="104108" y="116205"/>
                      </a:moveTo>
                      <a:lnTo>
                        <a:pt x="0" y="116205"/>
                      </a:lnTo>
                      <a:lnTo>
                        <a:pt x="0" y="103251"/>
                      </a:lnTo>
                      <a:lnTo>
                        <a:pt x="104108" y="103251"/>
                      </a:lnTo>
                      <a:lnTo>
                        <a:pt x="104108" y="116205"/>
                      </a:lnTo>
                      <a:close/>
                      <a:moveTo>
                        <a:pt x="104108" y="90392"/>
                      </a:moveTo>
                      <a:lnTo>
                        <a:pt x="0" y="90392"/>
                      </a:lnTo>
                      <a:lnTo>
                        <a:pt x="0" y="77438"/>
                      </a:lnTo>
                      <a:lnTo>
                        <a:pt x="104108" y="77438"/>
                      </a:lnTo>
                      <a:lnTo>
                        <a:pt x="104108" y="90392"/>
                      </a:lnTo>
                      <a:close/>
                      <a:moveTo>
                        <a:pt x="104108" y="64580"/>
                      </a:moveTo>
                      <a:lnTo>
                        <a:pt x="0" y="64580"/>
                      </a:lnTo>
                      <a:lnTo>
                        <a:pt x="0" y="51626"/>
                      </a:lnTo>
                      <a:lnTo>
                        <a:pt x="104108" y="51626"/>
                      </a:lnTo>
                      <a:lnTo>
                        <a:pt x="104108" y="64580"/>
                      </a:lnTo>
                      <a:close/>
                      <a:moveTo>
                        <a:pt x="104108" y="38767"/>
                      </a:moveTo>
                      <a:lnTo>
                        <a:pt x="0" y="38767"/>
                      </a:lnTo>
                      <a:lnTo>
                        <a:pt x="0" y="25813"/>
                      </a:lnTo>
                      <a:lnTo>
                        <a:pt x="104108" y="25813"/>
                      </a:lnTo>
                      <a:lnTo>
                        <a:pt x="104108" y="38767"/>
                      </a:lnTo>
                      <a:close/>
                      <a:moveTo>
                        <a:pt x="104108" y="12954"/>
                      </a:moveTo>
                      <a:lnTo>
                        <a:pt x="0" y="12954"/>
                      </a:lnTo>
                      <a:lnTo>
                        <a:pt x="0" y="0"/>
                      </a:lnTo>
                      <a:lnTo>
                        <a:pt x="104108" y="0"/>
                      </a:lnTo>
                      <a:lnTo>
                        <a:pt x="104108" y="12954"/>
                      </a:ln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3511" name="Google Shape;3511;p321"/>
              <p:cNvGrpSpPr/>
              <p:nvPr/>
            </p:nvGrpSpPr>
            <p:grpSpPr>
              <a:xfrm>
                <a:off x="985543" y="-3050905"/>
                <a:ext cx="95250" cy="838581"/>
                <a:chOff x="985543" y="-3050905"/>
                <a:chExt cx="95250" cy="838581"/>
              </a:xfrm>
            </p:grpSpPr>
            <p:sp>
              <p:nvSpPr>
                <p:cNvPr id="3512" name="Google Shape;3512;p321"/>
                <p:cNvSpPr/>
                <p:nvPr/>
              </p:nvSpPr>
              <p:spPr>
                <a:xfrm>
                  <a:off x="985543" y="-3050524"/>
                  <a:ext cx="95250" cy="838200"/>
                </a:xfrm>
                <a:custGeom>
                  <a:rect b="b" l="l" r="r" t="t"/>
                  <a:pathLst>
                    <a:path extrusionOk="0" h="838200" w="95250">
                      <a:moveTo>
                        <a:pt x="104108" y="838867"/>
                      </a:moveTo>
                      <a:lnTo>
                        <a:pt x="0" y="838867"/>
                      </a:lnTo>
                      <a:lnTo>
                        <a:pt x="0" y="826008"/>
                      </a:lnTo>
                      <a:lnTo>
                        <a:pt x="104108" y="826008"/>
                      </a:lnTo>
                      <a:lnTo>
                        <a:pt x="104108" y="838867"/>
                      </a:lnTo>
                      <a:close/>
                      <a:moveTo>
                        <a:pt x="104108" y="813054"/>
                      </a:moveTo>
                      <a:lnTo>
                        <a:pt x="0" y="813054"/>
                      </a:lnTo>
                      <a:lnTo>
                        <a:pt x="0" y="800195"/>
                      </a:lnTo>
                      <a:lnTo>
                        <a:pt x="104108" y="800195"/>
                      </a:lnTo>
                      <a:lnTo>
                        <a:pt x="104108" y="813054"/>
                      </a:lnTo>
                      <a:close/>
                      <a:moveTo>
                        <a:pt x="104108" y="787241"/>
                      </a:moveTo>
                      <a:lnTo>
                        <a:pt x="0" y="787241"/>
                      </a:lnTo>
                      <a:lnTo>
                        <a:pt x="0" y="774383"/>
                      </a:lnTo>
                      <a:lnTo>
                        <a:pt x="104108" y="774383"/>
                      </a:lnTo>
                      <a:lnTo>
                        <a:pt x="104108" y="787241"/>
                      </a:lnTo>
                      <a:close/>
                      <a:moveTo>
                        <a:pt x="104108" y="761429"/>
                      </a:moveTo>
                      <a:lnTo>
                        <a:pt x="0" y="761429"/>
                      </a:lnTo>
                      <a:lnTo>
                        <a:pt x="0" y="748570"/>
                      </a:lnTo>
                      <a:lnTo>
                        <a:pt x="104108" y="748570"/>
                      </a:lnTo>
                      <a:lnTo>
                        <a:pt x="104108" y="761429"/>
                      </a:lnTo>
                      <a:close/>
                      <a:moveTo>
                        <a:pt x="104108" y="735616"/>
                      </a:moveTo>
                      <a:lnTo>
                        <a:pt x="0" y="735616"/>
                      </a:lnTo>
                      <a:lnTo>
                        <a:pt x="0" y="722757"/>
                      </a:lnTo>
                      <a:lnTo>
                        <a:pt x="104108" y="722757"/>
                      </a:lnTo>
                      <a:lnTo>
                        <a:pt x="104108" y="735616"/>
                      </a:lnTo>
                      <a:close/>
                      <a:moveTo>
                        <a:pt x="104108" y="709803"/>
                      </a:moveTo>
                      <a:lnTo>
                        <a:pt x="0" y="709803"/>
                      </a:lnTo>
                      <a:lnTo>
                        <a:pt x="0" y="696944"/>
                      </a:lnTo>
                      <a:lnTo>
                        <a:pt x="104108" y="696944"/>
                      </a:lnTo>
                      <a:lnTo>
                        <a:pt x="104108" y="709803"/>
                      </a:lnTo>
                      <a:close/>
                      <a:moveTo>
                        <a:pt x="104108" y="683990"/>
                      </a:moveTo>
                      <a:lnTo>
                        <a:pt x="0" y="683990"/>
                      </a:lnTo>
                      <a:lnTo>
                        <a:pt x="0" y="671131"/>
                      </a:lnTo>
                      <a:lnTo>
                        <a:pt x="104108" y="671131"/>
                      </a:lnTo>
                      <a:lnTo>
                        <a:pt x="104108" y="683990"/>
                      </a:lnTo>
                      <a:close/>
                      <a:moveTo>
                        <a:pt x="104108" y="658178"/>
                      </a:moveTo>
                      <a:lnTo>
                        <a:pt x="0" y="658178"/>
                      </a:lnTo>
                      <a:lnTo>
                        <a:pt x="0" y="645319"/>
                      </a:lnTo>
                      <a:lnTo>
                        <a:pt x="104108" y="645319"/>
                      </a:lnTo>
                      <a:lnTo>
                        <a:pt x="104108" y="658178"/>
                      </a:lnTo>
                      <a:close/>
                      <a:moveTo>
                        <a:pt x="104108" y="632365"/>
                      </a:moveTo>
                      <a:lnTo>
                        <a:pt x="0" y="632365"/>
                      </a:lnTo>
                      <a:lnTo>
                        <a:pt x="0" y="619506"/>
                      </a:lnTo>
                      <a:lnTo>
                        <a:pt x="104108" y="619506"/>
                      </a:lnTo>
                      <a:lnTo>
                        <a:pt x="104108" y="632365"/>
                      </a:lnTo>
                      <a:close/>
                      <a:moveTo>
                        <a:pt x="104108" y="606552"/>
                      </a:moveTo>
                      <a:lnTo>
                        <a:pt x="0" y="606552"/>
                      </a:lnTo>
                      <a:lnTo>
                        <a:pt x="0" y="593693"/>
                      </a:lnTo>
                      <a:lnTo>
                        <a:pt x="104108" y="593693"/>
                      </a:lnTo>
                      <a:lnTo>
                        <a:pt x="104108" y="606552"/>
                      </a:lnTo>
                      <a:close/>
                      <a:moveTo>
                        <a:pt x="104108" y="580739"/>
                      </a:moveTo>
                      <a:lnTo>
                        <a:pt x="0" y="580739"/>
                      </a:lnTo>
                      <a:lnTo>
                        <a:pt x="0" y="567880"/>
                      </a:lnTo>
                      <a:lnTo>
                        <a:pt x="104108" y="567880"/>
                      </a:lnTo>
                      <a:lnTo>
                        <a:pt x="104108" y="580739"/>
                      </a:lnTo>
                      <a:close/>
                      <a:moveTo>
                        <a:pt x="104108" y="554926"/>
                      </a:moveTo>
                      <a:lnTo>
                        <a:pt x="0" y="554926"/>
                      </a:lnTo>
                      <a:lnTo>
                        <a:pt x="0" y="542068"/>
                      </a:lnTo>
                      <a:lnTo>
                        <a:pt x="104108" y="542068"/>
                      </a:lnTo>
                      <a:lnTo>
                        <a:pt x="104108" y="554926"/>
                      </a:lnTo>
                      <a:close/>
                      <a:moveTo>
                        <a:pt x="104108" y="529114"/>
                      </a:moveTo>
                      <a:lnTo>
                        <a:pt x="0" y="529114"/>
                      </a:lnTo>
                      <a:lnTo>
                        <a:pt x="0" y="516255"/>
                      </a:lnTo>
                      <a:lnTo>
                        <a:pt x="104108" y="516255"/>
                      </a:lnTo>
                      <a:lnTo>
                        <a:pt x="104108" y="529114"/>
                      </a:lnTo>
                      <a:close/>
                      <a:moveTo>
                        <a:pt x="104108" y="503301"/>
                      </a:moveTo>
                      <a:lnTo>
                        <a:pt x="0" y="503301"/>
                      </a:lnTo>
                      <a:lnTo>
                        <a:pt x="0" y="490442"/>
                      </a:lnTo>
                      <a:lnTo>
                        <a:pt x="104108" y="490442"/>
                      </a:lnTo>
                      <a:lnTo>
                        <a:pt x="104108" y="503301"/>
                      </a:lnTo>
                      <a:close/>
                      <a:moveTo>
                        <a:pt x="104108" y="477488"/>
                      </a:moveTo>
                      <a:lnTo>
                        <a:pt x="0" y="477488"/>
                      </a:lnTo>
                      <a:lnTo>
                        <a:pt x="0" y="464630"/>
                      </a:lnTo>
                      <a:lnTo>
                        <a:pt x="104108" y="464630"/>
                      </a:lnTo>
                      <a:lnTo>
                        <a:pt x="104108" y="477488"/>
                      </a:lnTo>
                      <a:close/>
                      <a:moveTo>
                        <a:pt x="104108" y="451675"/>
                      </a:moveTo>
                      <a:lnTo>
                        <a:pt x="0" y="451675"/>
                      </a:lnTo>
                      <a:lnTo>
                        <a:pt x="0" y="438817"/>
                      </a:lnTo>
                      <a:lnTo>
                        <a:pt x="104108" y="438817"/>
                      </a:lnTo>
                      <a:lnTo>
                        <a:pt x="104108" y="451675"/>
                      </a:lnTo>
                      <a:close/>
                      <a:moveTo>
                        <a:pt x="104108" y="425863"/>
                      </a:moveTo>
                      <a:lnTo>
                        <a:pt x="0" y="425863"/>
                      </a:lnTo>
                      <a:lnTo>
                        <a:pt x="0" y="413004"/>
                      </a:lnTo>
                      <a:lnTo>
                        <a:pt x="104108" y="413004"/>
                      </a:lnTo>
                      <a:lnTo>
                        <a:pt x="104108" y="425863"/>
                      </a:lnTo>
                      <a:close/>
                      <a:moveTo>
                        <a:pt x="104108" y="400050"/>
                      </a:moveTo>
                      <a:lnTo>
                        <a:pt x="0" y="400050"/>
                      </a:lnTo>
                      <a:lnTo>
                        <a:pt x="0" y="387191"/>
                      </a:lnTo>
                      <a:lnTo>
                        <a:pt x="104108" y="387191"/>
                      </a:lnTo>
                      <a:lnTo>
                        <a:pt x="104108" y="400050"/>
                      </a:lnTo>
                      <a:close/>
                      <a:moveTo>
                        <a:pt x="104108" y="374237"/>
                      </a:moveTo>
                      <a:lnTo>
                        <a:pt x="0" y="374237"/>
                      </a:lnTo>
                      <a:lnTo>
                        <a:pt x="0" y="361379"/>
                      </a:lnTo>
                      <a:lnTo>
                        <a:pt x="104108" y="361379"/>
                      </a:lnTo>
                      <a:lnTo>
                        <a:pt x="104108" y="374237"/>
                      </a:lnTo>
                      <a:close/>
                      <a:moveTo>
                        <a:pt x="104108" y="348425"/>
                      </a:moveTo>
                      <a:lnTo>
                        <a:pt x="0" y="348425"/>
                      </a:lnTo>
                      <a:lnTo>
                        <a:pt x="0" y="335566"/>
                      </a:lnTo>
                      <a:lnTo>
                        <a:pt x="104108" y="335566"/>
                      </a:lnTo>
                      <a:lnTo>
                        <a:pt x="104108" y="348425"/>
                      </a:lnTo>
                      <a:close/>
                      <a:moveTo>
                        <a:pt x="104108" y="322612"/>
                      </a:moveTo>
                      <a:lnTo>
                        <a:pt x="0" y="322612"/>
                      </a:lnTo>
                      <a:lnTo>
                        <a:pt x="0" y="309753"/>
                      </a:lnTo>
                      <a:lnTo>
                        <a:pt x="104108" y="309753"/>
                      </a:lnTo>
                      <a:lnTo>
                        <a:pt x="104108" y="322612"/>
                      </a:lnTo>
                      <a:close/>
                      <a:moveTo>
                        <a:pt x="104108" y="296799"/>
                      </a:moveTo>
                      <a:lnTo>
                        <a:pt x="0" y="296799"/>
                      </a:lnTo>
                      <a:lnTo>
                        <a:pt x="0" y="283940"/>
                      </a:lnTo>
                      <a:lnTo>
                        <a:pt x="104108" y="283940"/>
                      </a:lnTo>
                      <a:lnTo>
                        <a:pt x="104108" y="296799"/>
                      </a:lnTo>
                      <a:close/>
                      <a:moveTo>
                        <a:pt x="104108" y="270986"/>
                      </a:moveTo>
                      <a:lnTo>
                        <a:pt x="0" y="270986"/>
                      </a:lnTo>
                      <a:lnTo>
                        <a:pt x="0" y="258128"/>
                      </a:lnTo>
                      <a:lnTo>
                        <a:pt x="104108" y="258128"/>
                      </a:lnTo>
                      <a:lnTo>
                        <a:pt x="104108" y="270986"/>
                      </a:lnTo>
                      <a:close/>
                      <a:moveTo>
                        <a:pt x="104108" y="245174"/>
                      </a:moveTo>
                      <a:lnTo>
                        <a:pt x="0" y="245174"/>
                      </a:lnTo>
                      <a:lnTo>
                        <a:pt x="0" y="232315"/>
                      </a:lnTo>
                      <a:lnTo>
                        <a:pt x="104108" y="232315"/>
                      </a:lnTo>
                      <a:lnTo>
                        <a:pt x="104108" y="245174"/>
                      </a:lnTo>
                      <a:close/>
                      <a:moveTo>
                        <a:pt x="104108" y="219361"/>
                      </a:moveTo>
                      <a:lnTo>
                        <a:pt x="0" y="219361"/>
                      </a:lnTo>
                      <a:lnTo>
                        <a:pt x="0" y="206502"/>
                      </a:lnTo>
                      <a:lnTo>
                        <a:pt x="104108" y="206502"/>
                      </a:lnTo>
                      <a:lnTo>
                        <a:pt x="104108" y="219361"/>
                      </a:lnTo>
                      <a:close/>
                      <a:moveTo>
                        <a:pt x="104108" y="193548"/>
                      </a:moveTo>
                      <a:lnTo>
                        <a:pt x="0" y="193548"/>
                      </a:lnTo>
                      <a:lnTo>
                        <a:pt x="0" y="180689"/>
                      </a:lnTo>
                      <a:lnTo>
                        <a:pt x="104108" y="180689"/>
                      </a:lnTo>
                      <a:lnTo>
                        <a:pt x="104108" y="193548"/>
                      </a:lnTo>
                      <a:close/>
                      <a:moveTo>
                        <a:pt x="104108" y="167735"/>
                      </a:moveTo>
                      <a:lnTo>
                        <a:pt x="0" y="167735"/>
                      </a:lnTo>
                      <a:lnTo>
                        <a:pt x="0" y="154876"/>
                      </a:lnTo>
                      <a:lnTo>
                        <a:pt x="104108" y="154876"/>
                      </a:lnTo>
                      <a:lnTo>
                        <a:pt x="104108" y="167735"/>
                      </a:lnTo>
                      <a:close/>
                      <a:moveTo>
                        <a:pt x="104108" y="141922"/>
                      </a:moveTo>
                      <a:lnTo>
                        <a:pt x="0" y="141922"/>
                      </a:lnTo>
                      <a:lnTo>
                        <a:pt x="0" y="129064"/>
                      </a:lnTo>
                      <a:lnTo>
                        <a:pt x="104108" y="129064"/>
                      </a:lnTo>
                      <a:lnTo>
                        <a:pt x="104108" y="141922"/>
                      </a:lnTo>
                      <a:close/>
                      <a:moveTo>
                        <a:pt x="104108" y="116110"/>
                      </a:moveTo>
                      <a:lnTo>
                        <a:pt x="0" y="116110"/>
                      </a:lnTo>
                      <a:lnTo>
                        <a:pt x="0" y="103251"/>
                      </a:lnTo>
                      <a:lnTo>
                        <a:pt x="104108" y="103251"/>
                      </a:lnTo>
                      <a:lnTo>
                        <a:pt x="104108" y="116110"/>
                      </a:lnTo>
                      <a:close/>
                      <a:moveTo>
                        <a:pt x="104108" y="90297"/>
                      </a:moveTo>
                      <a:lnTo>
                        <a:pt x="0" y="90297"/>
                      </a:lnTo>
                      <a:lnTo>
                        <a:pt x="0" y="77438"/>
                      </a:lnTo>
                      <a:lnTo>
                        <a:pt x="104108" y="77438"/>
                      </a:lnTo>
                      <a:lnTo>
                        <a:pt x="104108" y="90297"/>
                      </a:lnTo>
                      <a:close/>
                      <a:moveTo>
                        <a:pt x="104108" y="64484"/>
                      </a:moveTo>
                      <a:lnTo>
                        <a:pt x="0" y="64484"/>
                      </a:lnTo>
                      <a:lnTo>
                        <a:pt x="0" y="51625"/>
                      </a:lnTo>
                      <a:lnTo>
                        <a:pt x="104108" y="51625"/>
                      </a:lnTo>
                      <a:lnTo>
                        <a:pt x="104108" y="64484"/>
                      </a:lnTo>
                      <a:close/>
                      <a:moveTo>
                        <a:pt x="104108" y="38671"/>
                      </a:moveTo>
                      <a:lnTo>
                        <a:pt x="0" y="38671"/>
                      </a:lnTo>
                      <a:lnTo>
                        <a:pt x="0" y="25813"/>
                      </a:lnTo>
                      <a:lnTo>
                        <a:pt x="104108" y="25813"/>
                      </a:lnTo>
                      <a:lnTo>
                        <a:pt x="104108" y="38671"/>
                      </a:lnTo>
                      <a:close/>
                      <a:moveTo>
                        <a:pt x="104108" y="12859"/>
                      </a:moveTo>
                      <a:lnTo>
                        <a:pt x="0" y="12859"/>
                      </a:lnTo>
                      <a:lnTo>
                        <a:pt x="0" y="0"/>
                      </a:lnTo>
                      <a:lnTo>
                        <a:pt x="104108" y="0"/>
                      </a:lnTo>
                      <a:lnTo>
                        <a:pt x="104108" y="12859"/>
                      </a:ln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13" name="Google Shape;3513;p321"/>
                <p:cNvSpPr/>
                <p:nvPr/>
              </p:nvSpPr>
              <p:spPr>
                <a:xfrm>
                  <a:off x="985543" y="-3050905"/>
                  <a:ext cx="95250" cy="838200"/>
                </a:xfrm>
                <a:custGeom>
                  <a:rect b="b" l="l" r="r" t="t"/>
                  <a:pathLst>
                    <a:path extrusionOk="0" h="838200" w="95250">
                      <a:moveTo>
                        <a:pt x="104108" y="838867"/>
                      </a:moveTo>
                      <a:lnTo>
                        <a:pt x="0" y="838867"/>
                      </a:lnTo>
                      <a:lnTo>
                        <a:pt x="0" y="826008"/>
                      </a:lnTo>
                      <a:lnTo>
                        <a:pt x="104108" y="826008"/>
                      </a:lnTo>
                      <a:lnTo>
                        <a:pt x="104108" y="838867"/>
                      </a:lnTo>
                      <a:close/>
                      <a:moveTo>
                        <a:pt x="104108" y="813054"/>
                      </a:moveTo>
                      <a:lnTo>
                        <a:pt x="0" y="813054"/>
                      </a:lnTo>
                      <a:lnTo>
                        <a:pt x="0" y="800195"/>
                      </a:lnTo>
                      <a:lnTo>
                        <a:pt x="104108" y="800195"/>
                      </a:lnTo>
                      <a:lnTo>
                        <a:pt x="104108" y="813054"/>
                      </a:lnTo>
                      <a:close/>
                      <a:moveTo>
                        <a:pt x="104108" y="787241"/>
                      </a:moveTo>
                      <a:lnTo>
                        <a:pt x="0" y="787241"/>
                      </a:lnTo>
                      <a:lnTo>
                        <a:pt x="0" y="774383"/>
                      </a:lnTo>
                      <a:lnTo>
                        <a:pt x="104108" y="774383"/>
                      </a:lnTo>
                      <a:lnTo>
                        <a:pt x="104108" y="787241"/>
                      </a:lnTo>
                      <a:close/>
                      <a:moveTo>
                        <a:pt x="104108" y="761429"/>
                      </a:moveTo>
                      <a:lnTo>
                        <a:pt x="0" y="761429"/>
                      </a:lnTo>
                      <a:lnTo>
                        <a:pt x="0" y="748570"/>
                      </a:lnTo>
                      <a:lnTo>
                        <a:pt x="104108" y="748570"/>
                      </a:lnTo>
                      <a:lnTo>
                        <a:pt x="104108" y="761429"/>
                      </a:lnTo>
                      <a:close/>
                      <a:moveTo>
                        <a:pt x="104108" y="735616"/>
                      </a:moveTo>
                      <a:lnTo>
                        <a:pt x="0" y="735616"/>
                      </a:lnTo>
                      <a:lnTo>
                        <a:pt x="0" y="722757"/>
                      </a:lnTo>
                      <a:lnTo>
                        <a:pt x="104108" y="722757"/>
                      </a:lnTo>
                      <a:lnTo>
                        <a:pt x="104108" y="735616"/>
                      </a:lnTo>
                      <a:close/>
                      <a:moveTo>
                        <a:pt x="104108" y="709803"/>
                      </a:moveTo>
                      <a:lnTo>
                        <a:pt x="0" y="709803"/>
                      </a:lnTo>
                      <a:lnTo>
                        <a:pt x="0" y="696944"/>
                      </a:lnTo>
                      <a:lnTo>
                        <a:pt x="104108" y="696944"/>
                      </a:lnTo>
                      <a:lnTo>
                        <a:pt x="104108" y="709803"/>
                      </a:lnTo>
                      <a:close/>
                      <a:moveTo>
                        <a:pt x="104108" y="683990"/>
                      </a:moveTo>
                      <a:lnTo>
                        <a:pt x="0" y="683990"/>
                      </a:lnTo>
                      <a:lnTo>
                        <a:pt x="0" y="671131"/>
                      </a:lnTo>
                      <a:lnTo>
                        <a:pt x="104108" y="671131"/>
                      </a:lnTo>
                      <a:lnTo>
                        <a:pt x="104108" y="683990"/>
                      </a:lnTo>
                      <a:close/>
                      <a:moveTo>
                        <a:pt x="104108" y="658178"/>
                      </a:moveTo>
                      <a:lnTo>
                        <a:pt x="0" y="658178"/>
                      </a:lnTo>
                      <a:lnTo>
                        <a:pt x="0" y="645319"/>
                      </a:lnTo>
                      <a:lnTo>
                        <a:pt x="104108" y="645319"/>
                      </a:lnTo>
                      <a:lnTo>
                        <a:pt x="104108" y="658178"/>
                      </a:lnTo>
                      <a:close/>
                      <a:moveTo>
                        <a:pt x="104108" y="632365"/>
                      </a:moveTo>
                      <a:lnTo>
                        <a:pt x="0" y="632365"/>
                      </a:lnTo>
                      <a:lnTo>
                        <a:pt x="0" y="619506"/>
                      </a:lnTo>
                      <a:lnTo>
                        <a:pt x="104108" y="619506"/>
                      </a:lnTo>
                      <a:lnTo>
                        <a:pt x="104108" y="632365"/>
                      </a:lnTo>
                      <a:close/>
                      <a:moveTo>
                        <a:pt x="104108" y="606552"/>
                      </a:moveTo>
                      <a:lnTo>
                        <a:pt x="0" y="606552"/>
                      </a:lnTo>
                      <a:lnTo>
                        <a:pt x="0" y="593693"/>
                      </a:lnTo>
                      <a:lnTo>
                        <a:pt x="104108" y="593693"/>
                      </a:lnTo>
                      <a:lnTo>
                        <a:pt x="104108" y="606552"/>
                      </a:lnTo>
                      <a:close/>
                      <a:moveTo>
                        <a:pt x="104108" y="580739"/>
                      </a:moveTo>
                      <a:lnTo>
                        <a:pt x="0" y="580739"/>
                      </a:lnTo>
                      <a:lnTo>
                        <a:pt x="0" y="567880"/>
                      </a:lnTo>
                      <a:lnTo>
                        <a:pt x="104108" y="567880"/>
                      </a:lnTo>
                      <a:lnTo>
                        <a:pt x="104108" y="580739"/>
                      </a:lnTo>
                      <a:close/>
                      <a:moveTo>
                        <a:pt x="104108" y="554926"/>
                      </a:moveTo>
                      <a:lnTo>
                        <a:pt x="0" y="554926"/>
                      </a:lnTo>
                      <a:lnTo>
                        <a:pt x="0" y="542068"/>
                      </a:lnTo>
                      <a:lnTo>
                        <a:pt x="104108" y="542068"/>
                      </a:lnTo>
                      <a:lnTo>
                        <a:pt x="104108" y="554926"/>
                      </a:lnTo>
                      <a:close/>
                      <a:moveTo>
                        <a:pt x="104108" y="529114"/>
                      </a:moveTo>
                      <a:lnTo>
                        <a:pt x="0" y="529114"/>
                      </a:lnTo>
                      <a:lnTo>
                        <a:pt x="0" y="516255"/>
                      </a:lnTo>
                      <a:lnTo>
                        <a:pt x="104108" y="516255"/>
                      </a:lnTo>
                      <a:lnTo>
                        <a:pt x="104108" y="529114"/>
                      </a:lnTo>
                      <a:close/>
                      <a:moveTo>
                        <a:pt x="104108" y="503301"/>
                      </a:moveTo>
                      <a:lnTo>
                        <a:pt x="0" y="503301"/>
                      </a:lnTo>
                      <a:lnTo>
                        <a:pt x="0" y="490442"/>
                      </a:lnTo>
                      <a:lnTo>
                        <a:pt x="104108" y="490442"/>
                      </a:lnTo>
                      <a:lnTo>
                        <a:pt x="104108" y="503301"/>
                      </a:lnTo>
                      <a:close/>
                      <a:moveTo>
                        <a:pt x="104108" y="477488"/>
                      </a:moveTo>
                      <a:lnTo>
                        <a:pt x="0" y="477488"/>
                      </a:lnTo>
                      <a:lnTo>
                        <a:pt x="0" y="464630"/>
                      </a:lnTo>
                      <a:lnTo>
                        <a:pt x="104108" y="464630"/>
                      </a:lnTo>
                      <a:lnTo>
                        <a:pt x="104108" y="477488"/>
                      </a:lnTo>
                      <a:close/>
                      <a:moveTo>
                        <a:pt x="104108" y="451675"/>
                      </a:moveTo>
                      <a:lnTo>
                        <a:pt x="0" y="451675"/>
                      </a:lnTo>
                      <a:lnTo>
                        <a:pt x="0" y="438817"/>
                      </a:lnTo>
                      <a:lnTo>
                        <a:pt x="104108" y="438817"/>
                      </a:lnTo>
                      <a:lnTo>
                        <a:pt x="104108" y="451675"/>
                      </a:lnTo>
                      <a:close/>
                      <a:moveTo>
                        <a:pt x="104108" y="425863"/>
                      </a:moveTo>
                      <a:lnTo>
                        <a:pt x="0" y="425863"/>
                      </a:lnTo>
                      <a:lnTo>
                        <a:pt x="0" y="413004"/>
                      </a:lnTo>
                      <a:lnTo>
                        <a:pt x="104108" y="413004"/>
                      </a:lnTo>
                      <a:lnTo>
                        <a:pt x="104108" y="425863"/>
                      </a:lnTo>
                      <a:close/>
                      <a:moveTo>
                        <a:pt x="104108" y="400050"/>
                      </a:moveTo>
                      <a:lnTo>
                        <a:pt x="0" y="400050"/>
                      </a:lnTo>
                      <a:lnTo>
                        <a:pt x="0" y="387191"/>
                      </a:lnTo>
                      <a:lnTo>
                        <a:pt x="104108" y="387191"/>
                      </a:lnTo>
                      <a:lnTo>
                        <a:pt x="104108" y="400050"/>
                      </a:lnTo>
                      <a:close/>
                      <a:moveTo>
                        <a:pt x="104108" y="374237"/>
                      </a:moveTo>
                      <a:lnTo>
                        <a:pt x="0" y="374237"/>
                      </a:lnTo>
                      <a:lnTo>
                        <a:pt x="0" y="361379"/>
                      </a:lnTo>
                      <a:lnTo>
                        <a:pt x="104108" y="361379"/>
                      </a:lnTo>
                      <a:lnTo>
                        <a:pt x="104108" y="374237"/>
                      </a:lnTo>
                      <a:close/>
                      <a:moveTo>
                        <a:pt x="104108" y="348425"/>
                      </a:moveTo>
                      <a:lnTo>
                        <a:pt x="0" y="348425"/>
                      </a:lnTo>
                      <a:lnTo>
                        <a:pt x="0" y="335566"/>
                      </a:lnTo>
                      <a:lnTo>
                        <a:pt x="104108" y="335566"/>
                      </a:lnTo>
                      <a:lnTo>
                        <a:pt x="104108" y="348425"/>
                      </a:lnTo>
                      <a:close/>
                      <a:moveTo>
                        <a:pt x="104108" y="322612"/>
                      </a:moveTo>
                      <a:lnTo>
                        <a:pt x="0" y="322612"/>
                      </a:lnTo>
                      <a:lnTo>
                        <a:pt x="0" y="309753"/>
                      </a:lnTo>
                      <a:lnTo>
                        <a:pt x="104108" y="309753"/>
                      </a:lnTo>
                      <a:lnTo>
                        <a:pt x="104108" y="322612"/>
                      </a:lnTo>
                      <a:close/>
                      <a:moveTo>
                        <a:pt x="104108" y="296799"/>
                      </a:moveTo>
                      <a:lnTo>
                        <a:pt x="0" y="296799"/>
                      </a:lnTo>
                      <a:lnTo>
                        <a:pt x="0" y="283940"/>
                      </a:lnTo>
                      <a:lnTo>
                        <a:pt x="104108" y="283940"/>
                      </a:lnTo>
                      <a:lnTo>
                        <a:pt x="104108" y="296799"/>
                      </a:lnTo>
                      <a:close/>
                      <a:moveTo>
                        <a:pt x="104108" y="270986"/>
                      </a:moveTo>
                      <a:lnTo>
                        <a:pt x="0" y="270986"/>
                      </a:lnTo>
                      <a:lnTo>
                        <a:pt x="0" y="258128"/>
                      </a:lnTo>
                      <a:lnTo>
                        <a:pt x="104108" y="258128"/>
                      </a:lnTo>
                      <a:lnTo>
                        <a:pt x="104108" y="270986"/>
                      </a:lnTo>
                      <a:close/>
                      <a:moveTo>
                        <a:pt x="104108" y="245174"/>
                      </a:moveTo>
                      <a:lnTo>
                        <a:pt x="0" y="245174"/>
                      </a:lnTo>
                      <a:lnTo>
                        <a:pt x="0" y="232315"/>
                      </a:lnTo>
                      <a:lnTo>
                        <a:pt x="104108" y="232315"/>
                      </a:lnTo>
                      <a:lnTo>
                        <a:pt x="104108" y="245174"/>
                      </a:lnTo>
                      <a:close/>
                      <a:moveTo>
                        <a:pt x="104108" y="219361"/>
                      </a:moveTo>
                      <a:lnTo>
                        <a:pt x="0" y="219361"/>
                      </a:lnTo>
                      <a:lnTo>
                        <a:pt x="0" y="206502"/>
                      </a:lnTo>
                      <a:lnTo>
                        <a:pt x="104108" y="206502"/>
                      </a:lnTo>
                      <a:lnTo>
                        <a:pt x="104108" y="219361"/>
                      </a:lnTo>
                      <a:close/>
                      <a:moveTo>
                        <a:pt x="104108" y="193548"/>
                      </a:moveTo>
                      <a:lnTo>
                        <a:pt x="0" y="193548"/>
                      </a:lnTo>
                      <a:lnTo>
                        <a:pt x="0" y="180689"/>
                      </a:lnTo>
                      <a:lnTo>
                        <a:pt x="104108" y="180689"/>
                      </a:lnTo>
                      <a:lnTo>
                        <a:pt x="104108" y="193548"/>
                      </a:lnTo>
                      <a:close/>
                      <a:moveTo>
                        <a:pt x="104108" y="167735"/>
                      </a:moveTo>
                      <a:lnTo>
                        <a:pt x="0" y="167735"/>
                      </a:lnTo>
                      <a:lnTo>
                        <a:pt x="0" y="154876"/>
                      </a:lnTo>
                      <a:lnTo>
                        <a:pt x="104108" y="154876"/>
                      </a:lnTo>
                      <a:lnTo>
                        <a:pt x="104108" y="167735"/>
                      </a:lnTo>
                      <a:close/>
                      <a:moveTo>
                        <a:pt x="104108" y="141922"/>
                      </a:moveTo>
                      <a:lnTo>
                        <a:pt x="0" y="141922"/>
                      </a:lnTo>
                      <a:lnTo>
                        <a:pt x="0" y="129064"/>
                      </a:lnTo>
                      <a:lnTo>
                        <a:pt x="104108" y="129064"/>
                      </a:lnTo>
                      <a:lnTo>
                        <a:pt x="104108" y="141922"/>
                      </a:lnTo>
                      <a:close/>
                      <a:moveTo>
                        <a:pt x="104108" y="116110"/>
                      </a:moveTo>
                      <a:lnTo>
                        <a:pt x="0" y="116110"/>
                      </a:lnTo>
                      <a:lnTo>
                        <a:pt x="0" y="103251"/>
                      </a:lnTo>
                      <a:lnTo>
                        <a:pt x="104108" y="103251"/>
                      </a:lnTo>
                      <a:lnTo>
                        <a:pt x="104108" y="116110"/>
                      </a:lnTo>
                      <a:close/>
                      <a:moveTo>
                        <a:pt x="104108" y="90297"/>
                      </a:moveTo>
                      <a:lnTo>
                        <a:pt x="0" y="90297"/>
                      </a:lnTo>
                      <a:lnTo>
                        <a:pt x="0" y="77438"/>
                      </a:lnTo>
                      <a:lnTo>
                        <a:pt x="104108" y="77438"/>
                      </a:lnTo>
                      <a:lnTo>
                        <a:pt x="104108" y="90297"/>
                      </a:lnTo>
                      <a:close/>
                      <a:moveTo>
                        <a:pt x="104108" y="64484"/>
                      </a:moveTo>
                      <a:lnTo>
                        <a:pt x="0" y="64484"/>
                      </a:lnTo>
                      <a:lnTo>
                        <a:pt x="0" y="51625"/>
                      </a:lnTo>
                      <a:lnTo>
                        <a:pt x="104108" y="51625"/>
                      </a:lnTo>
                      <a:lnTo>
                        <a:pt x="104108" y="64484"/>
                      </a:lnTo>
                      <a:close/>
                      <a:moveTo>
                        <a:pt x="104108" y="38671"/>
                      </a:moveTo>
                      <a:lnTo>
                        <a:pt x="0" y="38671"/>
                      </a:lnTo>
                      <a:lnTo>
                        <a:pt x="0" y="25813"/>
                      </a:lnTo>
                      <a:lnTo>
                        <a:pt x="104108" y="25813"/>
                      </a:lnTo>
                      <a:lnTo>
                        <a:pt x="104108" y="38671"/>
                      </a:lnTo>
                      <a:close/>
                      <a:moveTo>
                        <a:pt x="104108" y="12859"/>
                      </a:moveTo>
                      <a:lnTo>
                        <a:pt x="0" y="12859"/>
                      </a:lnTo>
                      <a:lnTo>
                        <a:pt x="0" y="0"/>
                      </a:lnTo>
                      <a:lnTo>
                        <a:pt x="104108" y="0"/>
                      </a:lnTo>
                      <a:lnTo>
                        <a:pt x="104108" y="12859"/>
                      </a:ln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3514" name="Google Shape;3514;p321"/>
              <p:cNvGrpSpPr/>
              <p:nvPr/>
            </p:nvGrpSpPr>
            <p:grpSpPr>
              <a:xfrm>
                <a:off x="1204809" y="-2703528"/>
                <a:ext cx="95250" cy="490823"/>
                <a:chOff x="1204809" y="-2703528"/>
                <a:chExt cx="95250" cy="490823"/>
              </a:xfrm>
            </p:grpSpPr>
            <p:sp>
              <p:nvSpPr>
                <p:cNvPr id="3515" name="Google Shape;3515;p321"/>
                <p:cNvSpPr/>
                <p:nvPr/>
              </p:nvSpPr>
              <p:spPr>
                <a:xfrm>
                  <a:off x="1204809" y="-2703528"/>
                  <a:ext cx="95250" cy="485775"/>
                </a:xfrm>
                <a:custGeom>
                  <a:rect b="b" l="l" r="r" t="t"/>
                  <a:pathLst>
                    <a:path extrusionOk="0" h="485775" w="95250">
                      <a:moveTo>
                        <a:pt x="104108" y="492157"/>
                      </a:moveTo>
                      <a:lnTo>
                        <a:pt x="0" y="492157"/>
                      </a:lnTo>
                      <a:lnTo>
                        <a:pt x="0" y="479584"/>
                      </a:lnTo>
                      <a:lnTo>
                        <a:pt x="104108" y="479584"/>
                      </a:lnTo>
                      <a:lnTo>
                        <a:pt x="104108" y="492157"/>
                      </a:lnTo>
                      <a:close/>
                      <a:moveTo>
                        <a:pt x="104108" y="466916"/>
                      </a:moveTo>
                      <a:lnTo>
                        <a:pt x="0" y="466916"/>
                      </a:lnTo>
                      <a:lnTo>
                        <a:pt x="0" y="454343"/>
                      </a:lnTo>
                      <a:lnTo>
                        <a:pt x="104108" y="454343"/>
                      </a:lnTo>
                      <a:lnTo>
                        <a:pt x="104108" y="466916"/>
                      </a:lnTo>
                      <a:close/>
                      <a:moveTo>
                        <a:pt x="104108" y="441674"/>
                      </a:moveTo>
                      <a:lnTo>
                        <a:pt x="0" y="441674"/>
                      </a:lnTo>
                      <a:lnTo>
                        <a:pt x="0" y="429101"/>
                      </a:lnTo>
                      <a:lnTo>
                        <a:pt x="104108" y="429101"/>
                      </a:lnTo>
                      <a:lnTo>
                        <a:pt x="104108" y="441674"/>
                      </a:lnTo>
                      <a:close/>
                      <a:moveTo>
                        <a:pt x="104108" y="416433"/>
                      </a:moveTo>
                      <a:lnTo>
                        <a:pt x="0" y="416433"/>
                      </a:lnTo>
                      <a:lnTo>
                        <a:pt x="0" y="403860"/>
                      </a:lnTo>
                      <a:lnTo>
                        <a:pt x="104108" y="403860"/>
                      </a:lnTo>
                      <a:lnTo>
                        <a:pt x="104108" y="416433"/>
                      </a:lnTo>
                      <a:close/>
                      <a:moveTo>
                        <a:pt x="104108" y="391192"/>
                      </a:moveTo>
                      <a:lnTo>
                        <a:pt x="0" y="391192"/>
                      </a:lnTo>
                      <a:lnTo>
                        <a:pt x="0" y="378619"/>
                      </a:lnTo>
                      <a:lnTo>
                        <a:pt x="104108" y="378619"/>
                      </a:lnTo>
                      <a:lnTo>
                        <a:pt x="104108" y="391192"/>
                      </a:lnTo>
                      <a:close/>
                      <a:moveTo>
                        <a:pt x="104108" y="365951"/>
                      </a:moveTo>
                      <a:lnTo>
                        <a:pt x="0" y="365951"/>
                      </a:lnTo>
                      <a:lnTo>
                        <a:pt x="0" y="353378"/>
                      </a:lnTo>
                      <a:lnTo>
                        <a:pt x="104108" y="353378"/>
                      </a:lnTo>
                      <a:lnTo>
                        <a:pt x="104108" y="365951"/>
                      </a:lnTo>
                      <a:close/>
                      <a:moveTo>
                        <a:pt x="104108" y="340709"/>
                      </a:moveTo>
                      <a:lnTo>
                        <a:pt x="0" y="340709"/>
                      </a:lnTo>
                      <a:lnTo>
                        <a:pt x="0" y="328136"/>
                      </a:lnTo>
                      <a:lnTo>
                        <a:pt x="104108" y="328136"/>
                      </a:lnTo>
                      <a:lnTo>
                        <a:pt x="104108" y="340709"/>
                      </a:lnTo>
                      <a:close/>
                      <a:moveTo>
                        <a:pt x="104108" y="315468"/>
                      </a:moveTo>
                      <a:lnTo>
                        <a:pt x="0" y="315468"/>
                      </a:lnTo>
                      <a:lnTo>
                        <a:pt x="0" y="302895"/>
                      </a:lnTo>
                      <a:lnTo>
                        <a:pt x="104108" y="302895"/>
                      </a:lnTo>
                      <a:lnTo>
                        <a:pt x="104108" y="315468"/>
                      </a:lnTo>
                      <a:close/>
                      <a:moveTo>
                        <a:pt x="104108" y="290227"/>
                      </a:moveTo>
                      <a:lnTo>
                        <a:pt x="0" y="290227"/>
                      </a:lnTo>
                      <a:lnTo>
                        <a:pt x="0" y="277654"/>
                      </a:lnTo>
                      <a:lnTo>
                        <a:pt x="104108" y="277654"/>
                      </a:lnTo>
                      <a:lnTo>
                        <a:pt x="104108" y="290227"/>
                      </a:lnTo>
                      <a:close/>
                      <a:moveTo>
                        <a:pt x="104108" y="264986"/>
                      </a:moveTo>
                      <a:lnTo>
                        <a:pt x="0" y="264986"/>
                      </a:lnTo>
                      <a:lnTo>
                        <a:pt x="0" y="252413"/>
                      </a:lnTo>
                      <a:lnTo>
                        <a:pt x="104108" y="252413"/>
                      </a:lnTo>
                      <a:lnTo>
                        <a:pt x="104108" y="264986"/>
                      </a:lnTo>
                      <a:close/>
                      <a:moveTo>
                        <a:pt x="104108" y="239744"/>
                      </a:moveTo>
                      <a:lnTo>
                        <a:pt x="0" y="239744"/>
                      </a:lnTo>
                      <a:lnTo>
                        <a:pt x="0" y="227171"/>
                      </a:lnTo>
                      <a:lnTo>
                        <a:pt x="104108" y="227171"/>
                      </a:lnTo>
                      <a:lnTo>
                        <a:pt x="104108" y="239744"/>
                      </a:lnTo>
                      <a:close/>
                      <a:moveTo>
                        <a:pt x="104108" y="214503"/>
                      </a:moveTo>
                      <a:lnTo>
                        <a:pt x="0" y="214503"/>
                      </a:lnTo>
                      <a:lnTo>
                        <a:pt x="0" y="201930"/>
                      </a:lnTo>
                      <a:lnTo>
                        <a:pt x="104108" y="201930"/>
                      </a:lnTo>
                      <a:lnTo>
                        <a:pt x="104108" y="214503"/>
                      </a:lnTo>
                      <a:close/>
                      <a:moveTo>
                        <a:pt x="104108" y="189262"/>
                      </a:moveTo>
                      <a:lnTo>
                        <a:pt x="0" y="189262"/>
                      </a:lnTo>
                      <a:lnTo>
                        <a:pt x="0" y="176689"/>
                      </a:lnTo>
                      <a:lnTo>
                        <a:pt x="104108" y="176689"/>
                      </a:lnTo>
                      <a:lnTo>
                        <a:pt x="104108" y="189262"/>
                      </a:lnTo>
                      <a:close/>
                      <a:moveTo>
                        <a:pt x="104108" y="164021"/>
                      </a:moveTo>
                      <a:lnTo>
                        <a:pt x="0" y="164021"/>
                      </a:lnTo>
                      <a:lnTo>
                        <a:pt x="0" y="151448"/>
                      </a:lnTo>
                      <a:lnTo>
                        <a:pt x="104108" y="151448"/>
                      </a:lnTo>
                      <a:lnTo>
                        <a:pt x="104108" y="164021"/>
                      </a:lnTo>
                      <a:close/>
                      <a:moveTo>
                        <a:pt x="104108" y="138779"/>
                      </a:moveTo>
                      <a:lnTo>
                        <a:pt x="0" y="138779"/>
                      </a:lnTo>
                      <a:lnTo>
                        <a:pt x="0" y="126206"/>
                      </a:lnTo>
                      <a:lnTo>
                        <a:pt x="104108" y="126206"/>
                      </a:lnTo>
                      <a:lnTo>
                        <a:pt x="104108" y="138779"/>
                      </a:lnTo>
                      <a:close/>
                      <a:moveTo>
                        <a:pt x="104108" y="113538"/>
                      </a:moveTo>
                      <a:lnTo>
                        <a:pt x="0" y="113538"/>
                      </a:lnTo>
                      <a:lnTo>
                        <a:pt x="0" y="100965"/>
                      </a:lnTo>
                      <a:lnTo>
                        <a:pt x="104108" y="100965"/>
                      </a:lnTo>
                      <a:lnTo>
                        <a:pt x="104108" y="113538"/>
                      </a:lnTo>
                      <a:close/>
                      <a:moveTo>
                        <a:pt x="104108" y="88297"/>
                      </a:moveTo>
                      <a:lnTo>
                        <a:pt x="0" y="88297"/>
                      </a:lnTo>
                      <a:lnTo>
                        <a:pt x="0" y="75724"/>
                      </a:lnTo>
                      <a:lnTo>
                        <a:pt x="104108" y="75724"/>
                      </a:lnTo>
                      <a:lnTo>
                        <a:pt x="104108" y="88297"/>
                      </a:lnTo>
                      <a:close/>
                      <a:moveTo>
                        <a:pt x="104108" y="63056"/>
                      </a:moveTo>
                      <a:lnTo>
                        <a:pt x="0" y="63056"/>
                      </a:lnTo>
                      <a:lnTo>
                        <a:pt x="0" y="50483"/>
                      </a:lnTo>
                      <a:lnTo>
                        <a:pt x="104108" y="50483"/>
                      </a:lnTo>
                      <a:lnTo>
                        <a:pt x="104108" y="63056"/>
                      </a:lnTo>
                      <a:close/>
                      <a:moveTo>
                        <a:pt x="104108" y="37814"/>
                      </a:moveTo>
                      <a:lnTo>
                        <a:pt x="0" y="37814"/>
                      </a:lnTo>
                      <a:lnTo>
                        <a:pt x="0" y="25241"/>
                      </a:lnTo>
                      <a:lnTo>
                        <a:pt x="104108" y="25241"/>
                      </a:lnTo>
                      <a:lnTo>
                        <a:pt x="104108" y="37814"/>
                      </a:lnTo>
                      <a:close/>
                      <a:moveTo>
                        <a:pt x="104108" y="12573"/>
                      </a:moveTo>
                      <a:lnTo>
                        <a:pt x="0" y="12573"/>
                      </a:lnTo>
                      <a:lnTo>
                        <a:pt x="0" y="0"/>
                      </a:lnTo>
                      <a:lnTo>
                        <a:pt x="104108" y="0"/>
                      </a:lnTo>
                      <a:lnTo>
                        <a:pt x="104108" y="12573"/>
                      </a:ln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16" name="Google Shape;3516;p321"/>
                <p:cNvSpPr/>
                <p:nvPr/>
              </p:nvSpPr>
              <p:spPr>
                <a:xfrm>
                  <a:off x="1204809" y="-2698480"/>
                  <a:ext cx="95250" cy="485775"/>
                </a:xfrm>
                <a:custGeom>
                  <a:rect b="b" l="l" r="r" t="t"/>
                  <a:pathLst>
                    <a:path extrusionOk="0" h="485775" w="95250">
                      <a:moveTo>
                        <a:pt x="104108" y="492157"/>
                      </a:moveTo>
                      <a:lnTo>
                        <a:pt x="0" y="492157"/>
                      </a:lnTo>
                      <a:lnTo>
                        <a:pt x="0" y="479584"/>
                      </a:lnTo>
                      <a:lnTo>
                        <a:pt x="104108" y="479584"/>
                      </a:lnTo>
                      <a:lnTo>
                        <a:pt x="104108" y="492157"/>
                      </a:lnTo>
                      <a:close/>
                      <a:moveTo>
                        <a:pt x="104108" y="466916"/>
                      </a:moveTo>
                      <a:lnTo>
                        <a:pt x="0" y="466916"/>
                      </a:lnTo>
                      <a:lnTo>
                        <a:pt x="0" y="454343"/>
                      </a:lnTo>
                      <a:lnTo>
                        <a:pt x="104108" y="454343"/>
                      </a:lnTo>
                      <a:lnTo>
                        <a:pt x="104108" y="466916"/>
                      </a:lnTo>
                      <a:close/>
                      <a:moveTo>
                        <a:pt x="104108" y="441674"/>
                      </a:moveTo>
                      <a:lnTo>
                        <a:pt x="0" y="441674"/>
                      </a:lnTo>
                      <a:lnTo>
                        <a:pt x="0" y="429101"/>
                      </a:lnTo>
                      <a:lnTo>
                        <a:pt x="104108" y="429101"/>
                      </a:lnTo>
                      <a:lnTo>
                        <a:pt x="104108" y="441674"/>
                      </a:lnTo>
                      <a:close/>
                      <a:moveTo>
                        <a:pt x="104108" y="416433"/>
                      </a:moveTo>
                      <a:lnTo>
                        <a:pt x="0" y="416433"/>
                      </a:lnTo>
                      <a:lnTo>
                        <a:pt x="0" y="403860"/>
                      </a:lnTo>
                      <a:lnTo>
                        <a:pt x="104108" y="403860"/>
                      </a:lnTo>
                      <a:lnTo>
                        <a:pt x="104108" y="416433"/>
                      </a:lnTo>
                      <a:close/>
                      <a:moveTo>
                        <a:pt x="104108" y="391192"/>
                      </a:moveTo>
                      <a:lnTo>
                        <a:pt x="0" y="391192"/>
                      </a:lnTo>
                      <a:lnTo>
                        <a:pt x="0" y="378619"/>
                      </a:lnTo>
                      <a:lnTo>
                        <a:pt x="104108" y="378619"/>
                      </a:lnTo>
                      <a:lnTo>
                        <a:pt x="104108" y="391192"/>
                      </a:lnTo>
                      <a:close/>
                      <a:moveTo>
                        <a:pt x="104108" y="365951"/>
                      </a:moveTo>
                      <a:lnTo>
                        <a:pt x="0" y="365951"/>
                      </a:lnTo>
                      <a:lnTo>
                        <a:pt x="0" y="353378"/>
                      </a:lnTo>
                      <a:lnTo>
                        <a:pt x="104108" y="353378"/>
                      </a:lnTo>
                      <a:lnTo>
                        <a:pt x="104108" y="365951"/>
                      </a:lnTo>
                      <a:close/>
                      <a:moveTo>
                        <a:pt x="104108" y="340709"/>
                      </a:moveTo>
                      <a:lnTo>
                        <a:pt x="0" y="340709"/>
                      </a:lnTo>
                      <a:lnTo>
                        <a:pt x="0" y="328136"/>
                      </a:lnTo>
                      <a:lnTo>
                        <a:pt x="104108" y="328136"/>
                      </a:lnTo>
                      <a:lnTo>
                        <a:pt x="104108" y="340709"/>
                      </a:lnTo>
                      <a:close/>
                      <a:moveTo>
                        <a:pt x="104108" y="315468"/>
                      </a:moveTo>
                      <a:lnTo>
                        <a:pt x="0" y="315468"/>
                      </a:lnTo>
                      <a:lnTo>
                        <a:pt x="0" y="302895"/>
                      </a:lnTo>
                      <a:lnTo>
                        <a:pt x="104108" y="302895"/>
                      </a:lnTo>
                      <a:lnTo>
                        <a:pt x="104108" y="315468"/>
                      </a:lnTo>
                      <a:close/>
                      <a:moveTo>
                        <a:pt x="104108" y="290227"/>
                      </a:moveTo>
                      <a:lnTo>
                        <a:pt x="0" y="290227"/>
                      </a:lnTo>
                      <a:lnTo>
                        <a:pt x="0" y="277654"/>
                      </a:lnTo>
                      <a:lnTo>
                        <a:pt x="104108" y="277654"/>
                      </a:lnTo>
                      <a:lnTo>
                        <a:pt x="104108" y="290227"/>
                      </a:lnTo>
                      <a:close/>
                      <a:moveTo>
                        <a:pt x="104108" y="264986"/>
                      </a:moveTo>
                      <a:lnTo>
                        <a:pt x="0" y="264986"/>
                      </a:lnTo>
                      <a:lnTo>
                        <a:pt x="0" y="252413"/>
                      </a:lnTo>
                      <a:lnTo>
                        <a:pt x="104108" y="252413"/>
                      </a:lnTo>
                      <a:lnTo>
                        <a:pt x="104108" y="264986"/>
                      </a:lnTo>
                      <a:close/>
                      <a:moveTo>
                        <a:pt x="104108" y="239744"/>
                      </a:moveTo>
                      <a:lnTo>
                        <a:pt x="0" y="239744"/>
                      </a:lnTo>
                      <a:lnTo>
                        <a:pt x="0" y="227171"/>
                      </a:lnTo>
                      <a:lnTo>
                        <a:pt x="104108" y="227171"/>
                      </a:lnTo>
                      <a:lnTo>
                        <a:pt x="104108" y="239744"/>
                      </a:lnTo>
                      <a:close/>
                      <a:moveTo>
                        <a:pt x="104108" y="214503"/>
                      </a:moveTo>
                      <a:lnTo>
                        <a:pt x="0" y="214503"/>
                      </a:lnTo>
                      <a:lnTo>
                        <a:pt x="0" y="201930"/>
                      </a:lnTo>
                      <a:lnTo>
                        <a:pt x="104108" y="201930"/>
                      </a:lnTo>
                      <a:lnTo>
                        <a:pt x="104108" y="214503"/>
                      </a:lnTo>
                      <a:close/>
                      <a:moveTo>
                        <a:pt x="104108" y="189262"/>
                      </a:moveTo>
                      <a:lnTo>
                        <a:pt x="0" y="189262"/>
                      </a:lnTo>
                      <a:lnTo>
                        <a:pt x="0" y="176689"/>
                      </a:lnTo>
                      <a:lnTo>
                        <a:pt x="104108" y="176689"/>
                      </a:lnTo>
                      <a:lnTo>
                        <a:pt x="104108" y="189262"/>
                      </a:lnTo>
                      <a:close/>
                      <a:moveTo>
                        <a:pt x="104108" y="164021"/>
                      </a:moveTo>
                      <a:lnTo>
                        <a:pt x="0" y="164021"/>
                      </a:lnTo>
                      <a:lnTo>
                        <a:pt x="0" y="151448"/>
                      </a:lnTo>
                      <a:lnTo>
                        <a:pt x="104108" y="151448"/>
                      </a:lnTo>
                      <a:lnTo>
                        <a:pt x="104108" y="164021"/>
                      </a:lnTo>
                      <a:close/>
                      <a:moveTo>
                        <a:pt x="104108" y="138779"/>
                      </a:moveTo>
                      <a:lnTo>
                        <a:pt x="0" y="138779"/>
                      </a:lnTo>
                      <a:lnTo>
                        <a:pt x="0" y="126206"/>
                      </a:lnTo>
                      <a:lnTo>
                        <a:pt x="104108" y="126206"/>
                      </a:lnTo>
                      <a:lnTo>
                        <a:pt x="104108" y="138779"/>
                      </a:lnTo>
                      <a:close/>
                      <a:moveTo>
                        <a:pt x="104108" y="113538"/>
                      </a:moveTo>
                      <a:lnTo>
                        <a:pt x="0" y="113538"/>
                      </a:lnTo>
                      <a:lnTo>
                        <a:pt x="0" y="100965"/>
                      </a:lnTo>
                      <a:lnTo>
                        <a:pt x="104108" y="100965"/>
                      </a:lnTo>
                      <a:lnTo>
                        <a:pt x="104108" y="113538"/>
                      </a:lnTo>
                      <a:close/>
                      <a:moveTo>
                        <a:pt x="104108" y="88297"/>
                      </a:moveTo>
                      <a:lnTo>
                        <a:pt x="0" y="88297"/>
                      </a:lnTo>
                      <a:lnTo>
                        <a:pt x="0" y="75724"/>
                      </a:lnTo>
                      <a:lnTo>
                        <a:pt x="104108" y="75724"/>
                      </a:lnTo>
                      <a:lnTo>
                        <a:pt x="104108" y="88297"/>
                      </a:lnTo>
                      <a:close/>
                      <a:moveTo>
                        <a:pt x="104108" y="63056"/>
                      </a:moveTo>
                      <a:lnTo>
                        <a:pt x="0" y="63056"/>
                      </a:lnTo>
                      <a:lnTo>
                        <a:pt x="0" y="50483"/>
                      </a:lnTo>
                      <a:lnTo>
                        <a:pt x="104108" y="50483"/>
                      </a:lnTo>
                      <a:lnTo>
                        <a:pt x="104108" y="63056"/>
                      </a:lnTo>
                      <a:close/>
                      <a:moveTo>
                        <a:pt x="104108" y="37814"/>
                      </a:moveTo>
                      <a:lnTo>
                        <a:pt x="0" y="37814"/>
                      </a:lnTo>
                      <a:lnTo>
                        <a:pt x="0" y="25241"/>
                      </a:lnTo>
                      <a:lnTo>
                        <a:pt x="104108" y="25241"/>
                      </a:lnTo>
                      <a:lnTo>
                        <a:pt x="104108" y="37814"/>
                      </a:lnTo>
                      <a:close/>
                      <a:moveTo>
                        <a:pt x="104108" y="12573"/>
                      </a:moveTo>
                      <a:lnTo>
                        <a:pt x="0" y="12573"/>
                      </a:lnTo>
                      <a:lnTo>
                        <a:pt x="0" y="0"/>
                      </a:lnTo>
                      <a:lnTo>
                        <a:pt x="104108" y="0"/>
                      </a:lnTo>
                      <a:lnTo>
                        <a:pt x="104108" y="12573"/>
                      </a:ln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cxnSp>
          <p:nvCxnSpPr>
            <p:cNvPr id="3517" name="Google Shape;3517;p321"/>
            <p:cNvCxnSpPr/>
            <p:nvPr/>
          </p:nvCxnSpPr>
          <p:spPr>
            <a:xfrm flipH="1" rot="-5400000">
              <a:off x="6390950" y="2846075"/>
              <a:ext cx="1461900" cy="600"/>
            </a:xfrm>
            <a:prstGeom prst="bentConnector3">
              <a:avLst>
                <a:gd fmla="val 50000" name="adj1"/>
              </a:avLst>
            </a:prstGeom>
            <a:noFill/>
            <a:ln cap="flat" cmpd="sng" w="19050">
              <a:solidFill>
                <a:schemeClr val="lt1"/>
              </a:solidFill>
              <a:prstDash val="solid"/>
              <a:round/>
              <a:headEnd len="med" w="med" type="none"/>
              <a:tailEnd len="med" w="med" type="none"/>
            </a:ln>
            <a:effectLst>
              <a:outerShdw blurRad="28575" rotWithShape="0" algn="bl">
                <a:schemeClr val="lt1"/>
              </a:outerShdw>
            </a:effectLst>
          </p:spPr>
        </p:cxnSp>
        <p:cxnSp>
          <p:nvCxnSpPr>
            <p:cNvPr id="3518" name="Google Shape;3518;p321"/>
            <p:cNvCxnSpPr/>
            <p:nvPr/>
          </p:nvCxnSpPr>
          <p:spPr>
            <a:xfrm flipH="1" rot="-5400000">
              <a:off x="6169350" y="1043325"/>
              <a:ext cx="375900" cy="332100"/>
            </a:xfrm>
            <a:prstGeom prst="bentConnector3">
              <a:avLst>
                <a:gd fmla="val 0" name="adj1"/>
              </a:avLst>
            </a:prstGeom>
            <a:noFill/>
            <a:ln cap="flat" cmpd="sng" w="19050">
              <a:solidFill>
                <a:schemeClr val="lt1"/>
              </a:solidFill>
              <a:prstDash val="solid"/>
              <a:round/>
              <a:headEnd len="med" w="med" type="none"/>
              <a:tailEnd len="med" w="med" type="none"/>
            </a:ln>
            <a:effectLst>
              <a:outerShdw blurRad="28575" rotWithShape="0" algn="bl">
                <a:schemeClr val="lt1"/>
              </a:outerShdw>
            </a:effectLst>
          </p:spPr>
        </p:cxnSp>
      </p:grpSp>
      <p:pic>
        <p:nvPicPr>
          <p:cNvPr id="3519" name="Google Shape;3519;p321"/>
          <p:cNvPicPr preferRelativeResize="0"/>
          <p:nvPr/>
        </p:nvPicPr>
        <p:blipFill>
          <a:blip r:embed="rId3">
            <a:alphaModFix/>
          </a:blip>
          <a:stretch>
            <a:fillRect/>
          </a:stretch>
        </p:blipFill>
        <p:spPr>
          <a:xfrm>
            <a:off x="5170175" y="0"/>
            <a:ext cx="3973827" cy="5143502"/>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3" name="Shape 3523"/>
        <p:cNvGrpSpPr/>
        <p:nvPr/>
      </p:nvGrpSpPr>
      <p:grpSpPr>
        <a:xfrm>
          <a:off x="0" y="0"/>
          <a:ext cx="0" cy="0"/>
          <a:chOff x="0" y="0"/>
          <a:chExt cx="0" cy="0"/>
        </a:xfrm>
      </p:grpSpPr>
      <p:sp>
        <p:nvSpPr>
          <p:cNvPr id="3524" name="Google Shape;3524;p322"/>
          <p:cNvSpPr txBox="1"/>
          <p:nvPr>
            <p:ph type="title"/>
          </p:nvPr>
        </p:nvSpPr>
        <p:spPr>
          <a:xfrm>
            <a:off x="259800" y="0"/>
            <a:ext cx="8624400" cy="7827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n" sz="1800">
                <a:solidFill>
                  <a:srgbClr val="321A7C"/>
                </a:solidFill>
              </a:rPr>
              <a:t>Fix the Date of Joining Defects in Employee Microservice</a:t>
            </a:r>
            <a:endParaRPr sz="1800">
              <a:solidFill>
                <a:srgbClr val="321A7C"/>
              </a:solidFill>
            </a:endParaRPr>
          </a:p>
          <a:p>
            <a:pPr indent="0" lvl="0" marL="0" rtl="0" algn="l">
              <a:lnSpc>
                <a:spcPct val="150000"/>
              </a:lnSpc>
              <a:spcBef>
                <a:spcPts val="0"/>
              </a:spcBef>
              <a:spcAft>
                <a:spcPts val="0"/>
              </a:spcAft>
              <a:buNone/>
            </a:pPr>
            <a:r>
              <a:t/>
            </a:r>
            <a:endParaRPr sz="1800">
              <a:solidFill>
                <a:srgbClr val="321A7C"/>
              </a:solidFill>
            </a:endParaRPr>
          </a:p>
        </p:txBody>
      </p:sp>
      <p:sp>
        <p:nvSpPr>
          <p:cNvPr id="3525" name="Google Shape;3525;p322"/>
          <p:cNvSpPr txBox="1"/>
          <p:nvPr>
            <p:ph idx="4294967295" type="body"/>
          </p:nvPr>
        </p:nvSpPr>
        <p:spPr>
          <a:xfrm>
            <a:off x="259800" y="363600"/>
            <a:ext cx="8544600" cy="1905600"/>
          </a:xfrm>
          <a:prstGeom prst="rect">
            <a:avLst/>
          </a:prstGeom>
        </p:spPr>
        <p:txBody>
          <a:bodyPr anchorCtr="0" anchor="t" bIns="91425" lIns="91425" spcFirstLastPara="1" rIns="91425" wrap="square" tIns="91425">
            <a:noAutofit/>
          </a:bodyPr>
          <a:lstStyle/>
          <a:p>
            <a:pPr indent="-292100" lvl="0" marL="457200" rtl="0" algn="l">
              <a:lnSpc>
                <a:spcPct val="150000"/>
              </a:lnSpc>
              <a:spcBef>
                <a:spcPts val="0"/>
              </a:spcBef>
              <a:spcAft>
                <a:spcPts val="0"/>
              </a:spcAft>
              <a:buClr>
                <a:srgbClr val="000000"/>
              </a:buClr>
              <a:buSzPts val="1000"/>
              <a:buChar char="●"/>
            </a:pPr>
            <a:r>
              <a:rPr b="1" lang="en" sz="1000">
                <a:solidFill>
                  <a:srgbClr val="000000"/>
                </a:solidFill>
                <a:latin typeface="Poppins"/>
                <a:ea typeface="Poppins"/>
                <a:cs typeface="Poppins"/>
                <a:sym typeface="Poppins"/>
              </a:rPr>
              <a:t>Date of Joining Format Inconsistency:</a:t>
            </a:r>
            <a:r>
              <a:rPr lang="en" sz="1000">
                <a:solidFill>
                  <a:srgbClr val="000000"/>
                </a:solidFill>
                <a:latin typeface="Poppins Medium"/>
                <a:ea typeface="Poppins Medium"/>
                <a:cs typeface="Poppins Medium"/>
                <a:sym typeface="Poppins Medium"/>
              </a:rPr>
              <a:t> When submitting employee data via the POST API, the Date of Joining field is accepted in "yyyy-mm-dd" format, but, the API response returns this date in the format "yyyy-mm-ddT00:00:00.000+00:00", creating inconsistency. </a:t>
            </a:r>
            <a:endParaRPr sz="1000">
              <a:solidFill>
                <a:srgbClr val="000000"/>
              </a:solidFill>
              <a:latin typeface="Poppins Medium"/>
              <a:ea typeface="Poppins Medium"/>
              <a:cs typeface="Poppins Medium"/>
              <a:sym typeface="Poppins Medium"/>
            </a:endParaRPr>
          </a:p>
          <a:p>
            <a:pPr indent="-292100" lvl="0" marL="457200" rtl="0" algn="l">
              <a:lnSpc>
                <a:spcPct val="150000"/>
              </a:lnSpc>
              <a:spcBef>
                <a:spcPts val="0"/>
              </a:spcBef>
              <a:spcAft>
                <a:spcPts val="0"/>
              </a:spcAft>
              <a:buClr>
                <a:srgbClr val="0F0F0F"/>
              </a:buClr>
              <a:buSzPts val="1000"/>
              <a:buFont typeface="Poppins Medium"/>
              <a:buChar char="●"/>
            </a:pPr>
            <a:r>
              <a:rPr b="1" lang="en" sz="1000">
                <a:solidFill>
                  <a:srgbClr val="000000"/>
                </a:solidFill>
                <a:latin typeface="Poppins"/>
                <a:ea typeface="Poppins"/>
                <a:cs typeface="Poppins"/>
                <a:sym typeface="Poppins"/>
              </a:rPr>
              <a:t>Date of Joining Data Error:</a:t>
            </a:r>
            <a:r>
              <a:rPr lang="en" sz="1000">
                <a:solidFill>
                  <a:srgbClr val="000000"/>
                </a:solidFill>
                <a:latin typeface="Poppins Medium"/>
                <a:ea typeface="Poppins Medium"/>
                <a:cs typeface="Poppins Medium"/>
                <a:sym typeface="Poppins Medium"/>
              </a:rPr>
              <a:t> The Date of Joining saved in the database is one day earlier than the date submitted through the POST API. This discrepancy results in incorrect date retrieval through Get All Employees and Get Employee By ID APIs. </a:t>
            </a:r>
            <a:endParaRPr sz="1000">
              <a:latin typeface="Poppins Medium"/>
              <a:ea typeface="Poppins Medium"/>
              <a:cs typeface="Poppins Medium"/>
              <a:sym typeface="Poppins Medium"/>
            </a:endParaRPr>
          </a:p>
        </p:txBody>
      </p:sp>
      <p:sp>
        <p:nvSpPr>
          <p:cNvPr id="3526" name="Google Shape;3526;p322"/>
          <p:cNvSpPr txBox="1"/>
          <p:nvPr/>
        </p:nvSpPr>
        <p:spPr>
          <a:xfrm>
            <a:off x="1047826" y="4007775"/>
            <a:ext cx="8099100" cy="11700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300">
                <a:solidFill>
                  <a:srgbClr val="0000FF"/>
                </a:solidFill>
                <a:latin typeface="Poppins"/>
                <a:ea typeface="Poppins"/>
                <a:cs typeface="Poppins"/>
                <a:sym typeface="Poppins"/>
              </a:rPr>
              <a:t>Prompt Engineering Skills</a:t>
            </a:r>
            <a:endParaRPr sz="1300">
              <a:solidFill>
                <a:srgbClr val="0000FF"/>
              </a:solidFill>
              <a:latin typeface="Poppins Medium"/>
              <a:ea typeface="Poppins Medium"/>
              <a:cs typeface="Poppins Medium"/>
              <a:sym typeface="Poppins Medium"/>
            </a:endParaRPr>
          </a:p>
          <a:p>
            <a:pPr indent="-311150" lvl="0" marL="457200" rtl="0" algn="l">
              <a:spcBef>
                <a:spcPts val="0"/>
              </a:spcBef>
              <a:spcAft>
                <a:spcPts val="0"/>
              </a:spcAft>
              <a:buClr>
                <a:srgbClr val="0000FF"/>
              </a:buClr>
              <a:buSzPts val="1300"/>
              <a:buFont typeface="Poppins Medium"/>
              <a:buAutoNum type="arabicPeriod"/>
            </a:pPr>
            <a:r>
              <a:rPr lang="en" sz="1300">
                <a:solidFill>
                  <a:srgbClr val="0000FF"/>
                </a:solidFill>
                <a:latin typeface="Poppins Medium"/>
                <a:ea typeface="Poppins Medium"/>
                <a:cs typeface="Poppins Medium"/>
                <a:sym typeface="Poppins Medium"/>
              </a:rPr>
              <a:t>Provide enough context for API to fix the defect, like which API or section of Code? What’s Wrong (Defect Description)? What’s Expected (Acceptance Criteria)?</a:t>
            </a:r>
            <a:endParaRPr sz="1300">
              <a:solidFill>
                <a:srgbClr val="0000FF"/>
              </a:solidFill>
              <a:latin typeface="Poppins Medium"/>
              <a:ea typeface="Poppins Medium"/>
              <a:cs typeface="Poppins Medium"/>
              <a:sym typeface="Poppins Medium"/>
            </a:endParaRPr>
          </a:p>
          <a:p>
            <a:pPr indent="-311150" lvl="0" marL="457200" rtl="0" algn="l">
              <a:spcBef>
                <a:spcPts val="0"/>
              </a:spcBef>
              <a:spcAft>
                <a:spcPts val="0"/>
              </a:spcAft>
              <a:buClr>
                <a:srgbClr val="0000FF"/>
              </a:buClr>
              <a:buSzPts val="1300"/>
              <a:buFont typeface="Poppins Medium"/>
              <a:buAutoNum type="arabicPeriod"/>
            </a:pPr>
            <a:r>
              <a:rPr lang="en" sz="1300">
                <a:solidFill>
                  <a:srgbClr val="0000FF"/>
                </a:solidFill>
                <a:latin typeface="Poppins Medium"/>
                <a:ea typeface="Poppins Medium"/>
                <a:cs typeface="Poppins Medium"/>
                <a:sym typeface="Poppins Medium"/>
              </a:rPr>
              <a:t>Two related defects (e.g. defects related to Date of Joining) can be combined together to save time and increase AI efficiency. </a:t>
            </a:r>
            <a:endParaRPr sz="1300">
              <a:solidFill>
                <a:srgbClr val="0000FF"/>
              </a:solidFill>
              <a:latin typeface="Poppins Medium"/>
              <a:ea typeface="Poppins Medium"/>
              <a:cs typeface="Poppins Medium"/>
              <a:sym typeface="Poppins Medium"/>
            </a:endParaRPr>
          </a:p>
          <a:p>
            <a:pPr indent="0" lvl="0" marL="0" rtl="0" algn="l">
              <a:spcBef>
                <a:spcPts val="0"/>
              </a:spcBef>
              <a:spcAft>
                <a:spcPts val="0"/>
              </a:spcAft>
              <a:buNone/>
            </a:pPr>
            <a:r>
              <a:t/>
            </a:r>
            <a:endParaRPr>
              <a:solidFill>
                <a:srgbClr val="0000FF"/>
              </a:solidFill>
              <a:latin typeface="Poppins Medium"/>
              <a:ea typeface="Poppins Medium"/>
              <a:cs typeface="Poppins Medium"/>
              <a:sym typeface="Poppins Medium"/>
            </a:endParaRPr>
          </a:p>
        </p:txBody>
      </p:sp>
      <p:sp>
        <p:nvSpPr>
          <p:cNvPr id="3527" name="Google Shape;3527;p322"/>
          <p:cNvSpPr/>
          <p:nvPr/>
        </p:nvSpPr>
        <p:spPr>
          <a:xfrm>
            <a:off x="121650" y="3855385"/>
            <a:ext cx="926100" cy="958200"/>
          </a:xfrm>
          <a:prstGeom prst="rect">
            <a:avLst/>
          </a:prstGeom>
          <a:solidFill>
            <a:srgbClr val="D1C5A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nvGrpSpPr>
          <p:cNvPr id="3528" name="Google Shape;3528;p322"/>
          <p:cNvGrpSpPr/>
          <p:nvPr/>
        </p:nvGrpSpPr>
        <p:grpSpPr>
          <a:xfrm>
            <a:off x="369817" y="4142522"/>
            <a:ext cx="429773" cy="401914"/>
            <a:chOff x="-2697122" y="3820201"/>
            <a:chExt cx="390525" cy="385381"/>
          </a:xfrm>
        </p:grpSpPr>
        <p:sp>
          <p:nvSpPr>
            <p:cNvPr id="3529" name="Google Shape;3529;p322"/>
            <p:cNvSpPr/>
            <p:nvPr/>
          </p:nvSpPr>
          <p:spPr>
            <a:xfrm>
              <a:off x="-2697122" y="3820201"/>
              <a:ext cx="390525" cy="57150"/>
            </a:xfrm>
            <a:custGeom>
              <a:rect b="b" l="l" r="r" t="t"/>
              <a:pathLst>
                <a:path extrusionOk="0" h="57150" w="390525">
                  <a:moveTo>
                    <a:pt x="0" y="0"/>
                  </a:moveTo>
                  <a:lnTo>
                    <a:pt x="391382" y="0"/>
                  </a:lnTo>
                  <a:lnTo>
                    <a:pt x="391382" y="57531"/>
                  </a:lnTo>
                  <a:lnTo>
                    <a:pt x="0" y="57531"/>
                  </a:lnTo>
                  <a:close/>
                </a:path>
              </a:pathLst>
            </a:custGeom>
            <a:solidFill>
              <a:srgbClr val="170B3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FF"/>
                </a:solidFill>
                <a:latin typeface="Calibri"/>
                <a:ea typeface="Calibri"/>
                <a:cs typeface="Calibri"/>
                <a:sym typeface="Calibri"/>
              </a:endParaRPr>
            </a:p>
          </p:txBody>
        </p:sp>
        <p:sp>
          <p:nvSpPr>
            <p:cNvPr id="3530" name="Google Shape;3530;p322"/>
            <p:cNvSpPr/>
            <p:nvPr/>
          </p:nvSpPr>
          <p:spPr>
            <a:xfrm>
              <a:off x="-2674072" y="3900782"/>
              <a:ext cx="342900" cy="304800"/>
            </a:xfrm>
            <a:custGeom>
              <a:rect b="b" l="l" r="r" t="t"/>
              <a:pathLst>
                <a:path extrusionOk="0" h="304800" w="342900">
                  <a:moveTo>
                    <a:pt x="0" y="218694"/>
                  </a:moveTo>
                  <a:lnTo>
                    <a:pt x="161163" y="218694"/>
                  </a:lnTo>
                  <a:lnTo>
                    <a:pt x="161163" y="245745"/>
                  </a:lnTo>
                  <a:lnTo>
                    <a:pt x="64389" y="288703"/>
                  </a:lnTo>
                  <a:lnTo>
                    <a:pt x="73724" y="309753"/>
                  </a:lnTo>
                  <a:lnTo>
                    <a:pt x="161163" y="270891"/>
                  </a:lnTo>
                  <a:lnTo>
                    <a:pt x="161163" y="310706"/>
                  </a:lnTo>
                  <a:lnTo>
                    <a:pt x="184214" y="310706"/>
                  </a:lnTo>
                  <a:lnTo>
                    <a:pt x="184214" y="270891"/>
                  </a:lnTo>
                  <a:lnTo>
                    <a:pt x="271653" y="309753"/>
                  </a:lnTo>
                  <a:lnTo>
                    <a:pt x="280988" y="288703"/>
                  </a:lnTo>
                  <a:lnTo>
                    <a:pt x="184214" y="245745"/>
                  </a:lnTo>
                  <a:lnTo>
                    <a:pt x="184214" y="218694"/>
                  </a:lnTo>
                  <a:lnTo>
                    <a:pt x="345377" y="218694"/>
                  </a:lnTo>
                  <a:lnTo>
                    <a:pt x="345377" y="0"/>
                  </a:lnTo>
                  <a:lnTo>
                    <a:pt x="95" y="0"/>
                  </a:lnTo>
                  <a:lnTo>
                    <a:pt x="95" y="218694"/>
                  </a:lnTo>
                  <a:close/>
                  <a:moveTo>
                    <a:pt x="232220" y="39910"/>
                  </a:moveTo>
                  <a:lnTo>
                    <a:pt x="248508" y="23622"/>
                  </a:lnTo>
                  <a:lnTo>
                    <a:pt x="264795" y="39910"/>
                  </a:lnTo>
                  <a:lnTo>
                    <a:pt x="281083" y="23622"/>
                  </a:lnTo>
                  <a:lnTo>
                    <a:pt x="297371" y="39910"/>
                  </a:lnTo>
                  <a:lnTo>
                    <a:pt x="281083" y="56198"/>
                  </a:lnTo>
                  <a:lnTo>
                    <a:pt x="297371" y="72485"/>
                  </a:lnTo>
                  <a:lnTo>
                    <a:pt x="281083" y="88773"/>
                  </a:lnTo>
                  <a:lnTo>
                    <a:pt x="264795" y="72485"/>
                  </a:lnTo>
                  <a:lnTo>
                    <a:pt x="248508" y="88773"/>
                  </a:lnTo>
                  <a:lnTo>
                    <a:pt x="232220" y="72485"/>
                  </a:lnTo>
                  <a:lnTo>
                    <a:pt x="248508" y="56198"/>
                  </a:lnTo>
                  <a:lnTo>
                    <a:pt x="232220" y="39910"/>
                  </a:lnTo>
                  <a:close/>
                  <a:moveTo>
                    <a:pt x="46101" y="23051"/>
                  </a:moveTo>
                  <a:lnTo>
                    <a:pt x="69152" y="23051"/>
                  </a:lnTo>
                  <a:lnTo>
                    <a:pt x="69152" y="92107"/>
                  </a:lnTo>
                  <a:lnTo>
                    <a:pt x="92202" y="92107"/>
                  </a:lnTo>
                  <a:lnTo>
                    <a:pt x="92202" y="46101"/>
                  </a:lnTo>
                  <a:lnTo>
                    <a:pt x="115253" y="46101"/>
                  </a:lnTo>
                  <a:lnTo>
                    <a:pt x="115253" y="92107"/>
                  </a:lnTo>
                  <a:lnTo>
                    <a:pt x="138303" y="92107"/>
                  </a:lnTo>
                  <a:lnTo>
                    <a:pt x="138303" y="34576"/>
                  </a:lnTo>
                  <a:lnTo>
                    <a:pt x="161354" y="34576"/>
                  </a:lnTo>
                  <a:lnTo>
                    <a:pt x="161354" y="92107"/>
                  </a:lnTo>
                  <a:lnTo>
                    <a:pt x="184404" y="92107"/>
                  </a:lnTo>
                  <a:lnTo>
                    <a:pt x="184404" y="115158"/>
                  </a:lnTo>
                  <a:lnTo>
                    <a:pt x="46292" y="115158"/>
                  </a:lnTo>
                  <a:lnTo>
                    <a:pt x="46292" y="23051"/>
                  </a:lnTo>
                  <a:close/>
                  <a:moveTo>
                    <a:pt x="46101" y="161163"/>
                  </a:moveTo>
                  <a:lnTo>
                    <a:pt x="66389" y="161163"/>
                  </a:lnTo>
                  <a:lnTo>
                    <a:pt x="115158" y="136779"/>
                  </a:lnTo>
                  <a:lnTo>
                    <a:pt x="161735" y="160020"/>
                  </a:lnTo>
                  <a:lnTo>
                    <a:pt x="218789" y="137255"/>
                  </a:lnTo>
                  <a:lnTo>
                    <a:pt x="278606" y="161163"/>
                  </a:lnTo>
                  <a:lnTo>
                    <a:pt x="299371" y="161163"/>
                  </a:lnTo>
                  <a:lnTo>
                    <a:pt x="299371" y="184214"/>
                  </a:lnTo>
                  <a:lnTo>
                    <a:pt x="274130" y="184214"/>
                  </a:lnTo>
                  <a:lnTo>
                    <a:pt x="218789" y="162116"/>
                  </a:lnTo>
                  <a:lnTo>
                    <a:pt x="160687" y="185357"/>
                  </a:lnTo>
                  <a:lnTo>
                    <a:pt x="115158" y="162592"/>
                  </a:lnTo>
                  <a:lnTo>
                    <a:pt x="71819" y="184214"/>
                  </a:lnTo>
                  <a:lnTo>
                    <a:pt x="46101" y="184214"/>
                  </a:lnTo>
                  <a:lnTo>
                    <a:pt x="46101" y="161163"/>
                  </a:lnTo>
                  <a:close/>
                </a:path>
              </a:pathLst>
            </a:custGeom>
            <a:solidFill>
              <a:srgbClr val="170B3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FF"/>
                </a:solidFill>
                <a:latin typeface="Calibri"/>
                <a:ea typeface="Calibri"/>
                <a:cs typeface="Calibri"/>
                <a:sym typeface="Calibri"/>
              </a:endParaRPr>
            </a:p>
          </p:txBody>
        </p:sp>
      </p:grpSp>
      <p:sp>
        <p:nvSpPr>
          <p:cNvPr id="3531" name="Google Shape;3531;p322"/>
          <p:cNvSpPr txBox="1"/>
          <p:nvPr>
            <p:ph type="title"/>
          </p:nvPr>
        </p:nvSpPr>
        <p:spPr>
          <a:xfrm>
            <a:off x="209600" y="1828650"/>
            <a:ext cx="8255400" cy="7827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n" sz="1800">
                <a:solidFill>
                  <a:srgbClr val="321A7C"/>
                </a:solidFill>
              </a:rPr>
              <a:t>Recommended Prompt to Fix the Date of Joining Defect</a:t>
            </a:r>
            <a:endParaRPr sz="1800">
              <a:solidFill>
                <a:srgbClr val="321A7C"/>
              </a:solidFill>
            </a:endParaRPr>
          </a:p>
        </p:txBody>
      </p:sp>
      <p:sp>
        <p:nvSpPr>
          <p:cNvPr id="3532" name="Google Shape;3532;p322"/>
          <p:cNvSpPr txBox="1"/>
          <p:nvPr>
            <p:ph idx="4294967295" type="body"/>
          </p:nvPr>
        </p:nvSpPr>
        <p:spPr>
          <a:xfrm>
            <a:off x="71800" y="2211050"/>
            <a:ext cx="8979000" cy="10539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i="1" lang="en" sz="1000" u="sng">
                <a:solidFill>
                  <a:srgbClr val="0000FF"/>
                </a:solidFill>
                <a:latin typeface="Poppins"/>
                <a:ea typeface="Poppins"/>
                <a:cs typeface="Poppins"/>
                <a:sym typeface="Poppins"/>
              </a:rPr>
              <a:t>Context</a:t>
            </a:r>
            <a:r>
              <a:rPr i="1" lang="en" sz="1000" u="sng">
                <a:solidFill>
                  <a:srgbClr val="0000FF"/>
                </a:solidFill>
                <a:latin typeface="Poppins Medium"/>
                <a:ea typeface="Poppins Medium"/>
                <a:cs typeface="Poppins Medium"/>
                <a:sym typeface="Poppins Medium"/>
              </a:rPr>
              <a:t>:</a:t>
            </a:r>
            <a:r>
              <a:rPr lang="en" sz="1000">
                <a:solidFill>
                  <a:srgbClr val="000000"/>
                </a:solidFill>
                <a:latin typeface="Poppins Medium"/>
                <a:ea typeface="Poppins Medium"/>
                <a:cs typeface="Poppins Medium"/>
                <a:sym typeface="Poppins Medium"/>
              </a:rPr>
              <a:t> In the existing Employee Microservice using Java using Springboot (review source code if required) </a:t>
            </a:r>
            <a:r>
              <a:rPr b="1" i="1" lang="en" sz="1000" u="sng">
                <a:solidFill>
                  <a:srgbClr val="0000FF"/>
                </a:solidFill>
                <a:latin typeface="Poppins"/>
                <a:ea typeface="Poppins"/>
                <a:cs typeface="Poppins"/>
                <a:sym typeface="Poppins"/>
              </a:rPr>
              <a:t>Current Task</a:t>
            </a:r>
            <a:r>
              <a:rPr i="1" lang="en" sz="1000" u="sng">
                <a:solidFill>
                  <a:srgbClr val="0000FF"/>
                </a:solidFill>
                <a:latin typeface="Poppins Medium"/>
                <a:ea typeface="Poppins Medium"/>
                <a:cs typeface="Poppins Medium"/>
                <a:sym typeface="Poppins Medium"/>
              </a:rPr>
              <a:t>:</a:t>
            </a:r>
            <a:r>
              <a:rPr lang="en" sz="1000">
                <a:solidFill>
                  <a:srgbClr val="000000"/>
                </a:solidFill>
                <a:latin typeface="Poppins Medium"/>
                <a:ea typeface="Poppins Medium"/>
                <a:cs typeface="Poppins Medium"/>
                <a:sym typeface="Poppins Medium"/>
              </a:rPr>
              <a:t> Fix the </a:t>
            </a:r>
            <a:r>
              <a:rPr b="1" lang="en" sz="1000">
                <a:solidFill>
                  <a:srgbClr val="000000"/>
                </a:solidFill>
                <a:latin typeface="Poppins"/>
                <a:ea typeface="Poppins"/>
                <a:cs typeface="Poppins"/>
                <a:sym typeface="Poppins"/>
              </a:rPr>
              <a:t>Date of Joining Format Inconsistency.</a:t>
            </a:r>
            <a:r>
              <a:rPr lang="en" sz="1000">
                <a:solidFill>
                  <a:srgbClr val="000000"/>
                </a:solidFill>
                <a:latin typeface="Poppins Medium"/>
                <a:ea typeface="Poppins Medium"/>
                <a:cs typeface="Poppins Medium"/>
                <a:sym typeface="Poppins Medium"/>
              </a:rPr>
              <a:t> When submitting employee data via the POST API, the Date of Joining field is accepted in "yyyy-mm-dd" format, but, the API response returns this date in the format "yyyy-mm-ddT00:00:00.000+00:00", creating inconsistency. Also fix the </a:t>
            </a:r>
            <a:r>
              <a:rPr b="1" lang="en" sz="1000">
                <a:solidFill>
                  <a:srgbClr val="000000"/>
                </a:solidFill>
                <a:latin typeface="Poppins"/>
                <a:ea typeface="Poppins"/>
                <a:cs typeface="Poppins"/>
                <a:sym typeface="Poppins"/>
              </a:rPr>
              <a:t>Date of Joining Data Error. </a:t>
            </a:r>
            <a:r>
              <a:rPr lang="en" sz="1000">
                <a:solidFill>
                  <a:srgbClr val="000000"/>
                </a:solidFill>
                <a:latin typeface="Poppins Medium"/>
                <a:ea typeface="Poppins Medium"/>
                <a:cs typeface="Poppins Medium"/>
                <a:sym typeface="Poppins Medium"/>
              </a:rPr>
              <a:t>The Date of Joining saved in the database is one day earlier than the date submitted through the POST API. This discrepancy results in incorrect date retrieval through Get All Employees and Get Employee By ID APIs. </a:t>
            </a:r>
            <a:endParaRPr i="1" sz="1000" u="sng">
              <a:solidFill>
                <a:schemeClr val="dk1"/>
              </a:solidFill>
              <a:latin typeface="Poppins Medium"/>
              <a:ea typeface="Poppins Medium"/>
              <a:cs typeface="Poppins Medium"/>
              <a:sym typeface="Poppins Medium"/>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6" name="Shape 3536"/>
        <p:cNvGrpSpPr/>
        <p:nvPr/>
      </p:nvGrpSpPr>
      <p:grpSpPr>
        <a:xfrm>
          <a:off x="0" y="0"/>
          <a:ext cx="0" cy="0"/>
          <a:chOff x="0" y="0"/>
          <a:chExt cx="0" cy="0"/>
        </a:xfrm>
      </p:grpSpPr>
      <p:sp>
        <p:nvSpPr>
          <p:cNvPr id="3537" name="Google Shape;3537;p323"/>
          <p:cNvSpPr txBox="1"/>
          <p:nvPr>
            <p:ph type="title"/>
          </p:nvPr>
        </p:nvSpPr>
        <p:spPr>
          <a:xfrm>
            <a:off x="259800" y="0"/>
            <a:ext cx="8624400" cy="7827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n" sz="1800">
                <a:solidFill>
                  <a:srgbClr val="321A7C"/>
                </a:solidFill>
              </a:rPr>
              <a:t>Fix the Bad Request Format Defects in Employee Microservice</a:t>
            </a:r>
            <a:endParaRPr sz="1800">
              <a:solidFill>
                <a:srgbClr val="321A7C"/>
              </a:solidFill>
            </a:endParaRPr>
          </a:p>
          <a:p>
            <a:pPr indent="0" lvl="0" marL="0" rtl="0" algn="l">
              <a:lnSpc>
                <a:spcPct val="150000"/>
              </a:lnSpc>
              <a:spcBef>
                <a:spcPts val="0"/>
              </a:spcBef>
              <a:spcAft>
                <a:spcPts val="0"/>
              </a:spcAft>
              <a:buNone/>
            </a:pPr>
            <a:r>
              <a:t/>
            </a:r>
            <a:endParaRPr sz="1800">
              <a:solidFill>
                <a:srgbClr val="321A7C"/>
              </a:solidFill>
            </a:endParaRPr>
          </a:p>
        </p:txBody>
      </p:sp>
      <p:sp>
        <p:nvSpPr>
          <p:cNvPr id="3538" name="Google Shape;3538;p323"/>
          <p:cNvSpPr txBox="1"/>
          <p:nvPr>
            <p:ph idx="4294967295" type="body"/>
          </p:nvPr>
        </p:nvSpPr>
        <p:spPr>
          <a:xfrm>
            <a:off x="412200" y="466200"/>
            <a:ext cx="8544600" cy="19056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100">
                <a:solidFill>
                  <a:srgbClr val="000000"/>
                </a:solidFill>
                <a:latin typeface="Poppins Medium"/>
                <a:ea typeface="Poppins Medium"/>
                <a:cs typeface="Poppins Medium"/>
                <a:sym typeface="Poppins Medium"/>
              </a:rPr>
              <a:t>In the POST API request data validation, instead of giving 400 (Bad Request) for all the data validation errors, explain the error in details for each data field. For example, what is wrong with “dateOfJoining” format, what are the allowed enums (possible values) for “status” and “department” data fields. What is the correct expected type and format of “salary” and “managerId” data fields. </a:t>
            </a:r>
            <a:endParaRPr sz="1100">
              <a:latin typeface="Poppins Medium"/>
              <a:ea typeface="Poppins Medium"/>
              <a:cs typeface="Poppins Medium"/>
              <a:sym typeface="Poppins Medium"/>
            </a:endParaRPr>
          </a:p>
        </p:txBody>
      </p:sp>
      <p:sp>
        <p:nvSpPr>
          <p:cNvPr id="3539" name="Google Shape;3539;p323"/>
          <p:cNvSpPr txBox="1"/>
          <p:nvPr/>
        </p:nvSpPr>
        <p:spPr>
          <a:xfrm>
            <a:off x="1047750" y="3495675"/>
            <a:ext cx="8096100" cy="16776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300">
                <a:solidFill>
                  <a:srgbClr val="0000FF"/>
                </a:solidFill>
                <a:latin typeface="Poppins"/>
                <a:ea typeface="Poppins"/>
                <a:cs typeface="Poppins"/>
                <a:sym typeface="Poppins"/>
              </a:rPr>
              <a:t>Prompt Engineering Skills</a:t>
            </a:r>
            <a:endParaRPr sz="1300">
              <a:solidFill>
                <a:srgbClr val="0000FF"/>
              </a:solidFill>
              <a:latin typeface="Poppins Medium"/>
              <a:ea typeface="Poppins Medium"/>
              <a:cs typeface="Poppins Medium"/>
              <a:sym typeface="Poppins Medium"/>
            </a:endParaRPr>
          </a:p>
          <a:p>
            <a:pPr indent="-311150" lvl="0" marL="457200" rtl="0" algn="l">
              <a:spcBef>
                <a:spcPts val="0"/>
              </a:spcBef>
              <a:spcAft>
                <a:spcPts val="0"/>
              </a:spcAft>
              <a:buClr>
                <a:srgbClr val="0000FF"/>
              </a:buClr>
              <a:buSzPts val="1300"/>
              <a:buFont typeface="Poppins Medium"/>
              <a:buAutoNum type="arabicPeriod"/>
            </a:pPr>
            <a:r>
              <a:rPr lang="en" sz="1300">
                <a:solidFill>
                  <a:srgbClr val="0000FF"/>
                </a:solidFill>
                <a:latin typeface="Poppins Medium"/>
                <a:ea typeface="Poppins Medium"/>
                <a:cs typeface="Poppins Medium"/>
                <a:sym typeface="Poppins Medium"/>
              </a:rPr>
              <a:t>Provide enough context (data fields level details, API name, HTTP status code, etc.) to the AI and also provide the expectation (Acceptance Criteria)!</a:t>
            </a:r>
            <a:endParaRPr sz="1300">
              <a:solidFill>
                <a:srgbClr val="0000FF"/>
              </a:solidFill>
              <a:latin typeface="Poppins Medium"/>
              <a:ea typeface="Poppins Medium"/>
              <a:cs typeface="Poppins Medium"/>
              <a:sym typeface="Poppins Medium"/>
            </a:endParaRPr>
          </a:p>
          <a:p>
            <a:pPr indent="-311150" lvl="0" marL="457200" rtl="0" algn="l">
              <a:spcBef>
                <a:spcPts val="0"/>
              </a:spcBef>
              <a:spcAft>
                <a:spcPts val="0"/>
              </a:spcAft>
              <a:buClr>
                <a:srgbClr val="0000FF"/>
              </a:buClr>
              <a:buSzPts val="1300"/>
              <a:buFont typeface="Poppins Medium"/>
              <a:buAutoNum type="arabicPeriod"/>
            </a:pPr>
            <a:r>
              <a:rPr lang="en" sz="1300">
                <a:solidFill>
                  <a:srgbClr val="0000FF"/>
                </a:solidFill>
                <a:latin typeface="Poppins Medium"/>
                <a:ea typeface="Poppins Medium"/>
                <a:cs typeface="Poppins Medium"/>
                <a:sym typeface="Poppins Medium"/>
              </a:rPr>
              <a:t>Sometimes AI might not give a complete working solution in first iteration, we have to iterate multiple time with constant feedback to AI, until AI give a satisfactory working solution.</a:t>
            </a:r>
            <a:endParaRPr sz="1300">
              <a:solidFill>
                <a:srgbClr val="0000FF"/>
              </a:solidFill>
              <a:latin typeface="Poppins Medium"/>
              <a:ea typeface="Poppins Medium"/>
              <a:cs typeface="Poppins Medium"/>
              <a:sym typeface="Poppins Medium"/>
            </a:endParaRPr>
          </a:p>
          <a:p>
            <a:pPr indent="0" lvl="0" marL="0" rtl="0" algn="l">
              <a:spcBef>
                <a:spcPts val="0"/>
              </a:spcBef>
              <a:spcAft>
                <a:spcPts val="0"/>
              </a:spcAft>
              <a:buNone/>
            </a:pPr>
            <a:r>
              <a:t/>
            </a:r>
            <a:endParaRPr>
              <a:solidFill>
                <a:srgbClr val="0000FF"/>
              </a:solidFill>
              <a:latin typeface="Poppins Medium"/>
              <a:ea typeface="Poppins Medium"/>
              <a:cs typeface="Poppins Medium"/>
              <a:sym typeface="Poppins Medium"/>
            </a:endParaRPr>
          </a:p>
        </p:txBody>
      </p:sp>
      <p:sp>
        <p:nvSpPr>
          <p:cNvPr id="3540" name="Google Shape;3540;p323"/>
          <p:cNvSpPr/>
          <p:nvPr/>
        </p:nvSpPr>
        <p:spPr>
          <a:xfrm>
            <a:off x="121650" y="3855385"/>
            <a:ext cx="926100" cy="958200"/>
          </a:xfrm>
          <a:prstGeom prst="rect">
            <a:avLst/>
          </a:prstGeom>
          <a:solidFill>
            <a:srgbClr val="D1C5A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nvGrpSpPr>
          <p:cNvPr id="3541" name="Google Shape;3541;p323"/>
          <p:cNvGrpSpPr/>
          <p:nvPr/>
        </p:nvGrpSpPr>
        <p:grpSpPr>
          <a:xfrm>
            <a:off x="369817" y="4142522"/>
            <a:ext cx="429773" cy="401914"/>
            <a:chOff x="-2697122" y="3820201"/>
            <a:chExt cx="390525" cy="385381"/>
          </a:xfrm>
        </p:grpSpPr>
        <p:sp>
          <p:nvSpPr>
            <p:cNvPr id="3542" name="Google Shape;3542;p323"/>
            <p:cNvSpPr/>
            <p:nvPr/>
          </p:nvSpPr>
          <p:spPr>
            <a:xfrm>
              <a:off x="-2697122" y="3820201"/>
              <a:ext cx="390525" cy="57150"/>
            </a:xfrm>
            <a:custGeom>
              <a:rect b="b" l="l" r="r" t="t"/>
              <a:pathLst>
                <a:path extrusionOk="0" h="57150" w="390525">
                  <a:moveTo>
                    <a:pt x="0" y="0"/>
                  </a:moveTo>
                  <a:lnTo>
                    <a:pt x="391382" y="0"/>
                  </a:lnTo>
                  <a:lnTo>
                    <a:pt x="391382" y="57531"/>
                  </a:lnTo>
                  <a:lnTo>
                    <a:pt x="0" y="57531"/>
                  </a:lnTo>
                  <a:close/>
                </a:path>
              </a:pathLst>
            </a:custGeom>
            <a:solidFill>
              <a:srgbClr val="170B3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FF"/>
                </a:solidFill>
                <a:latin typeface="Calibri"/>
                <a:ea typeface="Calibri"/>
                <a:cs typeface="Calibri"/>
                <a:sym typeface="Calibri"/>
              </a:endParaRPr>
            </a:p>
          </p:txBody>
        </p:sp>
        <p:sp>
          <p:nvSpPr>
            <p:cNvPr id="3543" name="Google Shape;3543;p323"/>
            <p:cNvSpPr/>
            <p:nvPr/>
          </p:nvSpPr>
          <p:spPr>
            <a:xfrm>
              <a:off x="-2674072" y="3900782"/>
              <a:ext cx="342900" cy="304800"/>
            </a:xfrm>
            <a:custGeom>
              <a:rect b="b" l="l" r="r" t="t"/>
              <a:pathLst>
                <a:path extrusionOk="0" h="304800" w="342900">
                  <a:moveTo>
                    <a:pt x="0" y="218694"/>
                  </a:moveTo>
                  <a:lnTo>
                    <a:pt x="161163" y="218694"/>
                  </a:lnTo>
                  <a:lnTo>
                    <a:pt x="161163" y="245745"/>
                  </a:lnTo>
                  <a:lnTo>
                    <a:pt x="64389" y="288703"/>
                  </a:lnTo>
                  <a:lnTo>
                    <a:pt x="73724" y="309753"/>
                  </a:lnTo>
                  <a:lnTo>
                    <a:pt x="161163" y="270891"/>
                  </a:lnTo>
                  <a:lnTo>
                    <a:pt x="161163" y="310706"/>
                  </a:lnTo>
                  <a:lnTo>
                    <a:pt x="184214" y="310706"/>
                  </a:lnTo>
                  <a:lnTo>
                    <a:pt x="184214" y="270891"/>
                  </a:lnTo>
                  <a:lnTo>
                    <a:pt x="271653" y="309753"/>
                  </a:lnTo>
                  <a:lnTo>
                    <a:pt x="280988" y="288703"/>
                  </a:lnTo>
                  <a:lnTo>
                    <a:pt x="184214" y="245745"/>
                  </a:lnTo>
                  <a:lnTo>
                    <a:pt x="184214" y="218694"/>
                  </a:lnTo>
                  <a:lnTo>
                    <a:pt x="345377" y="218694"/>
                  </a:lnTo>
                  <a:lnTo>
                    <a:pt x="345377" y="0"/>
                  </a:lnTo>
                  <a:lnTo>
                    <a:pt x="95" y="0"/>
                  </a:lnTo>
                  <a:lnTo>
                    <a:pt x="95" y="218694"/>
                  </a:lnTo>
                  <a:close/>
                  <a:moveTo>
                    <a:pt x="232220" y="39910"/>
                  </a:moveTo>
                  <a:lnTo>
                    <a:pt x="248508" y="23622"/>
                  </a:lnTo>
                  <a:lnTo>
                    <a:pt x="264795" y="39910"/>
                  </a:lnTo>
                  <a:lnTo>
                    <a:pt x="281083" y="23622"/>
                  </a:lnTo>
                  <a:lnTo>
                    <a:pt x="297371" y="39910"/>
                  </a:lnTo>
                  <a:lnTo>
                    <a:pt x="281083" y="56198"/>
                  </a:lnTo>
                  <a:lnTo>
                    <a:pt x="297371" y="72485"/>
                  </a:lnTo>
                  <a:lnTo>
                    <a:pt x="281083" y="88773"/>
                  </a:lnTo>
                  <a:lnTo>
                    <a:pt x="264795" y="72485"/>
                  </a:lnTo>
                  <a:lnTo>
                    <a:pt x="248508" y="88773"/>
                  </a:lnTo>
                  <a:lnTo>
                    <a:pt x="232220" y="72485"/>
                  </a:lnTo>
                  <a:lnTo>
                    <a:pt x="248508" y="56198"/>
                  </a:lnTo>
                  <a:lnTo>
                    <a:pt x="232220" y="39910"/>
                  </a:lnTo>
                  <a:close/>
                  <a:moveTo>
                    <a:pt x="46101" y="23051"/>
                  </a:moveTo>
                  <a:lnTo>
                    <a:pt x="69152" y="23051"/>
                  </a:lnTo>
                  <a:lnTo>
                    <a:pt x="69152" y="92107"/>
                  </a:lnTo>
                  <a:lnTo>
                    <a:pt x="92202" y="92107"/>
                  </a:lnTo>
                  <a:lnTo>
                    <a:pt x="92202" y="46101"/>
                  </a:lnTo>
                  <a:lnTo>
                    <a:pt x="115253" y="46101"/>
                  </a:lnTo>
                  <a:lnTo>
                    <a:pt x="115253" y="92107"/>
                  </a:lnTo>
                  <a:lnTo>
                    <a:pt x="138303" y="92107"/>
                  </a:lnTo>
                  <a:lnTo>
                    <a:pt x="138303" y="34576"/>
                  </a:lnTo>
                  <a:lnTo>
                    <a:pt x="161354" y="34576"/>
                  </a:lnTo>
                  <a:lnTo>
                    <a:pt x="161354" y="92107"/>
                  </a:lnTo>
                  <a:lnTo>
                    <a:pt x="184404" y="92107"/>
                  </a:lnTo>
                  <a:lnTo>
                    <a:pt x="184404" y="115158"/>
                  </a:lnTo>
                  <a:lnTo>
                    <a:pt x="46292" y="115158"/>
                  </a:lnTo>
                  <a:lnTo>
                    <a:pt x="46292" y="23051"/>
                  </a:lnTo>
                  <a:close/>
                  <a:moveTo>
                    <a:pt x="46101" y="161163"/>
                  </a:moveTo>
                  <a:lnTo>
                    <a:pt x="66389" y="161163"/>
                  </a:lnTo>
                  <a:lnTo>
                    <a:pt x="115158" y="136779"/>
                  </a:lnTo>
                  <a:lnTo>
                    <a:pt x="161735" y="160020"/>
                  </a:lnTo>
                  <a:lnTo>
                    <a:pt x="218789" y="137255"/>
                  </a:lnTo>
                  <a:lnTo>
                    <a:pt x="278606" y="161163"/>
                  </a:lnTo>
                  <a:lnTo>
                    <a:pt x="299371" y="161163"/>
                  </a:lnTo>
                  <a:lnTo>
                    <a:pt x="299371" y="184214"/>
                  </a:lnTo>
                  <a:lnTo>
                    <a:pt x="274130" y="184214"/>
                  </a:lnTo>
                  <a:lnTo>
                    <a:pt x="218789" y="162116"/>
                  </a:lnTo>
                  <a:lnTo>
                    <a:pt x="160687" y="185357"/>
                  </a:lnTo>
                  <a:lnTo>
                    <a:pt x="115158" y="162592"/>
                  </a:lnTo>
                  <a:lnTo>
                    <a:pt x="71819" y="184214"/>
                  </a:lnTo>
                  <a:lnTo>
                    <a:pt x="46101" y="184214"/>
                  </a:lnTo>
                  <a:lnTo>
                    <a:pt x="46101" y="161163"/>
                  </a:lnTo>
                  <a:close/>
                </a:path>
              </a:pathLst>
            </a:custGeom>
            <a:solidFill>
              <a:srgbClr val="170B3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FF"/>
                </a:solidFill>
                <a:latin typeface="Calibri"/>
                <a:ea typeface="Calibri"/>
                <a:cs typeface="Calibri"/>
                <a:sym typeface="Calibri"/>
              </a:endParaRPr>
            </a:p>
          </p:txBody>
        </p:sp>
      </p:grpSp>
      <p:sp>
        <p:nvSpPr>
          <p:cNvPr id="3544" name="Google Shape;3544;p323"/>
          <p:cNvSpPr txBox="1"/>
          <p:nvPr>
            <p:ph type="title"/>
          </p:nvPr>
        </p:nvSpPr>
        <p:spPr>
          <a:xfrm>
            <a:off x="209600" y="1828650"/>
            <a:ext cx="8255400" cy="7827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n" sz="1800">
                <a:solidFill>
                  <a:srgbClr val="321A7C"/>
                </a:solidFill>
              </a:rPr>
              <a:t>Recommended Prompt to Fix the Date of Joining Defect</a:t>
            </a:r>
            <a:endParaRPr sz="1800">
              <a:solidFill>
                <a:srgbClr val="321A7C"/>
              </a:solidFill>
            </a:endParaRPr>
          </a:p>
        </p:txBody>
      </p:sp>
      <p:sp>
        <p:nvSpPr>
          <p:cNvPr id="3545" name="Google Shape;3545;p323"/>
          <p:cNvSpPr txBox="1"/>
          <p:nvPr>
            <p:ph idx="4294967295" type="body"/>
          </p:nvPr>
        </p:nvSpPr>
        <p:spPr>
          <a:xfrm>
            <a:off x="71800" y="2211050"/>
            <a:ext cx="8979000" cy="10539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i="1" lang="en" sz="1000" u="sng">
                <a:solidFill>
                  <a:srgbClr val="0000FF"/>
                </a:solidFill>
                <a:latin typeface="Poppins"/>
                <a:ea typeface="Poppins"/>
                <a:cs typeface="Poppins"/>
                <a:sym typeface="Poppins"/>
              </a:rPr>
              <a:t>Context</a:t>
            </a:r>
            <a:r>
              <a:rPr i="1" lang="en" sz="1000" u="sng">
                <a:solidFill>
                  <a:srgbClr val="0000FF"/>
                </a:solidFill>
                <a:latin typeface="Poppins Medium"/>
                <a:ea typeface="Poppins Medium"/>
                <a:cs typeface="Poppins Medium"/>
                <a:sym typeface="Poppins Medium"/>
              </a:rPr>
              <a:t>:</a:t>
            </a:r>
            <a:r>
              <a:rPr lang="en" sz="1000">
                <a:solidFill>
                  <a:srgbClr val="000000"/>
                </a:solidFill>
                <a:latin typeface="Poppins Medium"/>
                <a:ea typeface="Poppins Medium"/>
                <a:cs typeface="Poppins Medium"/>
                <a:sym typeface="Poppins Medium"/>
              </a:rPr>
              <a:t> In the existing Employee Microservice using Java using Springboot (review source code if required) </a:t>
            </a:r>
            <a:r>
              <a:rPr b="1" i="1" lang="en" sz="1000" u="sng">
                <a:solidFill>
                  <a:srgbClr val="0000FF"/>
                </a:solidFill>
                <a:latin typeface="Poppins"/>
                <a:ea typeface="Poppins"/>
                <a:cs typeface="Poppins"/>
                <a:sym typeface="Poppins"/>
              </a:rPr>
              <a:t>Current Task</a:t>
            </a:r>
            <a:r>
              <a:rPr i="1" lang="en" sz="1000" u="sng">
                <a:solidFill>
                  <a:srgbClr val="0000FF"/>
                </a:solidFill>
                <a:latin typeface="Poppins Medium"/>
                <a:ea typeface="Poppins Medium"/>
                <a:cs typeface="Poppins Medium"/>
                <a:sym typeface="Poppins Medium"/>
              </a:rPr>
              <a:t>:</a:t>
            </a:r>
            <a:r>
              <a:rPr lang="en" sz="1000">
                <a:solidFill>
                  <a:srgbClr val="000000"/>
                </a:solidFill>
                <a:latin typeface="Poppins Medium"/>
                <a:ea typeface="Poppins Medium"/>
                <a:cs typeface="Poppins Medium"/>
                <a:sym typeface="Poppins Medium"/>
              </a:rPr>
              <a:t> In the POST API request data validation, instead of giving 400 (Bad Request) for all the data validation errors, explain the error in details for each data field. For example, what is wrong with “dateOfJoining” format, what are the allowed enums (possible values) for “status” and “department” data fields. What is the correct expected type and format of “salary” and “managerId” data fields. </a:t>
            </a:r>
            <a:endParaRPr i="1" sz="1000" u="sng">
              <a:solidFill>
                <a:schemeClr val="dk1"/>
              </a:solidFill>
              <a:latin typeface="Poppins Medium"/>
              <a:ea typeface="Poppins Medium"/>
              <a:cs typeface="Poppins Medium"/>
              <a:sym typeface="Poppins Medium"/>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6" name="Shape 2256"/>
        <p:cNvGrpSpPr/>
        <p:nvPr/>
      </p:nvGrpSpPr>
      <p:grpSpPr>
        <a:xfrm>
          <a:off x="0" y="0"/>
          <a:ext cx="0" cy="0"/>
          <a:chOff x="0" y="0"/>
          <a:chExt cx="0" cy="0"/>
        </a:xfrm>
      </p:grpSpPr>
      <p:graphicFrame>
        <p:nvGraphicFramePr>
          <p:cNvPr id="2257" name="Google Shape;2257;p261"/>
          <p:cNvGraphicFramePr/>
          <p:nvPr/>
        </p:nvGraphicFramePr>
        <p:xfrm>
          <a:off x="75775" y="1106450"/>
          <a:ext cx="3000000" cy="3000000"/>
        </p:xfrm>
        <a:graphic>
          <a:graphicData uri="http://schemas.openxmlformats.org/drawingml/2006/table">
            <a:tbl>
              <a:tblPr>
                <a:noFill/>
                <a:tableStyleId>{36E6A1FF-7A56-4B9B-BD0D-ECFBC833193E}</a:tableStyleId>
              </a:tblPr>
              <a:tblGrid>
                <a:gridCol w="1673700"/>
                <a:gridCol w="2189075"/>
                <a:gridCol w="572550"/>
                <a:gridCol w="2289600"/>
                <a:gridCol w="523150"/>
                <a:gridCol w="1735975"/>
              </a:tblGrid>
              <a:tr h="381000">
                <a:tc>
                  <a:txBody>
                    <a:bodyPr/>
                    <a:lstStyle/>
                    <a:p>
                      <a:pPr indent="0" lvl="0" marL="0" rtl="0" algn="ctr">
                        <a:spcBef>
                          <a:spcPts val="0"/>
                        </a:spcBef>
                        <a:spcAft>
                          <a:spcPts val="0"/>
                        </a:spcAft>
                        <a:buNone/>
                      </a:pPr>
                      <a:r>
                        <a:rPr b="1" lang="en" sz="1000">
                          <a:latin typeface="Poppins"/>
                          <a:ea typeface="Poppins"/>
                          <a:cs typeface="Poppins"/>
                          <a:sym typeface="Poppins"/>
                        </a:rPr>
                        <a:t>Major Area</a:t>
                      </a:r>
                      <a:endParaRPr b="1" sz="1000">
                        <a:latin typeface="Poppins"/>
                        <a:ea typeface="Poppins"/>
                        <a:cs typeface="Poppins"/>
                        <a:sym typeface="Poppins"/>
                      </a:endParaRPr>
                    </a:p>
                  </a:txBody>
                  <a:tcPr marT="91425" marB="91425" marR="91425" marL="91425">
                    <a:solidFill>
                      <a:srgbClr val="00FFFF"/>
                    </a:solidFill>
                  </a:tcPr>
                </a:tc>
                <a:tc>
                  <a:txBody>
                    <a:bodyPr/>
                    <a:lstStyle/>
                    <a:p>
                      <a:pPr indent="0" lvl="0" marL="0" rtl="0" algn="ctr">
                        <a:spcBef>
                          <a:spcPts val="0"/>
                        </a:spcBef>
                        <a:spcAft>
                          <a:spcPts val="0"/>
                        </a:spcAft>
                        <a:buNone/>
                      </a:pPr>
                      <a:r>
                        <a:rPr b="1" lang="en" sz="1000">
                          <a:latin typeface="Poppins"/>
                          <a:ea typeface="Poppins"/>
                          <a:cs typeface="Poppins"/>
                          <a:sym typeface="Poppins"/>
                        </a:rPr>
                        <a:t>Old Manual Ways of Doing Things</a:t>
                      </a:r>
                      <a:endParaRPr b="1" sz="1000">
                        <a:latin typeface="Poppins"/>
                        <a:ea typeface="Poppins"/>
                        <a:cs typeface="Poppins"/>
                        <a:sym typeface="Poppins"/>
                      </a:endParaRPr>
                    </a:p>
                  </a:txBody>
                  <a:tcPr marT="91425" marB="91425" marR="91425" marL="91425">
                    <a:solidFill>
                      <a:srgbClr val="00FFFF"/>
                    </a:solidFill>
                  </a:tcPr>
                </a:tc>
                <a:tc>
                  <a:txBody>
                    <a:bodyPr/>
                    <a:lstStyle/>
                    <a:p>
                      <a:pPr indent="0" lvl="0" marL="0" rtl="0" algn="ctr">
                        <a:spcBef>
                          <a:spcPts val="0"/>
                        </a:spcBef>
                        <a:spcAft>
                          <a:spcPts val="0"/>
                        </a:spcAft>
                        <a:buNone/>
                      </a:pPr>
                      <a:r>
                        <a:rPr b="1" lang="en" sz="1000">
                          <a:latin typeface="Poppins"/>
                          <a:ea typeface="Poppins"/>
                          <a:cs typeface="Poppins"/>
                          <a:sym typeface="Poppins"/>
                        </a:rPr>
                        <a:t>Time</a:t>
                      </a:r>
                      <a:endParaRPr b="1" sz="1000">
                        <a:latin typeface="Poppins"/>
                        <a:ea typeface="Poppins"/>
                        <a:cs typeface="Poppins"/>
                        <a:sym typeface="Poppins"/>
                      </a:endParaRPr>
                    </a:p>
                  </a:txBody>
                  <a:tcPr marT="91425" marB="91425" marR="91425" marL="91425">
                    <a:solidFill>
                      <a:srgbClr val="00FFFF"/>
                    </a:solidFill>
                  </a:tcPr>
                </a:tc>
                <a:tc>
                  <a:txBody>
                    <a:bodyPr/>
                    <a:lstStyle/>
                    <a:p>
                      <a:pPr indent="0" lvl="0" marL="0" rtl="0" algn="ctr">
                        <a:spcBef>
                          <a:spcPts val="0"/>
                        </a:spcBef>
                        <a:spcAft>
                          <a:spcPts val="0"/>
                        </a:spcAft>
                        <a:buNone/>
                      </a:pPr>
                      <a:r>
                        <a:rPr b="1" lang="en" sz="1000">
                          <a:latin typeface="Poppins"/>
                          <a:ea typeface="Poppins"/>
                          <a:cs typeface="Poppins"/>
                          <a:sym typeface="Poppins"/>
                        </a:rPr>
                        <a:t>New Ways of Doing Things with AI</a:t>
                      </a:r>
                      <a:endParaRPr b="1" sz="1000">
                        <a:latin typeface="Poppins"/>
                        <a:ea typeface="Poppins"/>
                        <a:cs typeface="Poppins"/>
                        <a:sym typeface="Poppins"/>
                      </a:endParaRPr>
                    </a:p>
                  </a:txBody>
                  <a:tcPr marT="91425" marB="91425" marR="91425" marL="91425">
                    <a:solidFill>
                      <a:srgbClr val="00FFFF"/>
                    </a:solidFill>
                  </a:tcPr>
                </a:tc>
                <a:tc>
                  <a:txBody>
                    <a:bodyPr/>
                    <a:lstStyle/>
                    <a:p>
                      <a:pPr indent="0" lvl="0" marL="0" rtl="0" algn="ctr">
                        <a:spcBef>
                          <a:spcPts val="0"/>
                        </a:spcBef>
                        <a:spcAft>
                          <a:spcPts val="0"/>
                        </a:spcAft>
                        <a:buNone/>
                      </a:pPr>
                      <a:r>
                        <a:rPr b="1" lang="en" sz="1000">
                          <a:latin typeface="Poppins"/>
                          <a:ea typeface="Poppins"/>
                          <a:cs typeface="Poppins"/>
                          <a:sym typeface="Poppins"/>
                        </a:rPr>
                        <a:t>Time</a:t>
                      </a:r>
                      <a:endParaRPr b="1" sz="1000">
                        <a:latin typeface="Poppins"/>
                        <a:ea typeface="Poppins"/>
                        <a:cs typeface="Poppins"/>
                        <a:sym typeface="Poppins"/>
                      </a:endParaRPr>
                    </a:p>
                  </a:txBody>
                  <a:tcPr marT="91425" marB="91425" marR="91425" marL="91425">
                    <a:solidFill>
                      <a:srgbClr val="00FFFF"/>
                    </a:solidFill>
                  </a:tcPr>
                </a:tc>
                <a:tc>
                  <a:txBody>
                    <a:bodyPr/>
                    <a:lstStyle/>
                    <a:p>
                      <a:pPr indent="0" lvl="0" marL="0" rtl="0" algn="ctr">
                        <a:spcBef>
                          <a:spcPts val="0"/>
                        </a:spcBef>
                        <a:spcAft>
                          <a:spcPts val="0"/>
                        </a:spcAft>
                        <a:buNone/>
                      </a:pPr>
                      <a:r>
                        <a:rPr b="1" lang="en" sz="1000">
                          <a:latin typeface="Poppins"/>
                          <a:ea typeface="Poppins"/>
                          <a:cs typeface="Poppins"/>
                          <a:sym typeface="Poppins"/>
                        </a:rPr>
                        <a:t>Benefits, Improvements</a:t>
                      </a:r>
                      <a:endParaRPr b="1" sz="1000">
                        <a:latin typeface="Poppins"/>
                        <a:ea typeface="Poppins"/>
                        <a:cs typeface="Poppins"/>
                        <a:sym typeface="Poppins"/>
                      </a:endParaRPr>
                    </a:p>
                  </a:txBody>
                  <a:tcPr marT="91425" marB="91425" marR="91425" marL="91425">
                    <a:solidFill>
                      <a:srgbClr val="00FFFF"/>
                    </a:solidFill>
                  </a:tcPr>
                </a:tc>
              </a:tr>
              <a:tr h="381000">
                <a:tc>
                  <a:txBody>
                    <a:bodyPr/>
                    <a:lstStyle/>
                    <a:p>
                      <a:pPr indent="0" lvl="0" marL="0" rtl="0" algn="l">
                        <a:spcBef>
                          <a:spcPts val="0"/>
                        </a:spcBef>
                        <a:spcAft>
                          <a:spcPts val="0"/>
                        </a:spcAft>
                        <a:buNone/>
                      </a:pPr>
                      <a:r>
                        <a:rPr b="1" lang="en" sz="900">
                          <a:latin typeface="Poppins"/>
                          <a:ea typeface="Poppins"/>
                          <a:cs typeface="Poppins"/>
                          <a:sym typeface="Poppins"/>
                        </a:rPr>
                        <a:t>Documentation</a:t>
                      </a:r>
                      <a:r>
                        <a:rPr lang="en" sz="900">
                          <a:latin typeface="Poppins"/>
                          <a:ea typeface="Poppins"/>
                          <a:cs typeface="Poppins"/>
                          <a:sym typeface="Poppins"/>
                        </a:rPr>
                        <a:t> </a:t>
                      </a:r>
                      <a:endParaRPr sz="900">
                        <a:latin typeface="Poppins"/>
                        <a:ea typeface="Poppins"/>
                        <a:cs typeface="Poppins"/>
                        <a:sym typeface="Poppins"/>
                      </a:endParaRPr>
                    </a:p>
                    <a:p>
                      <a:pPr indent="0" lvl="0" marL="0" rtl="0" algn="l">
                        <a:spcBef>
                          <a:spcPts val="0"/>
                        </a:spcBef>
                        <a:spcAft>
                          <a:spcPts val="0"/>
                        </a:spcAft>
                        <a:buNone/>
                      </a:pPr>
                      <a:r>
                        <a:t/>
                      </a:r>
                      <a:endParaRPr sz="900">
                        <a:latin typeface="Poppins"/>
                        <a:ea typeface="Poppins"/>
                        <a:cs typeface="Poppins"/>
                        <a:sym typeface="Poppins"/>
                      </a:endParaRPr>
                    </a:p>
                    <a:p>
                      <a:pPr indent="0" lvl="0" marL="0" rtl="0" algn="l">
                        <a:spcBef>
                          <a:spcPts val="0"/>
                        </a:spcBef>
                        <a:spcAft>
                          <a:spcPts val="0"/>
                        </a:spcAft>
                        <a:buNone/>
                      </a:pPr>
                      <a:r>
                        <a:rPr lang="en" sz="900">
                          <a:latin typeface="Poppins"/>
                          <a:ea typeface="Poppins"/>
                          <a:cs typeface="Poppins"/>
                          <a:sym typeface="Poppins"/>
                        </a:rPr>
                        <a:t>(</a:t>
                      </a:r>
                      <a:r>
                        <a:rPr lang="en" sz="900">
                          <a:latin typeface="Poppins"/>
                          <a:ea typeface="Poppins"/>
                          <a:cs typeface="Poppins"/>
                          <a:sym typeface="Poppins"/>
                        </a:rPr>
                        <a:t>Documenting</a:t>
                      </a:r>
                      <a:r>
                        <a:rPr lang="en" sz="900">
                          <a:latin typeface="Poppins"/>
                          <a:ea typeface="Poppins"/>
                          <a:cs typeface="Poppins"/>
                          <a:sym typeface="Poppins"/>
                        </a:rPr>
                        <a:t> a feature, service, etc.)</a:t>
                      </a:r>
                      <a:endParaRPr sz="900">
                        <a:latin typeface="Poppins"/>
                        <a:ea typeface="Poppins"/>
                        <a:cs typeface="Poppins"/>
                        <a:sym typeface="Poppins"/>
                      </a:endParaRPr>
                    </a:p>
                  </a:txBody>
                  <a:tcPr marT="91425" marB="91425" marR="91425" marL="91425"/>
                </a:tc>
                <a:tc>
                  <a:txBody>
                    <a:bodyPr/>
                    <a:lstStyle/>
                    <a:p>
                      <a:pPr indent="0" lvl="0" marL="0" rtl="0" algn="l">
                        <a:spcBef>
                          <a:spcPts val="0"/>
                        </a:spcBef>
                        <a:spcAft>
                          <a:spcPts val="0"/>
                        </a:spcAft>
                        <a:buNone/>
                      </a:pPr>
                      <a:r>
                        <a:rPr lang="en" sz="900">
                          <a:latin typeface="Poppins"/>
                          <a:ea typeface="Poppins"/>
                          <a:cs typeface="Poppins"/>
                          <a:sym typeface="Poppins"/>
                        </a:rPr>
                        <a:t>1. Understand the feature, review the code.</a:t>
                      </a:r>
                      <a:endParaRPr sz="900">
                        <a:latin typeface="Poppins"/>
                        <a:ea typeface="Poppins"/>
                        <a:cs typeface="Poppins"/>
                        <a:sym typeface="Poppins"/>
                      </a:endParaRPr>
                    </a:p>
                    <a:p>
                      <a:pPr indent="0" lvl="0" marL="0" rtl="0" algn="l">
                        <a:spcBef>
                          <a:spcPts val="0"/>
                        </a:spcBef>
                        <a:spcAft>
                          <a:spcPts val="0"/>
                        </a:spcAft>
                        <a:buNone/>
                      </a:pPr>
                      <a:r>
                        <a:rPr lang="en" sz="900">
                          <a:latin typeface="Poppins"/>
                          <a:ea typeface="Poppins"/>
                          <a:cs typeface="Poppins"/>
                          <a:sym typeface="Poppins"/>
                        </a:rPr>
                        <a:t>2. Write/Review the documentation</a:t>
                      </a:r>
                      <a:endParaRPr sz="900">
                        <a:latin typeface="Poppins"/>
                        <a:ea typeface="Poppins"/>
                        <a:cs typeface="Poppins"/>
                        <a:sym typeface="Poppins"/>
                      </a:endParaRPr>
                    </a:p>
                  </a:txBody>
                  <a:tcPr marT="91425" marB="91425" marR="91425" marL="91425">
                    <a:solidFill>
                      <a:srgbClr val="F4CCCC"/>
                    </a:solidFill>
                  </a:tcPr>
                </a:tc>
                <a:tc>
                  <a:txBody>
                    <a:bodyPr/>
                    <a:lstStyle/>
                    <a:p>
                      <a:pPr indent="0" lvl="0" marL="0" rtl="0" algn="l">
                        <a:spcBef>
                          <a:spcPts val="0"/>
                        </a:spcBef>
                        <a:spcAft>
                          <a:spcPts val="0"/>
                        </a:spcAft>
                        <a:buNone/>
                      </a:pPr>
                      <a:r>
                        <a:rPr lang="en" sz="900">
                          <a:latin typeface="Poppins"/>
                          <a:ea typeface="Poppins"/>
                          <a:cs typeface="Poppins"/>
                          <a:sym typeface="Poppins"/>
                        </a:rPr>
                        <a:t>Days</a:t>
                      </a:r>
                      <a:endParaRPr sz="900">
                        <a:latin typeface="Poppins"/>
                        <a:ea typeface="Poppins"/>
                        <a:cs typeface="Poppins"/>
                        <a:sym typeface="Poppins"/>
                      </a:endParaRPr>
                    </a:p>
                  </a:txBody>
                  <a:tcPr marT="91425" marB="91425" marR="91425" marL="91425">
                    <a:solidFill>
                      <a:srgbClr val="F4CCCC"/>
                    </a:solidFill>
                  </a:tcPr>
                </a:tc>
                <a:tc>
                  <a:txBody>
                    <a:bodyPr/>
                    <a:lstStyle/>
                    <a:p>
                      <a:pPr indent="0" lvl="0" marL="0" rtl="0" algn="l">
                        <a:spcBef>
                          <a:spcPts val="0"/>
                        </a:spcBef>
                        <a:spcAft>
                          <a:spcPts val="0"/>
                        </a:spcAft>
                        <a:buNone/>
                      </a:pPr>
                      <a:r>
                        <a:rPr lang="en" sz="900">
                          <a:latin typeface="Poppins"/>
                          <a:ea typeface="Poppins"/>
                          <a:cs typeface="Poppins"/>
                          <a:sym typeface="Poppins"/>
                        </a:rPr>
                        <a:t>1. Write Accurate Prompt, with link to code or existing documentation &amp; Generate Documentation with AI</a:t>
                      </a:r>
                      <a:endParaRPr sz="900">
                        <a:latin typeface="Poppins"/>
                        <a:ea typeface="Poppins"/>
                        <a:cs typeface="Poppins"/>
                        <a:sym typeface="Poppins"/>
                      </a:endParaRPr>
                    </a:p>
                    <a:p>
                      <a:pPr indent="0" lvl="0" marL="0" rtl="0" algn="l">
                        <a:spcBef>
                          <a:spcPts val="0"/>
                        </a:spcBef>
                        <a:spcAft>
                          <a:spcPts val="0"/>
                        </a:spcAft>
                        <a:buNone/>
                      </a:pPr>
                      <a:r>
                        <a:rPr lang="en" sz="900">
                          <a:latin typeface="Poppins"/>
                          <a:ea typeface="Poppins"/>
                          <a:cs typeface="Poppins"/>
                          <a:sym typeface="Poppins"/>
                        </a:rPr>
                        <a:t>2. Review/Validate AI work and Check for AI Hallucination</a:t>
                      </a:r>
                      <a:endParaRPr sz="900">
                        <a:latin typeface="Poppins"/>
                        <a:ea typeface="Poppins"/>
                        <a:cs typeface="Poppins"/>
                        <a:sym typeface="Poppins"/>
                      </a:endParaRPr>
                    </a:p>
                  </a:txBody>
                  <a:tcPr marT="91425" marB="91425" marR="91425" marL="91425">
                    <a:solidFill>
                      <a:srgbClr val="D9EAD3"/>
                    </a:solidFill>
                  </a:tcPr>
                </a:tc>
                <a:tc>
                  <a:txBody>
                    <a:bodyPr/>
                    <a:lstStyle/>
                    <a:p>
                      <a:pPr indent="0" lvl="0" marL="0" rtl="0" algn="l">
                        <a:spcBef>
                          <a:spcPts val="0"/>
                        </a:spcBef>
                        <a:spcAft>
                          <a:spcPts val="0"/>
                        </a:spcAft>
                        <a:buNone/>
                      </a:pPr>
                      <a:r>
                        <a:rPr lang="en" sz="900">
                          <a:latin typeface="Poppins"/>
                          <a:ea typeface="Poppins"/>
                          <a:cs typeface="Poppins"/>
                          <a:sym typeface="Poppins"/>
                        </a:rPr>
                        <a:t>Hours</a:t>
                      </a:r>
                      <a:endParaRPr sz="900">
                        <a:latin typeface="Poppins"/>
                        <a:ea typeface="Poppins"/>
                        <a:cs typeface="Poppins"/>
                        <a:sym typeface="Poppins"/>
                      </a:endParaRPr>
                    </a:p>
                  </a:txBody>
                  <a:tcPr marT="91425" marB="91425" marR="91425" marL="91425">
                    <a:solidFill>
                      <a:srgbClr val="D9EAD3"/>
                    </a:solidFill>
                  </a:tcPr>
                </a:tc>
                <a:tc>
                  <a:txBody>
                    <a:bodyPr/>
                    <a:lstStyle/>
                    <a:p>
                      <a:pPr indent="0" lvl="0" marL="0" rtl="0" algn="l">
                        <a:spcBef>
                          <a:spcPts val="0"/>
                        </a:spcBef>
                        <a:spcAft>
                          <a:spcPts val="0"/>
                        </a:spcAft>
                        <a:buNone/>
                      </a:pPr>
                      <a:r>
                        <a:rPr lang="en" sz="900">
                          <a:latin typeface="Poppins"/>
                          <a:ea typeface="Poppins"/>
                          <a:cs typeface="Poppins"/>
                          <a:sym typeface="Poppins"/>
                        </a:rPr>
                        <a:t>1. Superior Documentation Quality</a:t>
                      </a:r>
                      <a:endParaRPr sz="900">
                        <a:latin typeface="Poppins"/>
                        <a:ea typeface="Poppins"/>
                        <a:cs typeface="Poppins"/>
                        <a:sym typeface="Poppins"/>
                      </a:endParaRPr>
                    </a:p>
                    <a:p>
                      <a:pPr indent="0" lvl="0" marL="0" rtl="0" algn="l">
                        <a:spcBef>
                          <a:spcPts val="0"/>
                        </a:spcBef>
                        <a:spcAft>
                          <a:spcPts val="0"/>
                        </a:spcAft>
                        <a:buNone/>
                      </a:pPr>
                      <a:r>
                        <a:rPr lang="en" sz="900">
                          <a:latin typeface="Poppins"/>
                          <a:ea typeface="Poppins"/>
                          <a:cs typeface="Poppins"/>
                          <a:sym typeface="Poppins"/>
                        </a:rPr>
                        <a:t>2. Huge Productivity boost and Save Time</a:t>
                      </a:r>
                      <a:endParaRPr sz="900">
                        <a:latin typeface="Poppins"/>
                        <a:ea typeface="Poppins"/>
                        <a:cs typeface="Poppins"/>
                        <a:sym typeface="Poppins"/>
                      </a:endParaRPr>
                    </a:p>
                  </a:txBody>
                  <a:tcPr marT="91425" marB="91425" marR="91425" marL="91425"/>
                </a:tc>
              </a:tr>
              <a:tr h="381000">
                <a:tc>
                  <a:txBody>
                    <a:bodyPr/>
                    <a:lstStyle/>
                    <a:p>
                      <a:pPr indent="0" lvl="0" marL="0" rtl="0" algn="l">
                        <a:spcBef>
                          <a:spcPts val="0"/>
                        </a:spcBef>
                        <a:spcAft>
                          <a:spcPts val="0"/>
                        </a:spcAft>
                        <a:buNone/>
                      </a:pPr>
                      <a:r>
                        <a:rPr b="1" lang="en" sz="900">
                          <a:latin typeface="Poppins"/>
                          <a:ea typeface="Poppins"/>
                          <a:cs typeface="Poppins"/>
                          <a:sym typeface="Poppins"/>
                        </a:rPr>
                        <a:t>Code Generation</a:t>
                      </a:r>
                      <a:endParaRPr b="1" sz="900">
                        <a:latin typeface="Poppins"/>
                        <a:ea typeface="Poppins"/>
                        <a:cs typeface="Poppins"/>
                        <a:sym typeface="Poppins"/>
                      </a:endParaRPr>
                    </a:p>
                    <a:p>
                      <a:pPr indent="0" lvl="0" marL="0" rtl="0" algn="l">
                        <a:spcBef>
                          <a:spcPts val="0"/>
                        </a:spcBef>
                        <a:spcAft>
                          <a:spcPts val="0"/>
                        </a:spcAft>
                        <a:buNone/>
                      </a:pPr>
                      <a:r>
                        <a:t/>
                      </a:r>
                      <a:endParaRPr sz="900">
                        <a:latin typeface="Poppins"/>
                        <a:ea typeface="Poppins"/>
                        <a:cs typeface="Poppins"/>
                        <a:sym typeface="Poppins"/>
                      </a:endParaRPr>
                    </a:p>
                    <a:p>
                      <a:pPr indent="0" lvl="0" marL="0" rtl="0" algn="l">
                        <a:spcBef>
                          <a:spcPts val="0"/>
                        </a:spcBef>
                        <a:spcAft>
                          <a:spcPts val="0"/>
                        </a:spcAft>
                        <a:buNone/>
                      </a:pPr>
                      <a:r>
                        <a:rPr lang="en" sz="900">
                          <a:latin typeface="Poppins"/>
                          <a:ea typeface="Poppins"/>
                          <a:cs typeface="Poppins"/>
                          <a:sym typeface="Poppins"/>
                        </a:rPr>
                        <a:t>(Implementing a feature)</a:t>
                      </a:r>
                      <a:endParaRPr sz="900">
                        <a:latin typeface="Poppins"/>
                        <a:ea typeface="Poppins"/>
                        <a:cs typeface="Poppins"/>
                        <a:sym typeface="Poppins"/>
                      </a:endParaRPr>
                    </a:p>
                  </a:txBody>
                  <a:tcPr marT="91425" marB="91425" marR="91425" marL="91425"/>
                </a:tc>
                <a:tc>
                  <a:txBody>
                    <a:bodyPr/>
                    <a:lstStyle/>
                    <a:p>
                      <a:pPr indent="0" lvl="0" marL="0" rtl="0" algn="l">
                        <a:spcBef>
                          <a:spcPts val="0"/>
                        </a:spcBef>
                        <a:spcAft>
                          <a:spcPts val="0"/>
                        </a:spcAft>
                        <a:buNone/>
                      </a:pPr>
                      <a:r>
                        <a:rPr lang="en" sz="900">
                          <a:latin typeface="Poppins"/>
                          <a:ea typeface="Poppins"/>
                          <a:cs typeface="Poppins"/>
                          <a:sym typeface="Poppins"/>
                        </a:rPr>
                        <a:t>1. Understand the requirements &amp; existing code.</a:t>
                      </a:r>
                      <a:endParaRPr sz="900">
                        <a:latin typeface="Poppins"/>
                        <a:ea typeface="Poppins"/>
                        <a:cs typeface="Poppins"/>
                        <a:sym typeface="Poppins"/>
                      </a:endParaRPr>
                    </a:p>
                    <a:p>
                      <a:pPr indent="0" lvl="0" marL="0" rtl="0" algn="l">
                        <a:spcBef>
                          <a:spcPts val="0"/>
                        </a:spcBef>
                        <a:spcAft>
                          <a:spcPts val="0"/>
                        </a:spcAft>
                        <a:buNone/>
                      </a:pPr>
                      <a:r>
                        <a:rPr lang="en" sz="900">
                          <a:latin typeface="Poppins"/>
                          <a:ea typeface="Poppins"/>
                          <a:cs typeface="Poppins"/>
                          <a:sym typeface="Poppins"/>
                        </a:rPr>
                        <a:t>2. Write/Test/Review the code</a:t>
                      </a:r>
                      <a:endParaRPr sz="900">
                        <a:latin typeface="Poppins"/>
                        <a:ea typeface="Poppins"/>
                        <a:cs typeface="Poppins"/>
                        <a:sym typeface="Poppins"/>
                      </a:endParaRPr>
                    </a:p>
                  </a:txBody>
                  <a:tcPr marT="91425" marB="91425" marR="91425" marL="91425">
                    <a:solidFill>
                      <a:srgbClr val="F4CCCC"/>
                    </a:solidFill>
                  </a:tcPr>
                </a:tc>
                <a:tc>
                  <a:txBody>
                    <a:bodyPr/>
                    <a:lstStyle/>
                    <a:p>
                      <a:pPr indent="0" lvl="0" marL="0" rtl="0" algn="l">
                        <a:spcBef>
                          <a:spcPts val="0"/>
                        </a:spcBef>
                        <a:spcAft>
                          <a:spcPts val="0"/>
                        </a:spcAft>
                        <a:buNone/>
                      </a:pPr>
                      <a:r>
                        <a:rPr lang="en" sz="900">
                          <a:latin typeface="Poppins"/>
                          <a:ea typeface="Poppins"/>
                          <a:cs typeface="Poppins"/>
                          <a:sym typeface="Poppins"/>
                        </a:rPr>
                        <a:t>Days</a:t>
                      </a:r>
                      <a:endParaRPr sz="900">
                        <a:latin typeface="Poppins"/>
                        <a:ea typeface="Poppins"/>
                        <a:cs typeface="Poppins"/>
                        <a:sym typeface="Poppins"/>
                      </a:endParaRPr>
                    </a:p>
                  </a:txBody>
                  <a:tcPr marT="91425" marB="91425" marR="91425" marL="91425">
                    <a:solidFill>
                      <a:srgbClr val="F4CCCC"/>
                    </a:solidFill>
                  </a:tcPr>
                </a:tc>
                <a:tc>
                  <a:txBody>
                    <a:bodyPr/>
                    <a:lstStyle/>
                    <a:p>
                      <a:pPr indent="0" lvl="0" marL="0" rtl="0" algn="l">
                        <a:spcBef>
                          <a:spcPts val="0"/>
                        </a:spcBef>
                        <a:spcAft>
                          <a:spcPts val="0"/>
                        </a:spcAft>
                        <a:buNone/>
                      </a:pPr>
                      <a:r>
                        <a:rPr lang="en" sz="900">
                          <a:latin typeface="Poppins"/>
                          <a:ea typeface="Poppins"/>
                          <a:cs typeface="Poppins"/>
                          <a:sym typeface="Poppins"/>
                        </a:rPr>
                        <a:t>1. Write Accurate Prompt &amp; Generate Code with AI</a:t>
                      </a:r>
                      <a:endParaRPr sz="900">
                        <a:latin typeface="Poppins"/>
                        <a:ea typeface="Poppins"/>
                        <a:cs typeface="Poppins"/>
                        <a:sym typeface="Poppins"/>
                      </a:endParaRPr>
                    </a:p>
                    <a:p>
                      <a:pPr indent="0" lvl="0" marL="0" rtl="0" algn="l">
                        <a:spcBef>
                          <a:spcPts val="0"/>
                        </a:spcBef>
                        <a:spcAft>
                          <a:spcPts val="0"/>
                        </a:spcAft>
                        <a:buNone/>
                      </a:pPr>
                      <a:r>
                        <a:rPr lang="en" sz="900">
                          <a:latin typeface="Poppins"/>
                          <a:ea typeface="Poppins"/>
                          <a:cs typeface="Poppins"/>
                          <a:sym typeface="Poppins"/>
                        </a:rPr>
                        <a:t>2. Review/Validate AI work and Check for AI Hallucination</a:t>
                      </a:r>
                      <a:endParaRPr sz="900">
                        <a:latin typeface="Poppins"/>
                        <a:ea typeface="Poppins"/>
                        <a:cs typeface="Poppins"/>
                        <a:sym typeface="Poppins"/>
                      </a:endParaRPr>
                    </a:p>
                    <a:p>
                      <a:pPr indent="0" lvl="0" marL="0" rtl="0" algn="l">
                        <a:spcBef>
                          <a:spcPts val="0"/>
                        </a:spcBef>
                        <a:spcAft>
                          <a:spcPts val="0"/>
                        </a:spcAft>
                        <a:buNone/>
                      </a:pPr>
                      <a:r>
                        <a:rPr lang="en" sz="900">
                          <a:latin typeface="Poppins"/>
                          <a:ea typeface="Poppins"/>
                          <a:cs typeface="Poppins"/>
                          <a:sym typeface="Poppins"/>
                        </a:rPr>
                        <a:t>3. Perform Debugging with AI, if AI generated incorrect code</a:t>
                      </a:r>
                      <a:endParaRPr sz="900">
                        <a:latin typeface="Poppins"/>
                        <a:ea typeface="Poppins"/>
                        <a:cs typeface="Poppins"/>
                        <a:sym typeface="Poppins"/>
                      </a:endParaRPr>
                    </a:p>
                  </a:txBody>
                  <a:tcPr marT="91425" marB="91425" marR="91425" marL="91425">
                    <a:solidFill>
                      <a:srgbClr val="D9EAD3"/>
                    </a:solidFill>
                  </a:tcPr>
                </a:tc>
                <a:tc>
                  <a:txBody>
                    <a:bodyPr/>
                    <a:lstStyle/>
                    <a:p>
                      <a:pPr indent="0" lvl="0" marL="0" rtl="0" algn="l">
                        <a:spcBef>
                          <a:spcPts val="0"/>
                        </a:spcBef>
                        <a:spcAft>
                          <a:spcPts val="0"/>
                        </a:spcAft>
                        <a:buNone/>
                      </a:pPr>
                      <a:r>
                        <a:rPr lang="en" sz="900">
                          <a:latin typeface="Poppins"/>
                          <a:ea typeface="Poppins"/>
                          <a:cs typeface="Poppins"/>
                          <a:sym typeface="Poppins"/>
                        </a:rPr>
                        <a:t>Hours</a:t>
                      </a:r>
                      <a:endParaRPr sz="900">
                        <a:latin typeface="Poppins"/>
                        <a:ea typeface="Poppins"/>
                        <a:cs typeface="Poppins"/>
                        <a:sym typeface="Poppins"/>
                      </a:endParaRPr>
                    </a:p>
                  </a:txBody>
                  <a:tcPr marT="91425" marB="91425" marR="91425" marL="91425">
                    <a:solidFill>
                      <a:srgbClr val="D9EAD3"/>
                    </a:solidFill>
                  </a:tcPr>
                </a:tc>
                <a:tc>
                  <a:txBody>
                    <a:bodyPr/>
                    <a:lstStyle/>
                    <a:p>
                      <a:pPr indent="0" lvl="0" marL="0" rtl="0" algn="l">
                        <a:spcBef>
                          <a:spcPts val="0"/>
                        </a:spcBef>
                        <a:spcAft>
                          <a:spcPts val="0"/>
                        </a:spcAft>
                        <a:buNone/>
                      </a:pPr>
                      <a:r>
                        <a:rPr lang="en" sz="900">
                          <a:latin typeface="Poppins"/>
                          <a:ea typeface="Poppins"/>
                          <a:cs typeface="Poppins"/>
                          <a:sym typeface="Poppins"/>
                        </a:rPr>
                        <a:t>1</a:t>
                      </a:r>
                      <a:r>
                        <a:rPr lang="en" sz="900">
                          <a:latin typeface="Poppins"/>
                          <a:ea typeface="Poppins"/>
                          <a:cs typeface="Poppins"/>
                          <a:sym typeface="Poppins"/>
                        </a:rPr>
                        <a:t>. Huge Productivity boost and Save Time</a:t>
                      </a:r>
                      <a:endParaRPr sz="900">
                        <a:latin typeface="Poppins"/>
                        <a:ea typeface="Poppins"/>
                        <a:cs typeface="Poppins"/>
                        <a:sym typeface="Poppins"/>
                      </a:endParaRPr>
                    </a:p>
                    <a:p>
                      <a:pPr indent="0" lvl="0" marL="0" rtl="0" algn="l">
                        <a:spcBef>
                          <a:spcPts val="0"/>
                        </a:spcBef>
                        <a:spcAft>
                          <a:spcPts val="0"/>
                        </a:spcAft>
                        <a:buNone/>
                      </a:pPr>
                      <a:r>
                        <a:rPr lang="en" sz="900">
                          <a:latin typeface="Poppins"/>
                          <a:ea typeface="Poppins"/>
                          <a:cs typeface="Poppins"/>
                          <a:sym typeface="Poppins"/>
                        </a:rPr>
                        <a:t>2. Superior Code Quality and Less Defects</a:t>
                      </a:r>
                      <a:endParaRPr sz="900">
                        <a:latin typeface="Poppins"/>
                        <a:ea typeface="Poppins"/>
                        <a:cs typeface="Poppins"/>
                        <a:sym typeface="Poppins"/>
                      </a:endParaRPr>
                    </a:p>
                    <a:p>
                      <a:pPr indent="0" lvl="0" marL="0" rtl="0" algn="l">
                        <a:spcBef>
                          <a:spcPts val="0"/>
                        </a:spcBef>
                        <a:spcAft>
                          <a:spcPts val="0"/>
                        </a:spcAft>
                        <a:buNone/>
                      </a:pPr>
                      <a:r>
                        <a:rPr lang="en" sz="900">
                          <a:latin typeface="Poppins"/>
                          <a:ea typeface="Poppins"/>
                          <a:cs typeface="Poppins"/>
                          <a:sym typeface="Poppins"/>
                        </a:rPr>
                        <a:t>3. Faster Time to Market</a:t>
                      </a:r>
                      <a:endParaRPr sz="900">
                        <a:latin typeface="Poppins"/>
                        <a:ea typeface="Poppins"/>
                        <a:cs typeface="Poppins"/>
                        <a:sym typeface="Poppins"/>
                      </a:endParaRPr>
                    </a:p>
                  </a:txBody>
                  <a:tcPr marT="91425" marB="91425" marR="91425" marL="91425"/>
                </a:tc>
              </a:tr>
              <a:tr h="381000">
                <a:tc>
                  <a:txBody>
                    <a:bodyPr/>
                    <a:lstStyle/>
                    <a:p>
                      <a:pPr indent="0" lvl="0" marL="0" rtl="0" algn="l">
                        <a:spcBef>
                          <a:spcPts val="0"/>
                        </a:spcBef>
                        <a:spcAft>
                          <a:spcPts val="0"/>
                        </a:spcAft>
                        <a:buNone/>
                      </a:pPr>
                      <a:r>
                        <a:rPr b="1" lang="en" sz="900">
                          <a:latin typeface="Poppins"/>
                          <a:ea typeface="Poppins"/>
                          <a:cs typeface="Poppins"/>
                          <a:sym typeface="Poppins"/>
                        </a:rPr>
                        <a:t>Unit Tests Generation</a:t>
                      </a:r>
                      <a:endParaRPr b="1" sz="900">
                        <a:latin typeface="Poppins"/>
                        <a:ea typeface="Poppins"/>
                        <a:cs typeface="Poppins"/>
                        <a:sym typeface="Poppins"/>
                      </a:endParaRPr>
                    </a:p>
                    <a:p>
                      <a:pPr indent="0" lvl="0" marL="0" rtl="0" algn="l">
                        <a:spcBef>
                          <a:spcPts val="0"/>
                        </a:spcBef>
                        <a:spcAft>
                          <a:spcPts val="0"/>
                        </a:spcAft>
                        <a:buNone/>
                      </a:pPr>
                      <a:r>
                        <a:t/>
                      </a:r>
                      <a:endParaRPr sz="900">
                        <a:latin typeface="Poppins"/>
                        <a:ea typeface="Poppins"/>
                        <a:cs typeface="Poppins"/>
                        <a:sym typeface="Poppins"/>
                      </a:endParaRPr>
                    </a:p>
                    <a:p>
                      <a:pPr indent="0" lvl="0" marL="0" rtl="0" algn="l">
                        <a:spcBef>
                          <a:spcPts val="0"/>
                        </a:spcBef>
                        <a:spcAft>
                          <a:spcPts val="0"/>
                        </a:spcAft>
                        <a:buNone/>
                      </a:pPr>
                      <a:r>
                        <a:rPr lang="en" sz="900">
                          <a:latin typeface="Poppins"/>
                          <a:ea typeface="Poppins"/>
                          <a:cs typeface="Poppins"/>
                          <a:sym typeface="Poppins"/>
                        </a:rPr>
                        <a:t>(Writing a Unit Test)</a:t>
                      </a:r>
                      <a:endParaRPr sz="900">
                        <a:latin typeface="Poppins"/>
                        <a:ea typeface="Poppins"/>
                        <a:cs typeface="Poppins"/>
                        <a:sym typeface="Poppins"/>
                      </a:endParaRPr>
                    </a:p>
                  </a:txBody>
                  <a:tcPr marT="91425" marB="91425" marR="91425" marL="91425"/>
                </a:tc>
                <a:tc>
                  <a:txBody>
                    <a:bodyPr/>
                    <a:lstStyle/>
                    <a:p>
                      <a:pPr indent="0" lvl="0" marL="0" rtl="0" algn="l">
                        <a:spcBef>
                          <a:spcPts val="0"/>
                        </a:spcBef>
                        <a:spcAft>
                          <a:spcPts val="0"/>
                        </a:spcAft>
                        <a:buNone/>
                      </a:pPr>
                      <a:r>
                        <a:rPr lang="en" sz="900">
                          <a:latin typeface="Poppins"/>
                          <a:ea typeface="Poppins"/>
                          <a:cs typeface="Poppins"/>
                          <a:sym typeface="Poppins"/>
                        </a:rPr>
                        <a:t>1. Understand the requirements &amp; existing code.</a:t>
                      </a:r>
                      <a:endParaRPr sz="900">
                        <a:latin typeface="Poppins"/>
                        <a:ea typeface="Poppins"/>
                        <a:cs typeface="Poppins"/>
                        <a:sym typeface="Poppins"/>
                      </a:endParaRPr>
                    </a:p>
                    <a:p>
                      <a:pPr indent="0" lvl="0" marL="0" rtl="0" algn="l">
                        <a:spcBef>
                          <a:spcPts val="0"/>
                        </a:spcBef>
                        <a:spcAft>
                          <a:spcPts val="0"/>
                        </a:spcAft>
                        <a:buNone/>
                      </a:pPr>
                      <a:r>
                        <a:rPr lang="en" sz="900">
                          <a:latin typeface="Poppins"/>
                          <a:ea typeface="Poppins"/>
                          <a:cs typeface="Poppins"/>
                          <a:sym typeface="Poppins"/>
                        </a:rPr>
                        <a:t>2. Write/Test/Review the code</a:t>
                      </a:r>
                      <a:endParaRPr sz="900">
                        <a:latin typeface="Poppins"/>
                        <a:ea typeface="Poppins"/>
                        <a:cs typeface="Poppins"/>
                        <a:sym typeface="Poppins"/>
                      </a:endParaRPr>
                    </a:p>
                  </a:txBody>
                  <a:tcPr marT="91425" marB="91425" marR="91425" marL="91425">
                    <a:solidFill>
                      <a:srgbClr val="F4CCCC"/>
                    </a:solidFill>
                  </a:tcPr>
                </a:tc>
                <a:tc>
                  <a:txBody>
                    <a:bodyPr/>
                    <a:lstStyle/>
                    <a:p>
                      <a:pPr indent="0" lvl="0" marL="0" rtl="0" algn="l">
                        <a:spcBef>
                          <a:spcPts val="0"/>
                        </a:spcBef>
                        <a:spcAft>
                          <a:spcPts val="0"/>
                        </a:spcAft>
                        <a:buNone/>
                      </a:pPr>
                      <a:r>
                        <a:rPr lang="en" sz="900">
                          <a:latin typeface="Poppins"/>
                          <a:ea typeface="Poppins"/>
                          <a:cs typeface="Poppins"/>
                          <a:sym typeface="Poppins"/>
                        </a:rPr>
                        <a:t>Days</a:t>
                      </a:r>
                      <a:endParaRPr sz="900">
                        <a:latin typeface="Poppins"/>
                        <a:ea typeface="Poppins"/>
                        <a:cs typeface="Poppins"/>
                        <a:sym typeface="Poppins"/>
                      </a:endParaRPr>
                    </a:p>
                  </a:txBody>
                  <a:tcPr marT="91425" marB="91425" marR="91425" marL="91425">
                    <a:solidFill>
                      <a:srgbClr val="F4CCCC"/>
                    </a:solidFill>
                  </a:tcPr>
                </a:tc>
                <a:tc>
                  <a:txBody>
                    <a:bodyPr/>
                    <a:lstStyle/>
                    <a:p>
                      <a:pPr indent="0" lvl="0" marL="0" rtl="0" algn="l">
                        <a:spcBef>
                          <a:spcPts val="0"/>
                        </a:spcBef>
                        <a:spcAft>
                          <a:spcPts val="0"/>
                        </a:spcAft>
                        <a:buNone/>
                      </a:pPr>
                      <a:r>
                        <a:rPr lang="en" sz="900">
                          <a:latin typeface="Poppins"/>
                          <a:ea typeface="Poppins"/>
                          <a:cs typeface="Poppins"/>
                          <a:sym typeface="Poppins"/>
                        </a:rPr>
                        <a:t>1. Write Accurate Prompt &amp; Generate unit test with AI</a:t>
                      </a:r>
                      <a:endParaRPr sz="900">
                        <a:latin typeface="Poppins"/>
                        <a:ea typeface="Poppins"/>
                        <a:cs typeface="Poppins"/>
                        <a:sym typeface="Poppins"/>
                      </a:endParaRPr>
                    </a:p>
                    <a:p>
                      <a:pPr indent="0" lvl="0" marL="0" rtl="0" algn="l">
                        <a:spcBef>
                          <a:spcPts val="0"/>
                        </a:spcBef>
                        <a:spcAft>
                          <a:spcPts val="0"/>
                        </a:spcAft>
                        <a:buNone/>
                      </a:pPr>
                      <a:r>
                        <a:rPr lang="en" sz="900">
                          <a:latin typeface="Poppins"/>
                          <a:ea typeface="Poppins"/>
                          <a:cs typeface="Poppins"/>
                          <a:sym typeface="Poppins"/>
                        </a:rPr>
                        <a:t>2. Review/Validate AI work and Check for AI Hallucination</a:t>
                      </a:r>
                      <a:endParaRPr sz="900">
                        <a:latin typeface="Poppins"/>
                        <a:ea typeface="Poppins"/>
                        <a:cs typeface="Poppins"/>
                        <a:sym typeface="Poppins"/>
                      </a:endParaRPr>
                    </a:p>
                  </a:txBody>
                  <a:tcPr marT="91425" marB="91425" marR="91425" marL="91425">
                    <a:solidFill>
                      <a:srgbClr val="D9EAD3"/>
                    </a:solidFill>
                  </a:tcPr>
                </a:tc>
                <a:tc>
                  <a:txBody>
                    <a:bodyPr/>
                    <a:lstStyle/>
                    <a:p>
                      <a:pPr indent="0" lvl="0" marL="0" rtl="0" algn="l">
                        <a:spcBef>
                          <a:spcPts val="0"/>
                        </a:spcBef>
                        <a:spcAft>
                          <a:spcPts val="0"/>
                        </a:spcAft>
                        <a:buNone/>
                      </a:pPr>
                      <a:r>
                        <a:rPr lang="en" sz="900">
                          <a:latin typeface="Poppins"/>
                          <a:ea typeface="Poppins"/>
                          <a:cs typeface="Poppins"/>
                          <a:sym typeface="Poppins"/>
                        </a:rPr>
                        <a:t>Hours</a:t>
                      </a:r>
                      <a:endParaRPr sz="900">
                        <a:latin typeface="Poppins"/>
                        <a:ea typeface="Poppins"/>
                        <a:cs typeface="Poppins"/>
                        <a:sym typeface="Poppins"/>
                      </a:endParaRPr>
                    </a:p>
                  </a:txBody>
                  <a:tcPr marT="91425" marB="91425" marR="91425" marL="91425">
                    <a:solidFill>
                      <a:srgbClr val="D9EAD3"/>
                    </a:solidFill>
                  </a:tcPr>
                </a:tc>
                <a:tc>
                  <a:txBody>
                    <a:bodyPr/>
                    <a:lstStyle/>
                    <a:p>
                      <a:pPr indent="0" lvl="0" marL="0" rtl="0" algn="l">
                        <a:spcBef>
                          <a:spcPts val="0"/>
                        </a:spcBef>
                        <a:spcAft>
                          <a:spcPts val="0"/>
                        </a:spcAft>
                        <a:buNone/>
                      </a:pPr>
                      <a:r>
                        <a:rPr lang="en" sz="900">
                          <a:latin typeface="Poppins"/>
                          <a:ea typeface="Poppins"/>
                          <a:cs typeface="Poppins"/>
                          <a:sym typeface="Poppins"/>
                        </a:rPr>
                        <a:t>1. Close to 100% Code Coverage </a:t>
                      </a:r>
                      <a:endParaRPr sz="900">
                        <a:latin typeface="Poppins"/>
                        <a:ea typeface="Poppins"/>
                        <a:cs typeface="Poppins"/>
                        <a:sym typeface="Poppins"/>
                      </a:endParaRPr>
                    </a:p>
                    <a:p>
                      <a:pPr indent="0" lvl="0" marL="0" rtl="0" algn="l">
                        <a:spcBef>
                          <a:spcPts val="0"/>
                        </a:spcBef>
                        <a:spcAft>
                          <a:spcPts val="0"/>
                        </a:spcAft>
                        <a:buNone/>
                      </a:pPr>
                      <a:r>
                        <a:rPr lang="en" sz="900">
                          <a:latin typeface="Poppins"/>
                          <a:ea typeface="Poppins"/>
                          <a:cs typeface="Poppins"/>
                          <a:sym typeface="Poppins"/>
                        </a:rPr>
                        <a:t>2. Superior Unit Test Code Quality</a:t>
                      </a:r>
                      <a:endParaRPr sz="900">
                        <a:latin typeface="Poppins"/>
                        <a:ea typeface="Poppins"/>
                        <a:cs typeface="Poppins"/>
                        <a:sym typeface="Poppins"/>
                      </a:endParaRPr>
                    </a:p>
                    <a:p>
                      <a:pPr indent="0" lvl="0" marL="0" rtl="0" algn="l">
                        <a:spcBef>
                          <a:spcPts val="0"/>
                        </a:spcBef>
                        <a:spcAft>
                          <a:spcPts val="0"/>
                        </a:spcAft>
                        <a:buNone/>
                      </a:pPr>
                      <a:r>
                        <a:rPr lang="en" sz="900">
                          <a:latin typeface="Poppins"/>
                          <a:ea typeface="Poppins"/>
                          <a:cs typeface="Poppins"/>
                          <a:sym typeface="Poppins"/>
                        </a:rPr>
                        <a:t>3. Faster Time to Market</a:t>
                      </a:r>
                      <a:endParaRPr sz="900">
                        <a:latin typeface="Poppins"/>
                        <a:ea typeface="Poppins"/>
                        <a:cs typeface="Poppins"/>
                        <a:sym typeface="Poppins"/>
                      </a:endParaRPr>
                    </a:p>
                  </a:txBody>
                  <a:tcPr marT="91425" marB="91425" marR="91425" marL="91425"/>
                </a:tc>
              </a:tr>
            </a:tbl>
          </a:graphicData>
        </a:graphic>
      </p:graphicFrame>
      <p:sp>
        <p:nvSpPr>
          <p:cNvPr id="2258" name="Google Shape;2258;p261"/>
          <p:cNvSpPr txBox="1"/>
          <p:nvPr>
            <p:ph type="title"/>
          </p:nvPr>
        </p:nvSpPr>
        <p:spPr>
          <a:xfrm>
            <a:off x="332400" y="0"/>
            <a:ext cx="8479200" cy="5340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800">
                <a:solidFill>
                  <a:srgbClr val="321A7C"/>
                </a:solidFill>
              </a:rPr>
              <a:t>Areas of Impact &amp; New Ways to Working in Software Engineering with AI</a:t>
            </a:r>
            <a:endParaRPr sz="2400">
              <a:solidFill>
                <a:srgbClr val="321A7C"/>
              </a:solidFill>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9" name="Shape 3549"/>
        <p:cNvGrpSpPr/>
        <p:nvPr/>
      </p:nvGrpSpPr>
      <p:grpSpPr>
        <a:xfrm>
          <a:off x="0" y="0"/>
          <a:ext cx="0" cy="0"/>
          <a:chOff x="0" y="0"/>
          <a:chExt cx="0" cy="0"/>
        </a:xfrm>
      </p:grpSpPr>
      <p:sp>
        <p:nvSpPr>
          <p:cNvPr id="3550" name="Google Shape;3550;p324"/>
          <p:cNvSpPr txBox="1"/>
          <p:nvPr>
            <p:ph type="ctrTitle"/>
          </p:nvPr>
        </p:nvSpPr>
        <p:spPr>
          <a:xfrm>
            <a:off x="713225" y="1039500"/>
            <a:ext cx="4016700" cy="2232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4600"/>
              <a:t>Demo</a:t>
            </a:r>
            <a:endParaRPr sz="5900">
              <a:solidFill>
                <a:schemeClr val="accent1"/>
              </a:solidFill>
              <a:latin typeface="Poppins"/>
              <a:ea typeface="Poppins"/>
              <a:cs typeface="Poppins"/>
              <a:sym typeface="Poppins"/>
            </a:endParaRPr>
          </a:p>
        </p:txBody>
      </p:sp>
      <p:sp>
        <p:nvSpPr>
          <p:cNvPr id="3551" name="Google Shape;3551;p324"/>
          <p:cNvSpPr txBox="1"/>
          <p:nvPr>
            <p:ph idx="1" type="subTitle"/>
          </p:nvPr>
        </p:nvSpPr>
        <p:spPr>
          <a:xfrm>
            <a:off x="412500" y="3271500"/>
            <a:ext cx="4621500" cy="11565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500">
                <a:latin typeface="Poppins"/>
                <a:ea typeface="Poppins"/>
                <a:cs typeface="Poppins"/>
                <a:sym typeface="Poppins"/>
              </a:rPr>
              <a:t>Libraries/Frameworks version upgrade with AI </a:t>
            </a:r>
            <a:endParaRPr sz="1500">
              <a:latin typeface="Poppins"/>
              <a:ea typeface="Poppins"/>
              <a:cs typeface="Poppins"/>
              <a:sym typeface="Poppins"/>
            </a:endParaRPr>
          </a:p>
          <a:p>
            <a:pPr indent="-323850" lvl="0" marL="457200" rtl="0" algn="l">
              <a:lnSpc>
                <a:spcPct val="150000"/>
              </a:lnSpc>
              <a:spcBef>
                <a:spcPts val="0"/>
              </a:spcBef>
              <a:spcAft>
                <a:spcPts val="0"/>
              </a:spcAft>
              <a:buSzPts val="1500"/>
              <a:buFont typeface="Poppins"/>
              <a:buAutoNum type="arabicPeriod"/>
            </a:pPr>
            <a:r>
              <a:rPr lang="en" sz="1500">
                <a:latin typeface="Poppins"/>
                <a:ea typeface="Poppins"/>
                <a:cs typeface="Poppins"/>
                <a:sym typeface="Poppins"/>
              </a:rPr>
              <a:t>Java 8 -&gt; Java 21 </a:t>
            </a:r>
            <a:endParaRPr sz="1500">
              <a:latin typeface="Poppins"/>
              <a:ea typeface="Poppins"/>
              <a:cs typeface="Poppins"/>
              <a:sym typeface="Poppins"/>
            </a:endParaRPr>
          </a:p>
          <a:p>
            <a:pPr indent="-323850" lvl="0" marL="457200" rtl="0" algn="l">
              <a:lnSpc>
                <a:spcPct val="150000"/>
              </a:lnSpc>
              <a:spcBef>
                <a:spcPts val="0"/>
              </a:spcBef>
              <a:spcAft>
                <a:spcPts val="0"/>
              </a:spcAft>
              <a:buSzPts val="1500"/>
              <a:buFont typeface="Poppins"/>
              <a:buAutoNum type="arabicPeriod"/>
            </a:pPr>
            <a:r>
              <a:rPr lang="en" sz="1500">
                <a:latin typeface="Poppins"/>
                <a:ea typeface="Poppins"/>
                <a:cs typeface="Poppins"/>
                <a:sym typeface="Poppins"/>
              </a:rPr>
              <a:t>Springboot 2.XX -&gt; Springboot 3.XX</a:t>
            </a:r>
            <a:endParaRPr/>
          </a:p>
        </p:txBody>
      </p:sp>
      <p:grpSp>
        <p:nvGrpSpPr>
          <p:cNvPr id="3552" name="Google Shape;3552;p324"/>
          <p:cNvGrpSpPr/>
          <p:nvPr/>
        </p:nvGrpSpPr>
        <p:grpSpPr>
          <a:xfrm>
            <a:off x="5348690" y="714128"/>
            <a:ext cx="3659361" cy="2863197"/>
            <a:chOff x="5348690" y="714128"/>
            <a:chExt cx="3659361" cy="2863197"/>
          </a:xfrm>
        </p:grpSpPr>
        <p:grpSp>
          <p:nvGrpSpPr>
            <p:cNvPr id="3553" name="Google Shape;3553;p324"/>
            <p:cNvGrpSpPr/>
            <p:nvPr/>
          </p:nvGrpSpPr>
          <p:grpSpPr>
            <a:xfrm>
              <a:off x="5348722" y="714128"/>
              <a:ext cx="783937" cy="559911"/>
              <a:chOff x="5388046" y="-4643818"/>
              <a:chExt cx="1473565" cy="1052465"/>
            </a:xfrm>
          </p:grpSpPr>
          <p:sp>
            <p:nvSpPr>
              <p:cNvPr id="3554" name="Google Shape;3554;p324"/>
              <p:cNvSpPr/>
              <p:nvPr/>
            </p:nvSpPr>
            <p:spPr>
              <a:xfrm>
                <a:off x="5388046" y="-4643818"/>
                <a:ext cx="485775" cy="85725"/>
              </a:xfrm>
              <a:custGeom>
                <a:rect b="b" l="l" r="r" t="t"/>
                <a:pathLst>
                  <a:path extrusionOk="0" h="85725" w="485775">
                    <a:moveTo>
                      <a:pt x="391335" y="6715"/>
                    </a:moveTo>
                    <a:lnTo>
                      <a:pt x="6715" y="6715"/>
                    </a:lnTo>
                    <a:lnTo>
                      <a:pt x="6715" y="80915"/>
                    </a:lnTo>
                    <a:lnTo>
                      <a:pt x="480393" y="80915"/>
                    </a:lnTo>
                    <a:lnTo>
                      <a:pt x="391335" y="6715"/>
                    </a:lnTo>
                    <a:close/>
                  </a:path>
                </a:pathLst>
              </a:custGeom>
              <a:solidFill>
                <a:schemeClr val="lt1"/>
              </a:solid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55" name="Google Shape;3555;p324"/>
              <p:cNvSpPr/>
              <p:nvPr/>
            </p:nvSpPr>
            <p:spPr>
              <a:xfrm>
                <a:off x="5394761" y="-4562903"/>
                <a:ext cx="1466850" cy="971550"/>
              </a:xfrm>
              <a:custGeom>
                <a:rect b="b" l="l" r="r" t="t"/>
                <a:pathLst>
                  <a:path extrusionOk="0" h="971550" w="1466850">
                    <a:moveTo>
                      <a:pt x="0" y="0"/>
                    </a:moveTo>
                    <a:lnTo>
                      <a:pt x="1468088" y="0"/>
                    </a:lnTo>
                    <a:lnTo>
                      <a:pt x="1468088" y="977456"/>
                    </a:lnTo>
                    <a:lnTo>
                      <a:pt x="0" y="977456"/>
                    </a:lnTo>
                    <a:close/>
                  </a:path>
                </a:pathLst>
              </a:custGeom>
              <a:solidFill>
                <a:srgbClr val="FFFFFF">
                  <a:alpha val="10000"/>
                </a:srgbClr>
              </a:solidFill>
              <a:ln cap="flat" cmpd="sng" w="9525">
                <a:solidFill>
                  <a:schemeClr val="lt1"/>
                </a:solidFill>
                <a:prstDash val="solid"/>
                <a:round/>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3556" name="Google Shape;3556;p324"/>
              <p:cNvGrpSpPr/>
              <p:nvPr/>
            </p:nvGrpSpPr>
            <p:grpSpPr>
              <a:xfrm>
                <a:off x="5476867" y="-4404312"/>
                <a:ext cx="1298257" cy="581025"/>
                <a:chOff x="5476867" y="-4404312"/>
                <a:chExt cx="1298257" cy="581025"/>
              </a:xfrm>
            </p:grpSpPr>
            <p:sp>
              <p:nvSpPr>
                <p:cNvPr id="3557" name="Google Shape;3557;p324"/>
                <p:cNvSpPr/>
                <p:nvPr/>
              </p:nvSpPr>
              <p:spPr>
                <a:xfrm>
                  <a:off x="5541732" y="-4100179"/>
                  <a:ext cx="19050" cy="219075"/>
                </a:xfrm>
                <a:custGeom>
                  <a:rect b="b" l="l" r="r" t="t"/>
                  <a:pathLst>
                    <a:path extrusionOk="0" h="219075" w="19050">
                      <a:moveTo>
                        <a:pt x="12288" y="12287"/>
                      </a:moveTo>
                      <a:lnTo>
                        <a:pt x="12288" y="209360"/>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58" name="Google Shape;3558;p324"/>
                <p:cNvSpPr/>
                <p:nvPr/>
              </p:nvSpPr>
              <p:spPr>
                <a:xfrm>
                  <a:off x="5586690" y="-4178379"/>
                  <a:ext cx="19050" cy="295275"/>
                </a:xfrm>
                <a:custGeom>
                  <a:rect b="b" l="l" r="r" t="t"/>
                  <a:pathLst>
                    <a:path extrusionOk="0" h="295275" w="19050">
                      <a:moveTo>
                        <a:pt x="12287" y="12287"/>
                      </a:moveTo>
                      <a:lnTo>
                        <a:pt x="12287" y="287560"/>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59" name="Google Shape;3559;p324"/>
                <p:cNvSpPr/>
                <p:nvPr/>
              </p:nvSpPr>
              <p:spPr>
                <a:xfrm>
                  <a:off x="5631648" y="-4248578"/>
                  <a:ext cx="19050" cy="361950"/>
                </a:xfrm>
                <a:custGeom>
                  <a:rect b="b" l="l" r="r" t="t"/>
                  <a:pathLst>
                    <a:path extrusionOk="0" h="361950" w="19050">
                      <a:moveTo>
                        <a:pt x="12288" y="12287"/>
                      </a:moveTo>
                      <a:lnTo>
                        <a:pt x="12288" y="357759"/>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60" name="Google Shape;3560;p324"/>
                <p:cNvSpPr/>
                <p:nvPr/>
              </p:nvSpPr>
              <p:spPr>
                <a:xfrm>
                  <a:off x="5676606" y="-4190952"/>
                  <a:ext cx="19050" cy="304800"/>
                </a:xfrm>
                <a:custGeom>
                  <a:rect b="b" l="l" r="r" t="t"/>
                  <a:pathLst>
                    <a:path extrusionOk="0" h="304800" w="19050">
                      <a:moveTo>
                        <a:pt x="12287" y="12287"/>
                      </a:moveTo>
                      <a:lnTo>
                        <a:pt x="12287" y="300133"/>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61" name="Google Shape;3561;p324"/>
                <p:cNvSpPr/>
                <p:nvPr/>
              </p:nvSpPr>
              <p:spPr>
                <a:xfrm>
                  <a:off x="5721564" y="-4297251"/>
                  <a:ext cx="19050" cy="409575"/>
                </a:xfrm>
                <a:custGeom>
                  <a:rect b="b" l="l" r="r" t="t"/>
                  <a:pathLst>
                    <a:path extrusionOk="0" h="409575" w="19050">
                      <a:moveTo>
                        <a:pt x="12287" y="12287"/>
                      </a:moveTo>
                      <a:lnTo>
                        <a:pt x="12287" y="406432"/>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62" name="Google Shape;3562;p324"/>
                <p:cNvSpPr/>
                <p:nvPr/>
              </p:nvSpPr>
              <p:spPr>
                <a:xfrm>
                  <a:off x="5766617" y="-4207621"/>
                  <a:ext cx="19050" cy="323850"/>
                </a:xfrm>
                <a:custGeom>
                  <a:rect b="b" l="l" r="r" t="t"/>
                  <a:pathLst>
                    <a:path extrusionOk="0" h="323850" w="19050">
                      <a:moveTo>
                        <a:pt x="12287" y="12287"/>
                      </a:moveTo>
                      <a:lnTo>
                        <a:pt x="12287" y="316802"/>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63" name="Google Shape;3563;p324"/>
                <p:cNvSpPr/>
                <p:nvPr/>
              </p:nvSpPr>
              <p:spPr>
                <a:xfrm>
                  <a:off x="5811575" y="-4190952"/>
                  <a:ext cx="19050" cy="304800"/>
                </a:xfrm>
                <a:custGeom>
                  <a:rect b="b" l="l" r="r" t="t"/>
                  <a:pathLst>
                    <a:path extrusionOk="0" h="304800" w="19050">
                      <a:moveTo>
                        <a:pt x="12287" y="12287"/>
                      </a:moveTo>
                      <a:lnTo>
                        <a:pt x="12287" y="300133"/>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64" name="Google Shape;3564;p324"/>
                <p:cNvSpPr/>
                <p:nvPr/>
              </p:nvSpPr>
              <p:spPr>
                <a:xfrm>
                  <a:off x="5856533" y="-4260389"/>
                  <a:ext cx="19050" cy="381000"/>
                </a:xfrm>
                <a:custGeom>
                  <a:rect b="b" l="l" r="r" t="t"/>
                  <a:pathLst>
                    <a:path extrusionOk="0" h="381000" w="19050">
                      <a:moveTo>
                        <a:pt x="12287" y="12287"/>
                      </a:moveTo>
                      <a:lnTo>
                        <a:pt x="12287" y="369570"/>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65" name="Google Shape;3565;p324"/>
                <p:cNvSpPr/>
                <p:nvPr/>
              </p:nvSpPr>
              <p:spPr>
                <a:xfrm>
                  <a:off x="5901491" y="-4178379"/>
                  <a:ext cx="19050" cy="295275"/>
                </a:xfrm>
                <a:custGeom>
                  <a:rect b="b" l="l" r="r" t="t"/>
                  <a:pathLst>
                    <a:path extrusionOk="0" h="295275" w="19050">
                      <a:moveTo>
                        <a:pt x="12287" y="12287"/>
                      </a:moveTo>
                      <a:lnTo>
                        <a:pt x="12287" y="287560"/>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66" name="Google Shape;3566;p324"/>
                <p:cNvSpPr/>
                <p:nvPr/>
              </p:nvSpPr>
              <p:spPr>
                <a:xfrm>
                  <a:off x="5946449" y="-4111704"/>
                  <a:ext cx="19050" cy="228600"/>
                </a:xfrm>
                <a:custGeom>
                  <a:rect b="b" l="l" r="r" t="t"/>
                  <a:pathLst>
                    <a:path extrusionOk="0" h="228600" w="19050">
                      <a:moveTo>
                        <a:pt x="12287" y="12287"/>
                      </a:moveTo>
                      <a:lnTo>
                        <a:pt x="12287" y="220885"/>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67" name="Google Shape;3567;p324"/>
                <p:cNvSpPr/>
                <p:nvPr/>
              </p:nvSpPr>
              <p:spPr>
                <a:xfrm>
                  <a:off x="5991503" y="-4190952"/>
                  <a:ext cx="19050" cy="304800"/>
                </a:xfrm>
                <a:custGeom>
                  <a:rect b="b" l="l" r="r" t="t"/>
                  <a:pathLst>
                    <a:path extrusionOk="0" h="304800" w="19050">
                      <a:moveTo>
                        <a:pt x="12287" y="12287"/>
                      </a:moveTo>
                      <a:lnTo>
                        <a:pt x="12287" y="300133"/>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68" name="Google Shape;3568;p324"/>
                <p:cNvSpPr/>
                <p:nvPr/>
              </p:nvSpPr>
              <p:spPr>
                <a:xfrm>
                  <a:off x="6036461" y="-4140850"/>
                  <a:ext cx="19050" cy="257175"/>
                </a:xfrm>
                <a:custGeom>
                  <a:rect b="b" l="l" r="r" t="t"/>
                  <a:pathLst>
                    <a:path extrusionOk="0" h="257175" w="19050">
                      <a:moveTo>
                        <a:pt x="12288" y="12287"/>
                      </a:moveTo>
                      <a:lnTo>
                        <a:pt x="12288" y="250031"/>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69" name="Google Shape;3569;p324"/>
                <p:cNvSpPr/>
                <p:nvPr/>
              </p:nvSpPr>
              <p:spPr>
                <a:xfrm>
                  <a:off x="6081419" y="-4228480"/>
                  <a:ext cx="19050" cy="342900"/>
                </a:xfrm>
                <a:custGeom>
                  <a:rect b="b" l="l" r="r" t="t"/>
                  <a:pathLst>
                    <a:path extrusionOk="0" h="342900" w="19050">
                      <a:moveTo>
                        <a:pt x="12287" y="12287"/>
                      </a:moveTo>
                      <a:lnTo>
                        <a:pt x="12287" y="337661"/>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70" name="Google Shape;3570;p324"/>
                <p:cNvSpPr/>
                <p:nvPr/>
              </p:nvSpPr>
              <p:spPr>
                <a:xfrm>
                  <a:off x="6126377" y="-4207621"/>
                  <a:ext cx="19050" cy="323850"/>
                </a:xfrm>
                <a:custGeom>
                  <a:rect b="b" l="l" r="r" t="t"/>
                  <a:pathLst>
                    <a:path extrusionOk="0" h="323850" w="19050">
                      <a:moveTo>
                        <a:pt x="12287" y="12287"/>
                      </a:moveTo>
                      <a:lnTo>
                        <a:pt x="12287" y="316802"/>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71" name="Google Shape;3571;p324"/>
                <p:cNvSpPr/>
                <p:nvPr/>
              </p:nvSpPr>
              <p:spPr>
                <a:xfrm>
                  <a:off x="6171335" y="-4163139"/>
                  <a:ext cx="19050" cy="276225"/>
                </a:xfrm>
                <a:custGeom>
                  <a:rect b="b" l="l" r="r" t="t"/>
                  <a:pathLst>
                    <a:path extrusionOk="0" h="276225" w="19050">
                      <a:moveTo>
                        <a:pt x="12287" y="12287"/>
                      </a:moveTo>
                      <a:lnTo>
                        <a:pt x="12287" y="272320"/>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72" name="Google Shape;3572;p324"/>
                <p:cNvSpPr/>
                <p:nvPr/>
              </p:nvSpPr>
              <p:spPr>
                <a:xfrm>
                  <a:off x="6216388" y="-4190952"/>
                  <a:ext cx="19050" cy="304800"/>
                </a:xfrm>
                <a:custGeom>
                  <a:rect b="b" l="l" r="r" t="t"/>
                  <a:pathLst>
                    <a:path extrusionOk="0" h="304800" w="19050">
                      <a:moveTo>
                        <a:pt x="12287" y="12287"/>
                      </a:moveTo>
                      <a:lnTo>
                        <a:pt x="12287" y="300133"/>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73" name="Google Shape;3573;p324"/>
                <p:cNvSpPr/>
                <p:nvPr/>
              </p:nvSpPr>
              <p:spPr>
                <a:xfrm>
                  <a:off x="6261346" y="-4267342"/>
                  <a:ext cx="19050" cy="381000"/>
                </a:xfrm>
                <a:custGeom>
                  <a:rect b="b" l="l" r="r" t="t"/>
                  <a:pathLst>
                    <a:path extrusionOk="0" h="381000" w="19050">
                      <a:moveTo>
                        <a:pt x="12287" y="12287"/>
                      </a:moveTo>
                      <a:lnTo>
                        <a:pt x="12287" y="376523"/>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74" name="Google Shape;3574;p324"/>
                <p:cNvSpPr/>
                <p:nvPr/>
              </p:nvSpPr>
              <p:spPr>
                <a:xfrm>
                  <a:off x="6306304" y="-4217336"/>
                  <a:ext cx="19050" cy="333375"/>
                </a:xfrm>
                <a:custGeom>
                  <a:rect b="b" l="l" r="r" t="t"/>
                  <a:pathLst>
                    <a:path extrusionOk="0" h="333375" w="19050">
                      <a:moveTo>
                        <a:pt x="12287" y="12287"/>
                      </a:moveTo>
                      <a:lnTo>
                        <a:pt x="12287" y="326517"/>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75" name="Google Shape;3575;p324"/>
                <p:cNvSpPr/>
                <p:nvPr/>
              </p:nvSpPr>
              <p:spPr>
                <a:xfrm>
                  <a:off x="6351262" y="-4163139"/>
                  <a:ext cx="19050" cy="276225"/>
                </a:xfrm>
                <a:custGeom>
                  <a:rect b="b" l="l" r="r" t="t"/>
                  <a:pathLst>
                    <a:path extrusionOk="0" h="276225" w="19050">
                      <a:moveTo>
                        <a:pt x="12287" y="12287"/>
                      </a:moveTo>
                      <a:lnTo>
                        <a:pt x="12287" y="272320"/>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76" name="Google Shape;3576;p324"/>
                <p:cNvSpPr/>
                <p:nvPr/>
              </p:nvSpPr>
              <p:spPr>
                <a:xfrm>
                  <a:off x="6396220" y="-4190952"/>
                  <a:ext cx="19050" cy="304800"/>
                </a:xfrm>
                <a:custGeom>
                  <a:rect b="b" l="l" r="r" t="t"/>
                  <a:pathLst>
                    <a:path extrusionOk="0" h="304800" w="19050">
                      <a:moveTo>
                        <a:pt x="12287" y="12287"/>
                      </a:moveTo>
                      <a:lnTo>
                        <a:pt x="12287" y="300133"/>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77" name="Google Shape;3577;p324"/>
                <p:cNvSpPr/>
                <p:nvPr/>
              </p:nvSpPr>
              <p:spPr>
                <a:xfrm>
                  <a:off x="6441273" y="-4228480"/>
                  <a:ext cx="19050" cy="342900"/>
                </a:xfrm>
                <a:custGeom>
                  <a:rect b="b" l="l" r="r" t="t"/>
                  <a:pathLst>
                    <a:path extrusionOk="0" h="342900" w="19050">
                      <a:moveTo>
                        <a:pt x="12288" y="12287"/>
                      </a:moveTo>
                      <a:lnTo>
                        <a:pt x="12288" y="337661"/>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78" name="Google Shape;3578;p324"/>
                <p:cNvSpPr/>
                <p:nvPr/>
              </p:nvSpPr>
              <p:spPr>
                <a:xfrm>
                  <a:off x="6486231" y="-4163139"/>
                  <a:ext cx="19050" cy="276225"/>
                </a:xfrm>
                <a:custGeom>
                  <a:rect b="b" l="l" r="r" t="t"/>
                  <a:pathLst>
                    <a:path extrusionOk="0" h="276225" w="19050">
                      <a:moveTo>
                        <a:pt x="12287" y="12287"/>
                      </a:moveTo>
                      <a:lnTo>
                        <a:pt x="12287" y="272320"/>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79" name="Google Shape;3579;p324"/>
                <p:cNvSpPr/>
                <p:nvPr/>
              </p:nvSpPr>
              <p:spPr>
                <a:xfrm>
                  <a:off x="6531189" y="-4297251"/>
                  <a:ext cx="19050" cy="409575"/>
                </a:xfrm>
                <a:custGeom>
                  <a:rect b="b" l="l" r="r" t="t"/>
                  <a:pathLst>
                    <a:path extrusionOk="0" h="409575" w="19050">
                      <a:moveTo>
                        <a:pt x="12287" y="12287"/>
                      </a:moveTo>
                      <a:lnTo>
                        <a:pt x="12287" y="406432"/>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80" name="Google Shape;3580;p324"/>
                <p:cNvSpPr/>
                <p:nvPr/>
              </p:nvSpPr>
              <p:spPr>
                <a:xfrm>
                  <a:off x="6576147" y="-4190952"/>
                  <a:ext cx="19050" cy="304800"/>
                </a:xfrm>
                <a:custGeom>
                  <a:rect b="b" l="l" r="r" t="t"/>
                  <a:pathLst>
                    <a:path extrusionOk="0" h="304800" w="19050">
                      <a:moveTo>
                        <a:pt x="12287" y="12287"/>
                      </a:moveTo>
                      <a:lnTo>
                        <a:pt x="12287" y="300133"/>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81" name="Google Shape;3581;p324"/>
                <p:cNvSpPr/>
                <p:nvPr/>
              </p:nvSpPr>
              <p:spPr>
                <a:xfrm>
                  <a:off x="6621105" y="-4248578"/>
                  <a:ext cx="19050" cy="361950"/>
                </a:xfrm>
                <a:custGeom>
                  <a:rect b="b" l="l" r="r" t="t"/>
                  <a:pathLst>
                    <a:path extrusionOk="0" h="361950" w="19050">
                      <a:moveTo>
                        <a:pt x="12287" y="12287"/>
                      </a:moveTo>
                      <a:lnTo>
                        <a:pt x="12287" y="357759"/>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82" name="Google Shape;3582;p324"/>
                <p:cNvSpPr/>
                <p:nvPr/>
              </p:nvSpPr>
              <p:spPr>
                <a:xfrm>
                  <a:off x="6666158" y="-4279915"/>
                  <a:ext cx="19050" cy="400050"/>
                </a:xfrm>
                <a:custGeom>
                  <a:rect b="b" l="l" r="r" t="t"/>
                  <a:pathLst>
                    <a:path extrusionOk="0" h="400050" w="19050">
                      <a:moveTo>
                        <a:pt x="12287" y="12287"/>
                      </a:moveTo>
                      <a:lnTo>
                        <a:pt x="12287" y="389096"/>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83" name="Google Shape;3583;p324"/>
                <p:cNvSpPr/>
                <p:nvPr/>
              </p:nvSpPr>
              <p:spPr>
                <a:xfrm>
                  <a:off x="6711116" y="-4190952"/>
                  <a:ext cx="19050" cy="304800"/>
                </a:xfrm>
                <a:custGeom>
                  <a:rect b="b" l="l" r="r" t="t"/>
                  <a:pathLst>
                    <a:path extrusionOk="0" h="304800" w="19050">
                      <a:moveTo>
                        <a:pt x="12287" y="12287"/>
                      </a:moveTo>
                      <a:lnTo>
                        <a:pt x="12287" y="300133"/>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84" name="Google Shape;3584;p324"/>
                <p:cNvSpPr/>
                <p:nvPr/>
              </p:nvSpPr>
              <p:spPr>
                <a:xfrm>
                  <a:off x="6756074" y="-4111704"/>
                  <a:ext cx="19050" cy="228600"/>
                </a:xfrm>
                <a:custGeom>
                  <a:rect b="b" l="l" r="r" t="t"/>
                  <a:pathLst>
                    <a:path extrusionOk="0" h="228600" w="19050">
                      <a:moveTo>
                        <a:pt x="12287" y="12287"/>
                      </a:moveTo>
                      <a:lnTo>
                        <a:pt x="12287" y="220885"/>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85" name="Google Shape;3585;p324"/>
                <p:cNvSpPr/>
                <p:nvPr/>
              </p:nvSpPr>
              <p:spPr>
                <a:xfrm>
                  <a:off x="5476867" y="-4404312"/>
                  <a:ext cx="1295400" cy="581025"/>
                </a:xfrm>
                <a:custGeom>
                  <a:rect b="b" l="l" r="r" t="t"/>
                  <a:pathLst>
                    <a:path extrusionOk="0" h="581025" w="1295400">
                      <a:moveTo>
                        <a:pt x="12287" y="12287"/>
                      </a:moveTo>
                      <a:lnTo>
                        <a:pt x="12287" y="573786"/>
                      </a:lnTo>
                      <a:lnTo>
                        <a:pt x="1291495" y="573786"/>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3586" name="Google Shape;3586;p324"/>
            <p:cNvGrpSpPr/>
            <p:nvPr/>
          </p:nvGrpSpPr>
          <p:grpSpPr>
            <a:xfrm>
              <a:off x="6319481" y="1421518"/>
              <a:ext cx="1444752" cy="635727"/>
              <a:chOff x="1733780" y="-3418546"/>
              <a:chExt cx="3810000" cy="1676495"/>
            </a:xfrm>
          </p:grpSpPr>
          <p:grpSp>
            <p:nvGrpSpPr>
              <p:cNvPr id="3587" name="Google Shape;3587;p324"/>
              <p:cNvGrpSpPr/>
              <p:nvPr/>
            </p:nvGrpSpPr>
            <p:grpSpPr>
              <a:xfrm>
                <a:off x="1733780" y="-3418546"/>
                <a:ext cx="3810000" cy="1676495"/>
                <a:chOff x="1733780" y="-3418546"/>
                <a:chExt cx="3810000" cy="1676495"/>
              </a:xfrm>
            </p:grpSpPr>
            <p:sp>
              <p:nvSpPr>
                <p:cNvPr id="3588" name="Google Shape;3588;p324"/>
                <p:cNvSpPr/>
                <p:nvPr/>
              </p:nvSpPr>
              <p:spPr>
                <a:xfrm>
                  <a:off x="1733780" y="-3310247"/>
                  <a:ext cx="3810000" cy="1457325"/>
                </a:xfrm>
                <a:custGeom>
                  <a:rect b="b" l="l" r="r" t="t"/>
                  <a:pathLst>
                    <a:path extrusionOk="0" h="1457325" w="3810000">
                      <a:moveTo>
                        <a:pt x="238077" y="153995"/>
                      </a:moveTo>
                      <a:cubicBezTo>
                        <a:pt x="123301" y="228862"/>
                        <a:pt x="88440" y="315349"/>
                        <a:pt x="41862" y="441746"/>
                      </a:cubicBezTo>
                      <a:cubicBezTo>
                        <a:pt x="-4715" y="568143"/>
                        <a:pt x="-4715" y="894945"/>
                        <a:pt x="41862" y="1021342"/>
                      </a:cubicBezTo>
                      <a:cubicBezTo>
                        <a:pt x="88440" y="1147739"/>
                        <a:pt x="123396" y="1234226"/>
                        <a:pt x="238077" y="1309092"/>
                      </a:cubicBezTo>
                      <a:cubicBezTo>
                        <a:pt x="352854" y="1383959"/>
                        <a:pt x="455152" y="1456254"/>
                        <a:pt x="549926" y="1456254"/>
                      </a:cubicBezTo>
                      <a:lnTo>
                        <a:pt x="3041952" y="1456254"/>
                      </a:lnTo>
                      <a:cubicBezTo>
                        <a:pt x="3172921" y="1456254"/>
                        <a:pt x="3303413" y="1440252"/>
                        <a:pt x="3430572" y="1408533"/>
                      </a:cubicBezTo>
                      <a:lnTo>
                        <a:pt x="3523060" y="1385483"/>
                      </a:lnTo>
                      <a:cubicBezTo>
                        <a:pt x="3656981" y="1354527"/>
                        <a:pt x="3757565" y="1247180"/>
                        <a:pt x="3782234" y="1115163"/>
                      </a:cubicBezTo>
                      <a:lnTo>
                        <a:pt x="3782234" y="1115354"/>
                      </a:lnTo>
                      <a:cubicBezTo>
                        <a:pt x="3782521" y="1113830"/>
                        <a:pt x="3782806" y="1112306"/>
                        <a:pt x="3783092" y="1110687"/>
                      </a:cubicBezTo>
                      <a:cubicBezTo>
                        <a:pt x="3784140" y="1104591"/>
                        <a:pt x="3785092" y="1098399"/>
                        <a:pt x="3785759" y="1092113"/>
                      </a:cubicBezTo>
                      <a:cubicBezTo>
                        <a:pt x="3800237" y="981528"/>
                        <a:pt x="3807952" y="731591"/>
                        <a:pt x="3807952" y="731591"/>
                      </a:cubicBezTo>
                      <a:cubicBezTo>
                        <a:pt x="3807952" y="731591"/>
                        <a:pt x="3800237" y="481656"/>
                        <a:pt x="3785759" y="371070"/>
                      </a:cubicBezTo>
                      <a:cubicBezTo>
                        <a:pt x="3784997" y="364879"/>
                        <a:pt x="3784140" y="358688"/>
                        <a:pt x="3783092" y="352497"/>
                      </a:cubicBezTo>
                      <a:cubicBezTo>
                        <a:pt x="3782806" y="350877"/>
                        <a:pt x="3782521" y="349353"/>
                        <a:pt x="3782330" y="347829"/>
                      </a:cubicBezTo>
                      <a:lnTo>
                        <a:pt x="3782330" y="348020"/>
                      </a:lnTo>
                      <a:cubicBezTo>
                        <a:pt x="3757660" y="216003"/>
                        <a:pt x="3656981" y="108657"/>
                        <a:pt x="3523155" y="77700"/>
                      </a:cubicBezTo>
                      <a:lnTo>
                        <a:pt x="3430667" y="54650"/>
                      </a:lnTo>
                      <a:cubicBezTo>
                        <a:pt x="3303604" y="22932"/>
                        <a:pt x="3173111" y="6929"/>
                        <a:pt x="3042047" y="6929"/>
                      </a:cubicBezTo>
                      <a:lnTo>
                        <a:pt x="549831" y="6929"/>
                      </a:lnTo>
                      <a:cubicBezTo>
                        <a:pt x="455057" y="6929"/>
                        <a:pt x="352758" y="79319"/>
                        <a:pt x="237982" y="154091"/>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89" name="Google Shape;3589;p324"/>
                <p:cNvSpPr/>
                <p:nvPr/>
              </p:nvSpPr>
              <p:spPr>
                <a:xfrm>
                  <a:off x="1775476" y="-2973538"/>
                  <a:ext cx="104775" cy="390525"/>
                </a:xfrm>
                <a:custGeom>
                  <a:rect b="b" l="l" r="r" t="t"/>
                  <a:pathLst>
                    <a:path extrusionOk="0" h="390525" w="104775">
                      <a:moveTo>
                        <a:pt x="5215" y="91130"/>
                      </a:moveTo>
                      <a:lnTo>
                        <a:pt x="101513" y="5215"/>
                      </a:lnTo>
                      <a:cubicBezTo>
                        <a:pt x="54935" y="143232"/>
                        <a:pt x="53316" y="394787"/>
                        <a:pt x="53316" y="394787"/>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90" name="Google Shape;3590;p324"/>
                <p:cNvSpPr/>
                <p:nvPr/>
              </p:nvSpPr>
              <p:spPr>
                <a:xfrm>
                  <a:off x="2923238" y="-3247847"/>
                  <a:ext cx="1714500" cy="180975"/>
                </a:xfrm>
                <a:custGeom>
                  <a:rect b="b" l="l" r="r" t="t"/>
                  <a:pathLst>
                    <a:path extrusionOk="0" h="180975" w="1714500">
                      <a:moveTo>
                        <a:pt x="5310" y="7967"/>
                      </a:moveTo>
                      <a:lnTo>
                        <a:pt x="10263" y="36637"/>
                      </a:lnTo>
                      <a:cubicBezTo>
                        <a:pt x="10263" y="36637"/>
                        <a:pt x="425648" y="156366"/>
                        <a:pt x="707493" y="173797"/>
                      </a:cubicBezTo>
                      <a:cubicBezTo>
                        <a:pt x="989433" y="191228"/>
                        <a:pt x="1351097" y="186275"/>
                        <a:pt x="1505784" y="148841"/>
                      </a:cubicBezTo>
                      <a:cubicBezTo>
                        <a:pt x="1636276" y="117314"/>
                        <a:pt x="1700379" y="88358"/>
                        <a:pt x="1714667" y="64355"/>
                      </a:cubicBezTo>
                      <a:cubicBezTo>
                        <a:pt x="1721048" y="53591"/>
                        <a:pt x="1711428" y="39875"/>
                        <a:pt x="1698855" y="39018"/>
                      </a:cubicBezTo>
                      <a:cubicBezTo>
                        <a:pt x="1616464" y="33589"/>
                        <a:pt x="1302234" y="13301"/>
                        <a:pt x="1124117" y="7967"/>
                      </a:cubicBezTo>
                      <a:cubicBezTo>
                        <a:pt x="917901" y="1775"/>
                        <a:pt x="27313" y="7967"/>
                        <a:pt x="5215" y="7967"/>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91" name="Google Shape;3591;p324"/>
                <p:cNvSpPr/>
                <p:nvPr/>
              </p:nvSpPr>
              <p:spPr>
                <a:xfrm>
                  <a:off x="3127835" y="-3221378"/>
                  <a:ext cx="704850" cy="142875"/>
                </a:xfrm>
                <a:custGeom>
                  <a:rect b="b" l="l" r="r" t="t"/>
                  <a:pathLst>
                    <a:path extrusionOk="0" h="142875" w="704850">
                      <a:moveTo>
                        <a:pt x="625483" y="5215"/>
                      </a:moveTo>
                      <a:lnTo>
                        <a:pt x="5215" y="5215"/>
                      </a:lnTo>
                      <a:lnTo>
                        <a:pt x="11406" y="50078"/>
                      </a:lnTo>
                      <a:cubicBezTo>
                        <a:pt x="11406" y="50078"/>
                        <a:pt x="146089" y="87511"/>
                        <a:pt x="381452" y="121610"/>
                      </a:cubicBezTo>
                      <a:cubicBezTo>
                        <a:pt x="473464" y="134945"/>
                        <a:pt x="580430" y="139136"/>
                        <a:pt x="703397" y="142280"/>
                      </a:cubicBezTo>
                      <a:lnTo>
                        <a:pt x="625388" y="5215"/>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92" name="Google Shape;3592;p324"/>
                <p:cNvSpPr/>
                <p:nvPr/>
              </p:nvSpPr>
              <p:spPr>
                <a:xfrm>
                  <a:off x="3857260" y="-3220426"/>
                  <a:ext cx="504825" cy="142875"/>
                </a:xfrm>
                <a:custGeom>
                  <a:rect b="b" l="l" r="r" t="t"/>
                  <a:pathLst>
                    <a:path extrusionOk="0" h="142875" w="504825">
                      <a:moveTo>
                        <a:pt x="479369" y="17312"/>
                      </a:moveTo>
                      <a:cubicBezTo>
                        <a:pt x="298585" y="9787"/>
                        <a:pt x="116467" y="6549"/>
                        <a:pt x="5215" y="5215"/>
                      </a:cubicBezTo>
                      <a:lnTo>
                        <a:pt x="37600" y="142947"/>
                      </a:lnTo>
                      <a:cubicBezTo>
                        <a:pt x="40172" y="142947"/>
                        <a:pt x="42743" y="143042"/>
                        <a:pt x="45410" y="143137"/>
                      </a:cubicBezTo>
                      <a:cubicBezTo>
                        <a:pt x="250769" y="148090"/>
                        <a:pt x="400884" y="133326"/>
                        <a:pt x="508135" y="113038"/>
                      </a:cubicBezTo>
                      <a:lnTo>
                        <a:pt x="479369" y="17312"/>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93" name="Google Shape;3593;p324"/>
                <p:cNvSpPr/>
                <p:nvPr/>
              </p:nvSpPr>
              <p:spPr>
                <a:xfrm>
                  <a:off x="4360751" y="-3206996"/>
                  <a:ext cx="228600" cy="95250"/>
                </a:xfrm>
                <a:custGeom>
                  <a:rect b="b" l="l" r="r" t="t"/>
                  <a:pathLst>
                    <a:path extrusionOk="0" h="95250" w="228600">
                      <a:moveTo>
                        <a:pt x="33314" y="93893"/>
                      </a:moveTo>
                      <a:cubicBezTo>
                        <a:pt x="146661" y="69794"/>
                        <a:pt x="205812" y="40362"/>
                        <a:pt x="228767" y="26742"/>
                      </a:cubicBezTo>
                      <a:cubicBezTo>
                        <a:pt x="232672" y="24455"/>
                        <a:pt x="231243" y="18455"/>
                        <a:pt x="226767" y="18074"/>
                      </a:cubicBezTo>
                      <a:cubicBezTo>
                        <a:pt x="157520" y="12835"/>
                        <a:pt x="81891" y="8644"/>
                        <a:pt x="5215" y="5215"/>
                      </a:cubicBezTo>
                      <a:lnTo>
                        <a:pt x="33314" y="93893"/>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94" name="Google Shape;3594;p324"/>
                <p:cNvSpPr/>
                <p:nvPr/>
              </p:nvSpPr>
              <p:spPr>
                <a:xfrm>
                  <a:off x="1863010" y="-3230478"/>
                  <a:ext cx="247650" cy="266700"/>
                </a:xfrm>
                <a:custGeom>
                  <a:rect b="b" l="l" r="r" t="t"/>
                  <a:pathLst>
                    <a:path extrusionOk="0" h="266700" w="247650">
                      <a:moveTo>
                        <a:pt x="13978" y="262155"/>
                      </a:moveTo>
                      <a:lnTo>
                        <a:pt x="244007" y="36222"/>
                      </a:lnTo>
                      <a:cubicBezTo>
                        <a:pt x="246102" y="34222"/>
                        <a:pt x="247245" y="31460"/>
                        <a:pt x="247245" y="28602"/>
                      </a:cubicBezTo>
                      <a:lnTo>
                        <a:pt x="247245" y="9171"/>
                      </a:lnTo>
                      <a:cubicBezTo>
                        <a:pt x="247245" y="6314"/>
                        <a:pt x="244292" y="4409"/>
                        <a:pt x="241721" y="5552"/>
                      </a:cubicBezTo>
                      <a:cubicBezTo>
                        <a:pt x="211050" y="19744"/>
                        <a:pt x="61412" y="96706"/>
                        <a:pt x="5215" y="269966"/>
                      </a:cubicBezTo>
                      <a:lnTo>
                        <a:pt x="13978" y="262155"/>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95" name="Google Shape;3595;p324"/>
                <p:cNvSpPr/>
                <p:nvPr/>
              </p:nvSpPr>
              <p:spPr>
                <a:xfrm>
                  <a:off x="1809765" y="-3198709"/>
                  <a:ext cx="238125" cy="228600"/>
                </a:xfrm>
                <a:custGeom>
                  <a:rect b="b" l="l" r="r" t="t"/>
                  <a:pathLst>
                    <a:path extrusionOk="0" h="228600" w="238125">
                      <a:moveTo>
                        <a:pt x="5215" y="230386"/>
                      </a:moveTo>
                      <a:cubicBezTo>
                        <a:pt x="5215" y="230386"/>
                        <a:pt x="112085" y="72842"/>
                        <a:pt x="239721"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96" name="Google Shape;3596;p324"/>
                <p:cNvSpPr/>
                <p:nvPr/>
              </p:nvSpPr>
              <p:spPr>
                <a:xfrm>
                  <a:off x="2105040" y="-3287365"/>
                  <a:ext cx="3143250" cy="95250"/>
                </a:xfrm>
                <a:custGeom>
                  <a:rect b="b" l="l" r="r" t="t"/>
                  <a:pathLst>
                    <a:path extrusionOk="0" h="95250" w="3143250">
                      <a:moveTo>
                        <a:pt x="5215" y="91204"/>
                      </a:moveTo>
                      <a:cubicBezTo>
                        <a:pt x="5215" y="91204"/>
                        <a:pt x="178570" y="33768"/>
                        <a:pt x="438031" y="23767"/>
                      </a:cubicBezTo>
                      <a:cubicBezTo>
                        <a:pt x="697492" y="13861"/>
                        <a:pt x="1372910" y="1383"/>
                        <a:pt x="1757434" y="6336"/>
                      </a:cubicBezTo>
                      <a:cubicBezTo>
                        <a:pt x="2141958" y="11289"/>
                        <a:pt x="2607826" y="8051"/>
                        <a:pt x="2859096" y="35007"/>
                      </a:cubicBezTo>
                      <a:cubicBezTo>
                        <a:pt x="2984635" y="48437"/>
                        <a:pt x="3143417" y="91776"/>
                        <a:pt x="3143417" y="91776"/>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97" name="Google Shape;3597;p324"/>
                <p:cNvSpPr/>
                <p:nvPr/>
              </p:nvSpPr>
              <p:spPr>
                <a:xfrm>
                  <a:off x="5198951" y="-3230618"/>
                  <a:ext cx="228600" cy="228600"/>
                </a:xfrm>
                <a:custGeom>
                  <a:rect b="b" l="l" r="r" t="t"/>
                  <a:pathLst>
                    <a:path extrusionOk="0" h="228600" w="228600">
                      <a:moveTo>
                        <a:pt x="191429" y="219813"/>
                      </a:moveTo>
                      <a:lnTo>
                        <a:pt x="229719" y="224766"/>
                      </a:lnTo>
                      <a:cubicBezTo>
                        <a:pt x="229719" y="224766"/>
                        <a:pt x="197335" y="109990"/>
                        <a:pt x="103322" y="30170"/>
                      </a:cubicBezTo>
                      <a:cubicBezTo>
                        <a:pt x="103322" y="30170"/>
                        <a:pt x="45125" y="13502"/>
                        <a:pt x="5215" y="5215"/>
                      </a:cubicBezTo>
                      <a:cubicBezTo>
                        <a:pt x="5215" y="5215"/>
                        <a:pt x="73414" y="42648"/>
                        <a:pt x="117515" y="101703"/>
                      </a:cubicBezTo>
                      <a:cubicBezTo>
                        <a:pt x="158853" y="157043"/>
                        <a:pt x="181523" y="186476"/>
                        <a:pt x="191524" y="219813"/>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98" name="Google Shape;3598;p324"/>
                <p:cNvSpPr/>
                <p:nvPr/>
              </p:nvSpPr>
              <p:spPr>
                <a:xfrm>
                  <a:off x="1871773" y="-3245000"/>
                  <a:ext cx="1057275" cy="276225"/>
                </a:xfrm>
                <a:custGeom>
                  <a:rect b="b" l="l" r="r" t="t"/>
                  <a:pathLst>
                    <a:path extrusionOk="0" h="276225" w="1057275">
                      <a:moveTo>
                        <a:pt x="5215" y="276677"/>
                      </a:moveTo>
                      <a:cubicBezTo>
                        <a:pt x="5215" y="276677"/>
                        <a:pt x="366974" y="58841"/>
                        <a:pt x="1056680"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99" name="Google Shape;3599;p324"/>
                <p:cNvSpPr/>
                <p:nvPr/>
              </p:nvSpPr>
              <p:spPr>
                <a:xfrm>
                  <a:off x="1889299" y="-2965823"/>
                  <a:ext cx="723900" cy="142875"/>
                </a:xfrm>
                <a:custGeom>
                  <a:rect b="b" l="l" r="r" t="t"/>
                  <a:pathLst>
                    <a:path extrusionOk="0" h="142875" w="723900">
                      <a:moveTo>
                        <a:pt x="5215" y="146280"/>
                      </a:moveTo>
                      <a:cubicBezTo>
                        <a:pt x="5215" y="146280"/>
                        <a:pt x="212288" y="16359"/>
                        <a:pt x="721209" y="5215"/>
                      </a:cubicBezTo>
                      <a:cubicBezTo>
                        <a:pt x="721209" y="5215"/>
                        <a:pt x="269629" y="43982"/>
                        <a:pt x="5215" y="146280"/>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00" name="Google Shape;3600;p324"/>
                <p:cNvSpPr/>
                <p:nvPr/>
              </p:nvSpPr>
              <p:spPr>
                <a:xfrm>
                  <a:off x="5016738" y="-3063359"/>
                  <a:ext cx="371475" cy="57150"/>
                </a:xfrm>
                <a:custGeom>
                  <a:rect b="b" l="l" r="r" t="t"/>
                  <a:pathLst>
                    <a:path extrusionOk="0" h="57150" w="371475">
                      <a:moveTo>
                        <a:pt x="5215" y="5215"/>
                      </a:moveTo>
                      <a:cubicBezTo>
                        <a:pt x="5215" y="5215"/>
                        <a:pt x="153233" y="8549"/>
                        <a:pt x="373547" y="52649"/>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01" name="Google Shape;3601;p324"/>
                <p:cNvSpPr/>
                <p:nvPr/>
              </p:nvSpPr>
              <p:spPr>
                <a:xfrm>
                  <a:off x="5434790" y="-2964108"/>
                  <a:ext cx="85725" cy="19050"/>
                </a:xfrm>
                <a:custGeom>
                  <a:rect b="b" l="l" r="r" t="t"/>
                  <a:pathLst>
                    <a:path extrusionOk="0" h="19050" w="85725">
                      <a:moveTo>
                        <a:pt x="5215" y="5215"/>
                      </a:moveTo>
                      <a:lnTo>
                        <a:pt x="83511" y="15597"/>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02" name="Google Shape;3602;p324"/>
                <p:cNvSpPr/>
                <p:nvPr/>
              </p:nvSpPr>
              <p:spPr>
                <a:xfrm>
                  <a:off x="4253119" y="-3134825"/>
                  <a:ext cx="1095375" cy="57150"/>
                </a:xfrm>
                <a:custGeom>
                  <a:rect b="b" l="l" r="r" t="t"/>
                  <a:pathLst>
                    <a:path extrusionOk="0" h="57150" w="1095375">
                      <a:moveTo>
                        <a:pt x="5215" y="59822"/>
                      </a:moveTo>
                      <a:cubicBezTo>
                        <a:pt x="5215" y="59822"/>
                        <a:pt x="311539" y="34962"/>
                        <a:pt x="467844" y="21722"/>
                      </a:cubicBezTo>
                      <a:cubicBezTo>
                        <a:pt x="624150" y="8482"/>
                        <a:pt x="632532" y="-6472"/>
                        <a:pt x="825413" y="19341"/>
                      </a:cubicBezTo>
                      <a:cubicBezTo>
                        <a:pt x="1018294" y="45154"/>
                        <a:pt x="1097066" y="51821"/>
                        <a:pt x="1097066" y="51821"/>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03" name="Google Shape;3603;p324"/>
                <p:cNvSpPr/>
                <p:nvPr/>
              </p:nvSpPr>
              <p:spPr>
                <a:xfrm>
                  <a:off x="4609353" y="-3214520"/>
                  <a:ext cx="704850" cy="85725"/>
                </a:xfrm>
                <a:custGeom>
                  <a:rect b="b" l="l" r="r" t="t"/>
                  <a:pathLst>
                    <a:path extrusionOk="0" h="85725" w="704850">
                      <a:moveTo>
                        <a:pt x="5215" y="5215"/>
                      </a:moveTo>
                      <a:cubicBezTo>
                        <a:pt x="5215" y="5215"/>
                        <a:pt x="159806" y="11406"/>
                        <a:pt x="344400" y="35600"/>
                      </a:cubicBezTo>
                      <a:cubicBezTo>
                        <a:pt x="528995" y="59793"/>
                        <a:pt x="706922" y="85606"/>
                        <a:pt x="706922" y="85606"/>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04" name="Google Shape;3604;p324"/>
                <p:cNvSpPr/>
                <p:nvPr/>
              </p:nvSpPr>
              <p:spPr>
                <a:xfrm>
                  <a:off x="1787382" y="-3216425"/>
                  <a:ext cx="1143000" cy="371475"/>
                </a:xfrm>
                <a:custGeom>
                  <a:rect b="b" l="l" r="r" t="t"/>
                  <a:pathLst>
                    <a:path extrusionOk="0" h="371475" w="1143000">
                      <a:moveTo>
                        <a:pt x="5215" y="371927"/>
                      </a:moveTo>
                      <a:cubicBezTo>
                        <a:pt x="5215" y="371927"/>
                        <a:pt x="34647" y="310967"/>
                        <a:pt x="80843" y="277249"/>
                      </a:cubicBezTo>
                      <a:cubicBezTo>
                        <a:pt x="80843" y="277249"/>
                        <a:pt x="393930" y="85130"/>
                        <a:pt x="1146119"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05" name="Google Shape;3605;p324"/>
                <p:cNvSpPr/>
                <p:nvPr/>
              </p:nvSpPr>
              <p:spPr>
                <a:xfrm>
                  <a:off x="1775476" y="-2583965"/>
                  <a:ext cx="104775" cy="390525"/>
                </a:xfrm>
                <a:custGeom>
                  <a:rect b="b" l="l" r="r" t="t"/>
                  <a:pathLst>
                    <a:path extrusionOk="0" h="390525" w="104775">
                      <a:moveTo>
                        <a:pt x="5215" y="308872"/>
                      </a:moveTo>
                      <a:lnTo>
                        <a:pt x="101513" y="394787"/>
                      </a:lnTo>
                      <a:cubicBezTo>
                        <a:pt x="54935" y="256770"/>
                        <a:pt x="53316" y="5215"/>
                        <a:pt x="53316"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06" name="Google Shape;3606;p324"/>
                <p:cNvSpPr/>
                <p:nvPr/>
              </p:nvSpPr>
              <p:spPr>
                <a:xfrm>
                  <a:off x="2923238" y="-2098412"/>
                  <a:ext cx="1714500" cy="180975"/>
                </a:xfrm>
                <a:custGeom>
                  <a:rect b="b" l="l" r="r" t="t"/>
                  <a:pathLst>
                    <a:path extrusionOk="0" h="180975" w="1714500">
                      <a:moveTo>
                        <a:pt x="5310" y="180697"/>
                      </a:moveTo>
                      <a:lnTo>
                        <a:pt x="10263" y="152026"/>
                      </a:lnTo>
                      <a:cubicBezTo>
                        <a:pt x="10263" y="152026"/>
                        <a:pt x="425648" y="32297"/>
                        <a:pt x="707493" y="14866"/>
                      </a:cubicBezTo>
                      <a:cubicBezTo>
                        <a:pt x="989433" y="-2564"/>
                        <a:pt x="1351097" y="2388"/>
                        <a:pt x="1505784" y="39822"/>
                      </a:cubicBezTo>
                      <a:cubicBezTo>
                        <a:pt x="1636276" y="71350"/>
                        <a:pt x="1700379" y="100305"/>
                        <a:pt x="1714667" y="124309"/>
                      </a:cubicBezTo>
                      <a:cubicBezTo>
                        <a:pt x="1721048" y="135072"/>
                        <a:pt x="1711428" y="148788"/>
                        <a:pt x="1698855" y="149645"/>
                      </a:cubicBezTo>
                      <a:cubicBezTo>
                        <a:pt x="1616464" y="155074"/>
                        <a:pt x="1302234" y="175363"/>
                        <a:pt x="1124117" y="180697"/>
                      </a:cubicBezTo>
                      <a:cubicBezTo>
                        <a:pt x="917901" y="186888"/>
                        <a:pt x="27313" y="180697"/>
                        <a:pt x="5215" y="180697"/>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07" name="Google Shape;3607;p324"/>
                <p:cNvSpPr/>
                <p:nvPr/>
              </p:nvSpPr>
              <p:spPr>
                <a:xfrm>
                  <a:off x="3127835" y="-2083713"/>
                  <a:ext cx="704850" cy="142875"/>
                </a:xfrm>
                <a:custGeom>
                  <a:rect b="b" l="l" r="r" t="t"/>
                  <a:pathLst>
                    <a:path extrusionOk="0" h="142875" w="704850">
                      <a:moveTo>
                        <a:pt x="625483" y="142280"/>
                      </a:moveTo>
                      <a:lnTo>
                        <a:pt x="5215" y="142280"/>
                      </a:lnTo>
                      <a:lnTo>
                        <a:pt x="11406" y="97417"/>
                      </a:lnTo>
                      <a:cubicBezTo>
                        <a:pt x="11406" y="97417"/>
                        <a:pt x="146089" y="59984"/>
                        <a:pt x="381452" y="25884"/>
                      </a:cubicBezTo>
                      <a:cubicBezTo>
                        <a:pt x="473464" y="12549"/>
                        <a:pt x="580430" y="8358"/>
                        <a:pt x="703397" y="5215"/>
                      </a:cubicBezTo>
                      <a:lnTo>
                        <a:pt x="625388" y="142375"/>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08" name="Google Shape;3608;p324"/>
                <p:cNvSpPr/>
                <p:nvPr/>
              </p:nvSpPr>
              <p:spPr>
                <a:xfrm>
                  <a:off x="3857260" y="-2086486"/>
                  <a:ext cx="504825" cy="142875"/>
                </a:xfrm>
                <a:custGeom>
                  <a:rect b="b" l="l" r="r" t="t"/>
                  <a:pathLst>
                    <a:path extrusionOk="0" h="142875" w="504825">
                      <a:moveTo>
                        <a:pt x="479369" y="132004"/>
                      </a:moveTo>
                      <a:cubicBezTo>
                        <a:pt x="298585" y="139528"/>
                        <a:pt x="116467" y="142767"/>
                        <a:pt x="5215" y="144100"/>
                      </a:cubicBezTo>
                      <a:lnTo>
                        <a:pt x="37600" y="6369"/>
                      </a:lnTo>
                      <a:cubicBezTo>
                        <a:pt x="40172" y="6369"/>
                        <a:pt x="42743" y="6274"/>
                        <a:pt x="45410" y="6178"/>
                      </a:cubicBezTo>
                      <a:cubicBezTo>
                        <a:pt x="250769" y="1225"/>
                        <a:pt x="400884" y="15989"/>
                        <a:pt x="508135" y="36277"/>
                      </a:cubicBezTo>
                      <a:lnTo>
                        <a:pt x="479369" y="132004"/>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09" name="Google Shape;3609;p324"/>
                <p:cNvSpPr/>
                <p:nvPr/>
              </p:nvSpPr>
              <p:spPr>
                <a:xfrm>
                  <a:off x="4360751" y="-2049613"/>
                  <a:ext cx="228600" cy="95250"/>
                </a:xfrm>
                <a:custGeom>
                  <a:rect b="b" l="l" r="r" t="t"/>
                  <a:pathLst>
                    <a:path extrusionOk="0" h="95250" w="228600">
                      <a:moveTo>
                        <a:pt x="33314" y="5215"/>
                      </a:moveTo>
                      <a:cubicBezTo>
                        <a:pt x="146661" y="29313"/>
                        <a:pt x="205812" y="58745"/>
                        <a:pt x="228767" y="72366"/>
                      </a:cubicBezTo>
                      <a:cubicBezTo>
                        <a:pt x="232672" y="74652"/>
                        <a:pt x="231243" y="80653"/>
                        <a:pt x="226767" y="81034"/>
                      </a:cubicBezTo>
                      <a:cubicBezTo>
                        <a:pt x="157520" y="86272"/>
                        <a:pt x="81891" y="90464"/>
                        <a:pt x="5215" y="93893"/>
                      </a:cubicBezTo>
                      <a:lnTo>
                        <a:pt x="33314" y="5215"/>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10" name="Google Shape;3610;p324"/>
                <p:cNvSpPr/>
                <p:nvPr/>
              </p:nvSpPr>
              <p:spPr>
                <a:xfrm>
                  <a:off x="1863010" y="-2202204"/>
                  <a:ext cx="247650" cy="266700"/>
                </a:xfrm>
                <a:custGeom>
                  <a:rect b="b" l="l" r="r" t="t"/>
                  <a:pathLst>
                    <a:path extrusionOk="0" h="266700" w="247650">
                      <a:moveTo>
                        <a:pt x="13978" y="13026"/>
                      </a:moveTo>
                      <a:lnTo>
                        <a:pt x="244007" y="238959"/>
                      </a:lnTo>
                      <a:cubicBezTo>
                        <a:pt x="246102" y="240959"/>
                        <a:pt x="247245" y="243721"/>
                        <a:pt x="247245" y="246579"/>
                      </a:cubicBezTo>
                      <a:lnTo>
                        <a:pt x="247245" y="266009"/>
                      </a:lnTo>
                      <a:cubicBezTo>
                        <a:pt x="247245" y="268867"/>
                        <a:pt x="244292" y="270772"/>
                        <a:pt x="241721" y="269629"/>
                      </a:cubicBezTo>
                      <a:cubicBezTo>
                        <a:pt x="211050" y="255437"/>
                        <a:pt x="61412" y="178475"/>
                        <a:pt x="5215" y="5215"/>
                      </a:cubicBezTo>
                      <a:lnTo>
                        <a:pt x="13978" y="13026"/>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11" name="Google Shape;3611;p324"/>
                <p:cNvSpPr/>
                <p:nvPr/>
              </p:nvSpPr>
              <p:spPr>
                <a:xfrm>
                  <a:off x="1809765" y="-2194393"/>
                  <a:ext cx="238125" cy="228600"/>
                </a:xfrm>
                <a:custGeom>
                  <a:rect b="b" l="l" r="r" t="t"/>
                  <a:pathLst>
                    <a:path extrusionOk="0" h="228600" w="238125">
                      <a:moveTo>
                        <a:pt x="5215" y="5215"/>
                      </a:moveTo>
                      <a:cubicBezTo>
                        <a:pt x="5215" y="5215"/>
                        <a:pt x="112085" y="162759"/>
                        <a:pt x="239721" y="230386"/>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12" name="Google Shape;3612;p324"/>
                <p:cNvSpPr/>
                <p:nvPr/>
              </p:nvSpPr>
              <p:spPr>
                <a:xfrm>
                  <a:off x="2105040" y="-1967126"/>
                  <a:ext cx="3143250" cy="95250"/>
                </a:xfrm>
                <a:custGeom>
                  <a:rect b="b" l="l" r="r" t="t"/>
                  <a:pathLst>
                    <a:path extrusionOk="0" h="95250" w="3143250">
                      <a:moveTo>
                        <a:pt x="5215" y="5786"/>
                      </a:moveTo>
                      <a:cubicBezTo>
                        <a:pt x="5215" y="5786"/>
                        <a:pt x="178570" y="63222"/>
                        <a:pt x="438031" y="73223"/>
                      </a:cubicBezTo>
                      <a:cubicBezTo>
                        <a:pt x="697492" y="83129"/>
                        <a:pt x="1372910" y="95607"/>
                        <a:pt x="1757434" y="90654"/>
                      </a:cubicBezTo>
                      <a:cubicBezTo>
                        <a:pt x="2141863" y="85701"/>
                        <a:pt x="2607826" y="88939"/>
                        <a:pt x="2859096" y="61984"/>
                      </a:cubicBezTo>
                      <a:cubicBezTo>
                        <a:pt x="2984635" y="48554"/>
                        <a:pt x="3143417" y="5215"/>
                        <a:pt x="3143417"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13" name="Google Shape;3613;p324"/>
                <p:cNvSpPr/>
                <p:nvPr/>
              </p:nvSpPr>
              <p:spPr>
                <a:xfrm>
                  <a:off x="5198951" y="-2156960"/>
                  <a:ext cx="228600" cy="228600"/>
                </a:xfrm>
                <a:custGeom>
                  <a:rect b="b" l="l" r="r" t="t"/>
                  <a:pathLst>
                    <a:path extrusionOk="0" h="228600" w="228600">
                      <a:moveTo>
                        <a:pt x="191429" y="10168"/>
                      </a:moveTo>
                      <a:lnTo>
                        <a:pt x="229719" y="5215"/>
                      </a:lnTo>
                      <a:cubicBezTo>
                        <a:pt x="229719" y="5215"/>
                        <a:pt x="197335" y="119991"/>
                        <a:pt x="103322" y="199811"/>
                      </a:cubicBezTo>
                      <a:cubicBezTo>
                        <a:pt x="103322" y="199811"/>
                        <a:pt x="45125" y="216480"/>
                        <a:pt x="5215" y="224766"/>
                      </a:cubicBezTo>
                      <a:cubicBezTo>
                        <a:pt x="5215" y="224766"/>
                        <a:pt x="73414" y="187333"/>
                        <a:pt x="117515" y="128278"/>
                      </a:cubicBezTo>
                      <a:cubicBezTo>
                        <a:pt x="158853" y="72938"/>
                        <a:pt x="181523" y="43506"/>
                        <a:pt x="191524" y="10168"/>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14" name="Google Shape;3614;p324"/>
                <p:cNvSpPr/>
                <p:nvPr/>
              </p:nvSpPr>
              <p:spPr>
                <a:xfrm>
                  <a:off x="1871773" y="-2194393"/>
                  <a:ext cx="1057275" cy="276225"/>
                </a:xfrm>
                <a:custGeom>
                  <a:rect b="b" l="l" r="r" t="t"/>
                  <a:pathLst>
                    <a:path extrusionOk="0" h="276225" w="1057275">
                      <a:moveTo>
                        <a:pt x="5215" y="5215"/>
                      </a:moveTo>
                      <a:cubicBezTo>
                        <a:pt x="5215" y="5215"/>
                        <a:pt x="366974" y="223052"/>
                        <a:pt x="1056680" y="276677"/>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15" name="Google Shape;3615;p324"/>
                <p:cNvSpPr/>
                <p:nvPr/>
              </p:nvSpPr>
              <p:spPr>
                <a:xfrm>
                  <a:off x="1889299" y="-2343269"/>
                  <a:ext cx="723900" cy="142875"/>
                </a:xfrm>
                <a:custGeom>
                  <a:rect b="b" l="l" r="r" t="t"/>
                  <a:pathLst>
                    <a:path extrusionOk="0" h="142875" w="723900">
                      <a:moveTo>
                        <a:pt x="5215" y="5215"/>
                      </a:moveTo>
                      <a:cubicBezTo>
                        <a:pt x="5215" y="5215"/>
                        <a:pt x="212288" y="135136"/>
                        <a:pt x="721209" y="146280"/>
                      </a:cubicBezTo>
                      <a:cubicBezTo>
                        <a:pt x="721209" y="146280"/>
                        <a:pt x="269629" y="107513"/>
                        <a:pt x="5215" y="5215"/>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16" name="Google Shape;3616;p324"/>
                <p:cNvSpPr/>
                <p:nvPr/>
              </p:nvSpPr>
              <p:spPr>
                <a:xfrm>
                  <a:off x="2627518" y="-3184189"/>
                  <a:ext cx="1847850" cy="1209675"/>
                </a:xfrm>
                <a:custGeom>
                  <a:rect b="b" l="l" r="r" t="t"/>
                  <a:pathLst>
                    <a:path extrusionOk="0" h="1209675" w="1847850">
                      <a:moveTo>
                        <a:pt x="1842937" y="1043684"/>
                      </a:moveTo>
                      <a:cubicBezTo>
                        <a:pt x="1508610" y="1023682"/>
                        <a:pt x="1177045" y="1031587"/>
                        <a:pt x="1010928" y="1041589"/>
                      </a:cubicBezTo>
                      <a:cubicBezTo>
                        <a:pt x="844812" y="1051590"/>
                        <a:pt x="363324" y="1180463"/>
                        <a:pt x="281028" y="1199132"/>
                      </a:cubicBezTo>
                      <a:cubicBezTo>
                        <a:pt x="198732" y="1217801"/>
                        <a:pt x="155012" y="1205324"/>
                        <a:pt x="77669" y="1020729"/>
                      </a:cubicBezTo>
                      <a:cubicBezTo>
                        <a:pt x="326" y="836134"/>
                        <a:pt x="5279" y="605344"/>
                        <a:pt x="5279" y="605344"/>
                      </a:cubicBezTo>
                      <a:cubicBezTo>
                        <a:pt x="5279" y="605344"/>
                        <a:pt x="326" y="374553"/>
                        <a:pt x="77669" y="189958"/>
                      </a:cubicBezTo>
                      <a:cubicBezTo>
                        <a:pt x="155012" y="5364"/>
                        <a:pt x="198636" y="-7114"/>
                        <a:pt x="281028" y="11555"/>
                      </a:cubicBezTo>
                      <a:cubicBezTo>
                        <a:pt x="363324" y="30224"/>
                        <a:pt x="844812" y="159193"/>
                        <a:pt x="1010928" y="169099"/>
                      </a:cubicBezTo>
                      <a:cubicBezTo>
                        <a:pt x="1177045" y="179100"/>
                        <a:pt x="1508705" y="187196"/>
                        <a:pt x="1843032" y="167194"/>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17" name="Google Shape;3617;p324"/>
                <p:cNvSpPr/>
                <p:nvPr/>
              </p:nvSpPr>
              <p:spPr>
                <a:xfrm>
                  <a:off x="4461240" y="-3067387"/>
                  <a:ext cx="676275" cy="971550"/>
                </a:xfrm>
                <a:custGeom>
                  <a:rect b="b" l="l" r="r" t="t"/>
                  <a:pathLst>
                    <a:path extrusionOk="0" h="971550" w="676275">
                      <a:moveTo>
                        <a:pt x="83415" y="488637"/>
                      </a:moveTo>
                      <a:cubicBezTo>
                        <a:pt x="83415" y="602270"/>
                        <a:pt x="71795" y="780102"/>
                        <a:pt x="5215" y="936407"/>
                      </a:cubicBezTo>
                      <a:cubicBezTo>
                        <a:pt x="5215" y="936407"/>
                        <a:pt x="357830" y="986318"/>
                        <a:pt x="560713" y="968030"/>
                      </a:cubicBezTo>
                      <a:cubicBezTo>
                        <a:pt x="560713" y="968030"/>
                        <a:pt x="675489" y="809248"/>
                        <a:pt x="675489" y="488637"/>
                      </a:cubicBezTo>
                      <a:cubicBezTo>
                        <a:pt x="675489" y="168025"/>
                        <a:pt x="560713" y="9243"/>
                        <a:pt x="560713" y="9243"/>
                      </a:cubicBezTo>
                      <a:cubicBezTo>
                        <a:pt x="357830" y="-9045"/>
                        <a:pt x="5215" y="40866"/>
                        <a:pt x="5215" y="40866"/>
                      </a:cubicBezTo>
                      <a:cubicBezTo>
                        <a:pt x="71700" y="197171"/>
                        <a:pt x="83415" y="375003"/>
                        <a:pt x="83415" y="488637"/>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18" name="Google Shape;3618;p324"/>
                <p:cNvSpPr/>
                <p:nvPr/>
              </p:nvSpPr>
              <p:spPr>
                <a:xfrm>
                  <a:off x="4496387" y="-3042465"/>
                  <a:ext cx="619125" cy="923925"/>
                </a:xfrm>
                <a:custGeom>
                  <a:rect b="b" l="l" r="r" t="t"/>
                  <a:pathLst>
                    <a:path extrusionOk="0" h="923925" w="619125">
                      <a:moveTo>
                        <a:pt x="615386" y="463714"/>
                      </a:moveTo>
                      <a:cubicBezTo>
                        <a:pt x="615386" y="728985"/>
                        <a:pt x="534234" y="881480"/>
                        <a:pt x="511278" y="919295"/>
                      </a:cubicBezTo>
                      <a:cubicBezTo>
                        <a:pt x="347924" y="931487"/>
                        <a:pt x="93702" y="902245"/>
                        <a:pt x="5215" y="891005"/>
                      </a:cubicBezTo>
                      <a:cubicBezTo>
                        <a:pt x="61031" y="742797"/>
                        <a:pt x="73223" y="578681"/>
                        <a:pt x="73223" y="463714"/>
                      </a:cubicBezTo>
                      <a:cubicBezTo>
                        <a:pt x="73223" y="348747"/>
                        <a:pt x="61031" y="184632"/>
                        <a:pt x="5215" y="36423"/>
                      </a:cubicBezTo>
                      <a:cubicBezTo>
                        <a:pt x="93702" y="25183"/>
                        <a:pt x="347924" y="-4059"/>
                        <a:pt x="511278" y="8133"/>
                      </a:cubicBezTo>
                      <a:cubicBezTo>
                        <a:pt x="534138" y="45757"/>
                        <a:pt x="615386" y="198252"/>
                        <a:pt x="615386" y="463619"/>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19" name="Google Shape;3619;p324"/>
                <p:cNvSpPr/>
                <p:nvPr/>
              </p:nvSpPr>
              <p:spPr>
                <a:xfrm>
                  <a:off x="5016738" y="-2152007"/>
                  <a:ext cx="371475" cy="57150"/>
                </a:xfrm>
                <a:custGeom>
                  <a:rect b="b" l="l" r="r" t="t"/>
                  <a:pathLst>
                    <a:path extrusionOk="0" h="57150" w="371475">
                      <a:moveTo>
                        <a:pt x="5215" y="52649"/>
                      </a:moveTo>
                      <a:cubicBezTo>
                        <a:pt x="5215" y="52649"/>
                        <a:pt x="153233" y="49316"/>
                        <a:pt x="373547"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20" name="Google Shape;3620;p324"/>
                <p:cNvSpPr/>
                <p:nvPr/>
              </p:nvSpPr>
              <p:spPr>
                <a:xfrm>
                  <a:off x="5423360" y="-3010971"/>
                  <a:ext cx="47625" cy="857250"/>
                </a:xfrm>
                <a:custGeom>
                  <a:rect b="b" l="l" r="r" t="t"/>
                  <a:pathLst>
                    <a:path extrusionOk="0" h="857250" w="47625">
                      <a:moveTo>
                        <a:pt x="5215" y="859226"/>
                      </a:moveTo>
                      <a:cubicBezTo>
                        <a:pt x="5215" y="859226"/>
                        <a:pt x="47601" y="681490"/>
                        <a:pt x="47601" y="432221"/>
                      </a:cubicBezTo>
                      <a:cubicBezTo>
                        <a:pt x="47601" y="182951"/>
                        <a:pt x="5215" y="5215"/>
                        <a:pt x="5215"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21" name="Google Shape;3621;p324"/>
                <p:cNvSpPr/>
                <p:nvPr/>
              </p:nvSpPr>
              <p:spPr>
                <a:xfrm>
                  <a:off x="5434790" y="-2214300"/>
                  <a:ext cx="85725" cy="19050"/>
                </a:xfrm>
                <a:custGeom>
                  <a:rect b="b" l="l" r="r" t="t"/>
                  <a:pathLst>
                    <a:path extrusionOk="0" h="19050" w="85725">
                      <a:moveTo>
                        <a:pt x="5215" y="15597"/>
                      </a:moveTo>
                      <a:lnTo>
                        <a:pt x="83511" y="5215"/>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22" name="Google Shape;3622;p324"/>
                <p:cNvSpPr/>
                <p:nvPr/>
              </p:nvSpPr>
              <p:spPr>
                <a:xfrm>
                  <a:off x="4253119" y="-2087713"/>
                  <a:ext cx="1095375" cy="57150"/>
                </a:xfrm>
                <a:custGeom>
                  <a:rect b="b" l="l" r="r" t="t"/>
                  <a:pathLst>
                    <a:path extrusionOk="0" h="57150" w="1095375">
                      <a:moveTo>
                        <a:pt x="5215" y="5215"/>
                      </a:moveTo>
                      <a:cubicBezTo>
                        <a:pt x="5215" y="5215"/>
                        <a:pt x="311539" y="30075"/>
                        <a:pt x="467844" y="43315"/>
                      </a:cubicBezTo>
                      <a:cubicBezTo>
                        <a:pt x="624150" y="56555"/>
                        <a:pt x="632532" y="71509"/>
                        <a:pt x="825413" y="45696"/>
                      </a:cubicBezTo>
                      <a:cubicBezTo>
                        <a:pt x="1018294" y="19884"/>
                        <a:pt x="1097066" y="13216"/>
                        <a:pt x="1097066" y="13216"/>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23" name="Google Shape;3623;p324"/>
                <p:cNvSpPr/>
                <p:nvPr/>
              </p:nvSpPr>
              <p:spPr>
                <a:xfrm>
                  <a:off x="4609353" y="-2033897"/>
                  <a:ext cx="704850" cy="85725"/>
                </a:xfrm>
                <a:custGeom>
                  <a:rect b="b" l="l" r="r" t="t"/>
                  <a:pathLst>
                    <a:path extrusionOk="0" h="85725" w="704850">
                      <a:moveTo>
                        <a:pt x="5215" y="85606"/>
                      </a:moveTo>
                      <a:cubicBezTo>
                        <a:pt x="5215" y="85606"/>
                        <a:pt x="159806" y="79415"/>
                        <a:pt x="344400" y="55221"/>
                      </a:cubicBezTo>
                      <a:cubicBezTo>
                        <a:pt x="528995" y="31028"/>
                        <a:pt x="706922" y="5215"/>
                        <a:pt x="706922"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24" name="Google Shape;3624;p324"/>
                <p:cNvSpPr/>
                <p:nvPr/>
              </p:nvSpPr>
              <p:spPr>
                <a:xfrm>
                  <a:off x="2687494" y="-3178802"/>
                  <a:ext cx="219075" cy="1190625"/>
                </a:xfrm>
                <a:custGeom>
                  <a:rect b="b" l="l" r="r" t="t"/>
                  <a:pathLst>
                    <a:path extrusionOk="0" h="1190625" w="219075">
                      <a:moveTo>
                        <a:pt x="216003" y="1194888"/>
                      </a:moveTo>
                      <a:cubicBezTo>
                        <a:pt x="216003" y="1194888"/>
                        <a:pt x="5215" y="1091541"/>
                        <a:pt x="5215" y="600051"/>
                      </a:cubicBezTo>
                      <a:cubicBezTo>
                        <a:pt x="5215" y="108561"/>
                        <a:pt x="216003" y="5215"/>
                        <a:pt x="216003"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25" name="Google Shape;3625;p324"/>
                <p:cNvSpPr/>
                <p:nvPr/>
              </p:nvSpPr>
              <p:spPr>
                <a:xfrm>
                  <a:off x="1767094" y="-2875784"/>
                  <a:ext cx="28575" cy="590550"/>
                </a:xfrm>
                <a:custGeom>
                  <a:rect b="b" l="l" r="r" t="t"/>
                  <a:pathLst>
                    <a:path extrusionOk="0" h="590550" w="28575">
                      <a:moveTo>
                        <a:pt x="5215" y="577640"/>
                      </a:moveTo>
                      <a:cubicBezTo>
                        <a:pt x="33980" y="620026"/>
                        <a:pt x="26360" y="536492"/>
                        <a:pt x="17597" y="438003"/>
                      </a:cubicBezTo>
                      <a:cubicBezTo>
                        <a:pt x="8834" y="339419"/>
                        <a:pt x="8834" y="254647"/>
                        <a:pt x="17597" y="156159"/>
                      </a:cubicBezTo>
                      <a:cubicBezTo>
                        <a:pt x="26360" y="57575"/>
                        <a:pt x="33980" y="-25864"/>
                        <a:pt x="5215" y="16522"/>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26" name="Google Shape;3626;p324"/>
                <p:cNvSpPr/>
                <p:nvPr/>
              </p:nvSpPr>
              <p:spPr>
                <a:xfrm>
                  <a:off x="1787382" y="-2318313"/>
                  <a:ext cx="1143000" cy="371475"/>
                </a:xfrm>
                <a:custGeom>
                  <a:rect b="b" l="l" r="r" t="t"/>
                  <a:pathLst>
                    <a:path extrusionOk="0" h="371475" w="1143000">
                      <a:moveTo>
                        <a:pt x="5215" y="5215"/>
                      </a:moveTo>
                      <a:cubicBezTo>
                        <a:pt x="5215" y="5215"/>
                        <a:pt x="34647" y="66175"/>
                        <a:pt x="80843" y="99893"/>
                      </a:cubicBezTo>
                      <a:cubicBezTo>
                        <a:pt x="80843" y="99893"/>
                        <a:pt x="393930" y="292013"/>
                        <a:pt x="1146119" y="371928"/>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27" name="Google Shape;3627;p324"/>
                <p:cNvSpPr/>
                <p:nvPr/>
              </p:nvSpPr>
              <p:spPr>
                <a:xfrm>
                  <a:off x="2736643" y="-3143133"/>
                  <a:ext cx="628650" cy="1123950"/>
                </a:xfrm>
                <a:custGeom>
                  <a:rect b="b" l="l" r="r" t="t"/>
                  <a:pathLst>
                    <a:path extrusionOk="0" h="1123950" w="628650">
                      <a:moveTo>
                        <a:pt x="175617" y="5551"/>
                      </a:moveTo>
                      <a:cubicBezTo>
                        <a:pt x="139422" y="14314"/>
                        <a:pt x="98274" y="98229"/>
                        <a:pt x="53411" y="216339"/>
                      </a:cubicBezTo>
                      <a:cubicBezTo>
                        <a:pt x="8549" y="334449"/>
                        <a:pt x="5215" y="476467"/>
                        <a:pt x="5215" y="564383"/>
                      </a:cubicBezTo>
                      <a:cubicBezTo>
                        <a:pt x="5215" y="652298"/>
                        <a:pt x="8549" y="794316"/>
                        <a:pt x="53411" y="912426"/>
                      </a:cubicBezTo>
                      <a:cubicBezTo>
                        <a:pt x="98274" y="1030536"/>
                        <a:pt x="139518" y="1114451"/>
                        <a:pt x="175617" y="1123215"/>
                      </a:cubicBezTo>
                      <a:cubicBezTo>
                        <a:pt x="211812" y="1131977"/>
                        <a:pt x="630912" y="1028441"/>
                        <a:pt x="630912" y="1028441"/>
                      </a:cubicBezTo>
                      <a:cubicBezTo>
                        <a:pt x="630912" y="1028441"/>
                        <a:pt x="566047" y="842608"/>
                        <a:pt x="566047" y="564478"/>
                      </a:cubicBezTo>
                      <a:cubicBezTo>
                        <a:pt x="566047" y="286348"/>
                        <a:pt x="630912" y="100515"/>
                        <a:pt x="630912" y="100515"/>
                      </a:cubicBezTo>
                      <a:cubicBezTo>
                        <a:pt x="630912" y="100515"/>
                        <a:pt x="211812" y="-3022"/>
                        <a:pt x="175617" y="5741"/>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28" name="Google Shape;3628;p324"/>
                <p:cNvSpPr/>
                <p:nvPr/>
              </p:nvSpPr>
              <p:spPr>
                <a:xfrm>
                  <a:off x="3326209" y="-3058310"/>
                  <a:ext cx="76200" cy="952500"/>
                </a:xfrm>
                <a:custGeom>
                  <a:rect b="b" l="l" r="r" t="t"/>
                  <a:pathLst>
                    <a:path extrusionOk="0" h="952500" w="76200">
                      <a:moveTo>
                        <a:pt x="75065" y="955239"/>
                      </a:moveTo>
                      <a:cubicBezTo>
                        <a:pt x="75065" y="955239"/>
                        <a:pt x="-82098" y="494228"/>
                        <a:pt x="75065"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29" name="Google Shape;3629;p324"/>
                <p:cNvSpPr/>
                <p:nvPr/>
              </p:nvSpPr>
              <p:spPr>
                <a:xfrm>
                  <a:off x="3008106" y="-3418546"/>
                  <a:ext cx="180975" cy="209550"/>
                </a:xfrm>
                <a:custGeom>
                  <a:rect b="b" l="l" r="r" t="t"/>
                  <a:pathLst>
                    <a:path extrusionOk="0" h="209550" w="180975">
                      <a:moveTo>
                        <a:pt x="5215" y="207335"/>
                      </a:moveTo>
                      <a:lnTo>
                        <a:pt x="89987" y="207335"/>
                      </a:lnTo>
                      <a:lnTo>
                        <a:pt x="99989" y="165235"/>
                      </a:lnTo>
                      <a:cubicBezTo>
                        <a:pt x="101417" y="159139"/>
                        <a:pt x="106847" y="154853"/>
                        <a:pt x="113133" y="154853"/>
                      </a:cubicBezTo>
                      <a:lnTo>
                        <a:pt x="116943" y="154853"/>
                      </a:lnTo>
                      <a:cubicBezTo>
                        <a:pt x="121706" y="154853"/>
                        <a:pt x="126087" y="151900"/>
                        <a:pt x="127706" y="147328"/>
                      </a:cubicBezTo>
                      <a:lnTo>
                        <a:pt x="178094" y="9882"/>
                      </a:lnTo>
                      <a:cubicBezTo>
                        <a:pt x="178951" y="7596"/>
                        <a:pt x="177236" y="5215"/>
                        <a:pt x="174855" y="5215"/>
                      </a:cubicBezTo>
                      <a:lnTo>
                        <a:pt x="154662" y="5215"/>
                      </a:lnTo>
                      <a:cubicBezTo>
                        <a:pt x="127230" y="5215"/>
                        <a:pt x="102084" y="20550"/>
                        <a:pt x="89416" y="44839"/>
                      </a:cubicBezTo>
                      <a:lnTo>
                        <a:pt x="5215" y="207240"/>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30" name="Google Shape;3630;p324"/>
                <p:cNvSpPr/>
                <p:nvPr/>
              </p:nvSpPr>
              <p:spPr>
                <a:xfrm>
                  <a:off x="3008106" y="-1951601"/>
                  <a:ext cx="180975" cy="209550"/>
                </a:xfrm>
                <a:custGeom>
                  <a:rect b="b" l="l" r="r" t="t"/>
                  <a:pathLst>
                    <a:path extrusionOk="0" h="209550" w="180975">
                      <a:moveTo>
                        <a:pt x="5215" y="5215"/>
                      </a:moveTo>
                      <a:lnTo>
                        <a:pt x="89987" y="5215"/>
                      </a:lnTo>
                      <a:lnTo>
                        <a:pt x="99989" y="47315"/>
                      </a:lnTo>
                      <a:cubicBezTo>
                        <a:pt x="101417" y="53411"/>
                        <a:pt x="106847" y="57697"/>
                        <a:pt x="113133" y="57697"/>
                      </a:cubicBezTo>
                      <a:lnTo>
                        <a:pt x="116943" y="57697"/>
                      </a:lnTo>
                      <a:cubicBezTo>
                        <a:pt x="121706" y="57697"/>
                        <a:pt x="126087" y="60650"/>
                        <a:pt x="127706" y="65222"/>
                      </a:cubicBezTo>
                      <a:lnTo>
                        <a:pt x="178094" y="202668"/>
                      </a:lnTo>
                      <a:cubicBezTo>
                        <a:pt x="178951" y="204954"/>
                        <a:pt x="177236" y="207335"/>
                        <a:pt x="174855" y="207335"/>
                      </a:cubicBezTo>
                      <a:lnTo>
                        <a:pt x="154662" y="207335"/>
                      </a:lnTo>
                      <a:cubicBezTo>
                        <a:pt x="127230" y="207335"/>
                        <a:pt x="102084" y="192000"/>
                        <a:pt x="89416" y="167711"/>
                      </a:cubicBezTo>
                      <a:lnTo>
                        <a:pt x="5215" y="5310"/>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3631" name="Google Shape;3631;p324"/>
              <p:cNvGrpSpPr/>
              <p:nvPr/>
            </p:nvGrpSpPr>
            <p:grpSpPr>
              <a:xfrm>
                <a:off x="1733780" y="-3418546"/>
                <a:ext cx="3810000" cy="1676495"/>
                <a:chOff x="1733780" y="-3418546"/>
                <a:chExt cx="3810000" cy="1676495"/>
              </a:xfrm>
            </p:grpSpPr>
            <p:sp>
              <p:nvSpPr>
                <p:cNvPr id="3632" name="Google Shape;3632;p324"/>
                <p:cNvSpPr/>
                <p:nvPr/>
              </p:nvSpPr>
              <p:spPr>
                <a:xfrm>
                  <a:off x="1733780" y="-3310247"/>
                  <a:ext cx="3810000" cy="1457325"/>
                </a:xfrm>
                <a:custGeom>
                  <a:rect b="b" l="l" r="r" t="t"/>
                  <a:pathLst>
                    <a:path extrusionOk="0" h="1457325" w="3810000">
                      <a:moveTo>
                        <a:pt x="238077" y="153995"/>
                      </a:moveTo>
                      <a:cubicBezTo>
                        <a:pt x="123301" y="228862"/>
                        <a:pt x="88440" y="315349"/>
                        <a:pt x="41862" y="441746"/>
                      </a:cubicBezTo>
                      <a:cubicBezTo>
                        <a:pt x="-4715" y="568143"/>
                        <a:pt x="-4715" y="894945"/>
                        <a:pt x="41862" y="1021342"/>
                      </a:cubicBezTo>
                      <a:cubicBezTo>
                        <a:pt x="88440" y="1147739"/>
                        <a:pt x="123396" y="1234226"/>
                        <a:pt x="238077" y="1309092"/>
                      </a:cubicBezTo>
                      <a:cubicBezTo>
                        <a:pt x="352854" y="1383959"/>
                        <a:pt x="455152" y="1456254"/>
                        <a:pt x="549926" y="1456254"/>
                      </a:cubicBezTo>
                      <a:lnTo>
                        <a:pt x="3041952" y="1456254"/>
                      </a:lnTo>
                      <a:cubicBezTo>
                        <a:pt x="3172921" y="1456254"/>
                        <a:pt x="3303413" y="1440252"/>
                        <a:pt x="3430572" y="1408533"/>
                      </a:cubicBezTo>
                      <a:lnTo>
                        <a:pt x="3523060" y="1385483"/>
                      </a:lnTo>
                      <a:cubicBezTo>
                        <a:pt x="3656981" y="1354527"/>
                        <a:pt x="3757565" y="1247180"/>
                        <a:pt x="3782234" y="1115163"/>
                      </a:cubicBezTo>
                      <a:lnTo>
                        <a:pt x="3782234" y="1115354"/>
                      </a:lnTo>
                      <a:cubicBezTo>
                        <a:pt x="3782521" y="1113830"/>
                        <a:pt x="3782806" y="1112306"/>
                        <a:pt x="3783092" y="1110687"/>
                      </a:cubicBezTo>
                      <a:cubicBezTo>
                        <a:pt x="3784140" y="1104591"/>
                        <a:pt x="3785092" y="1098399"/>
                        <a:pt x="3785759" y="1092113"/>
                      </a:cubicBezTo>
                      <a:cubicBezTo>
                        <a:pt x="3800237" y="981528"/>
                        <a:pt x="3807952" y="731591"/>
                        <a:pt x="3807952" y="731591"/>
                      </a:cubicBezTo>
                      <a:cubicBezTo>
                        <a:pt x="3807952" y="731591"/>
                        <a:pt x="3800237" y="481656"/>
                        <a:pt x="3785759" y="371070"/>
                      </a:cubicBezTo>
                      <a:cubicBezTo>
                        <a:pt x="3784997" y="364879"/>
                        <a:pt x="3784140" y="358688"/>
                        <a:pt x="3783092" y="352497"/>
                      </a:cubicBezTo>
                      <a:cubicBezTo>
                        <a:pt x="3782806" y="350877"/>
                        <a:pt x="3782521" y="349353"/>
                        <a:pt x="3782330" y="347829"/>
                      </a:cubicBezTo>
                      <a:lnTo>
                        <a:pt x="3782330" y="348020"/>
                      </a:lnTo>
                      <a:cubicBezTo>
                        <a:pt x="3757660" y="216003"/>
                        <a:pt x="3656981" y="108657"/>
                        <a:pt x="3523155" y="77700"/>
                      </a:cubicBezTo>
                      <a:lnTo>
                        <a:pt x="3430667" y="54650"/>
                      </a:lnTo>
                      <a:cubicBezTo>
                        <a:pt x="3303604" y="22932"/>
                        <a:pt x="3173111" y="6929"/>
                        <a:pt x="3042047" y="6929"/>
                      </a:cubicBezTo>
                      <a:lnTo>
                        <a:pt x="549831" y="6929"/>
                      </a:lnTo>
                      <a:cubicBezTo>
                        <a:pt x="455057" y="6929"/>
                        <a:pt x="352758" y="79319"/>
                        <a:pt x="237982" y="154091"/>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33" name="Google Shape;3633;p324"/>
                <p:cNvSpPr/>
                <p:nvPr/>
              </p:nvSpPr>
              <p:spPr>
                <a:xfrm>
                  <a:off x="1775476" y="-2973538"/>
                  <a:ext cx="104775" cy="390525"/>
                </a:xfrm>
                <a:custGeom>
                  <a:rect b="b" l="l" r="r" t="t"/>
                  <a:pathLst>
                    <a:path extrusionOk="0" h="390525" w="104775">
                      <a:moveTo>
                        <a:pt x="5215" y="91130"/>
                      </a:moveTo>
                      <a:lnTo>
                        <a:pt x="101513" y="5215"/>
                      </a:lnTo>
                      <a:cubicBezTo>
                        <a:pt x="54935" y="143232"/>
                        <a:pt x="53316" y="394787"/>
                        <a:pt x="53316" y="394787"/>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34" name="Google Shape;3634;p324"/>
                <p:cNvSpPr/>
                <p:nvPr/>
              </p:nvSpPr>
              <p:spPr>
                <a:xfrm>
                  <a:off x="2923238" y="-3247847"/>
                  <a:ext cx="1714500" cy="180975"/>
                </a:xfrm>
                <a:custGeom>
                  <a:rect b="b" l="l" r="r" t="t"/>
                  <a:pathLst>
                    <a:path extrusionOk="0" h="180975" w="1714500">
                      <a:moveTo>
                        <a:pt x="5310" y="7967"/>
                      </a:moveTo>
                      <a:lnTo>
                        <a:pt x="10263" y="36637"/>
                      </a:lnTo>
                      <a:cubicBezTo>
                        <a:pt x="10263" y="36637"/>
                        <a:pt x="425648" y="156366"/>
                        <a:pt x="707493" y="173797"/>
                      </a:cubicBezTo>
                      <a:cubicBezTo>
                        <a:pt x="989433" y="191228"/>
                        <a:pt x="1351097" y="186275"/>
                        <a:pt x="1505784" y="148841"/>
                      </a:cubicBezTo>
                      <a:cubicBezTo>
                        <a:pt x="1636276" y="117314"/>
                        <a:pt x="1700379" y="88358"/>
                        <a:pt x="1714667" y="64355"/>
                      </a:cubicBezTo>
                      <a:cubicBezTo>
                        <a:pt x="1721048" y="53591"/>
                        <a:pt x="1711428" y="39875"/>
                        <a:pt x="1698855" y="39018"/>
                      </a:cubicBezTo>
                      <a:cubicBezTo>
                        <a:pt x="1616464" y="33589"/>
                        <a:pt x="1302234" y="13301"/>
                        <a:pt x="1124117" y="7967"/>
                      </a:cubicBezTo>
                      <a:cubicBezTo>
                        <a:pt x="917901" y="1775"/>
                        <a:pt x="27313" y="7967"/>
                        <a:pt x="5215" y="7967"/>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35" name="Google Shape;3635;p324"/>
                <p:cNvSpPr/>
                <p:nvPr/>
              </p:nvSpPr>
              <p:spPr>
                <a:xfrm>
                  <a:off x="3127835" y="-3221378"/>
                  <a:ext cx="704850" cy="142875"/>
                </a:xfrm>
                <a:custGeom>
                  <a:rect b="b" l="l" r="r" t="t"/>
                  <a:pathLst>
                    <a:path extrusionOk="0" h="142875" w="704850">
                      <a:moveTo>
                        <a:pt x="625483" y="5215"/>
                      </a:moveTo>
                      <a:lnTo>
                        <a:pt x="5215" y="5215"/>
                      </a:lnTo>
                      <a:lnTo>
                        <a:pt x="11406" y="50078"/>
                      </a:lnTo>
                      <a:cubicBezTo>
                        <a:pt x="11406" y="50078"/>
                        <a:pt x="146089" y="87511"/>
                        <a:pt x="381452" y="121610"/>
                      </a:cubicBezTo>
                      <a:cubicBezTo>
                        <a:pt x="473464" y="134945"/>
                        <a:pt x="580430" y="139136"/>
                        <a:pt x="703397" y="142280"/>
                      </a:cubicBezTo>
                      <a:lnTo>
                        <a:pt x="625388" y="5215"/>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36" name="Google Shape;3636;p324"/>
                <p:cNvSpPr/>
                <p:nvPr/>
              </p:nvSpPr>
              <p:spPr>
                <a:xfrm>
                  <a:off x="3857260" y="-3220426"/>
                  <a:ext cx="504825" cy="142875"/>
                </a:xfrm>
                <a:custGeom>
                  <a:rect b="b" l="l" r="r" t="t"/>
                  <a:pathLst>
                    <a:path extrusionOk="0" h="142875" w="504825">
                      <a:moveTo>
                        <a:pt x="479369" y="17312"/>
                      </a:moveTo>
                      <a:cubicBezTo>
                        <a:pt x="298585" y="9787"/>
                        <a:pt x="116467" y="6549"/>
                        <a:pt x="5215" y="5215"/>
                      </a:cubicBezTo>
                      <a:lnTo>
                        <a:pt x="37600" y="142947"/>
                      </a:lnTo>
                      <a:cubicBezTo>
                        <a:pt x="40172" y="142947"/>
                        <a:pt x="42743" y="143042"/>
                        <a:pt x="45410" y="143137"/>
                      </a:cubicBezTo>
                      <a:cubicBezTo>
                        <a:pt x="250769" y="148090"/>
                        <a:pt x="400884" y="133326"/>
                        <a:pt x="508135" y="113038"/>
                      </a:cubicBezTo>
                      <a:lnTo>
                        <a:pt x="479369" y="17312"/>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37" name="Google Shape;3637;p324"/>
                <p:cNvSpPr/>
                <p:nvPr/>
              </p:nvSpPr>
              <p:spPr>
                <a:xfrm>
                  <a:off x="4360751" y="-3206996"/>
                  <a:ext cx="228600" cy="95250"/>
                </a:xfrm>
                <a:custGeom>
                  <a:rect b="b" l="l" r="r" t="t"/>
                  <a:pathLst>
                    <a:path extrusionOk="0" h="95250" w="228600">
                      <a:moveTo>
                        <a:pt x="33314" y="93893"/>
                      </a:moveTo>
                      <a:cubicBezTo>
                        <a:pt x="146661" y="69794"/>
                        <a:pt x="205812" y="40362"/>
                        <a:pt x="228767" y="26742"/>
                      </a:cubicBezTo>
                      <a:cubicBezTo>
                        <a:pt x="232672" y="24455"/>
                        <a:pt x="231243" y="18455"/>
                        <a:pt x="226767" y="18074"/>
                      </a:cubicBezTo>
                      <a:cubicBezTo>
                        <a:pt x="157520" y="12835"/>
                        <a:pt x="81891" y="8644"/>
                        <a:pt x="5215" y="5215"/>
                      </a:cubicBezTo>
                      <a:lnTo>
                        <a:pt x="33314" y="93893"/>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38" name="Google Shape;3638;p324"/>
                <p:cNvSpPr/>
                <p:nvPr/>
              </p:nvSpPr>
              <p:spPr>
                <a:xfrm>
                  <a:off x="1863010" y="-3230478"/>
                  <a:ext cx="247650" cy="266700"/>
                </a:xfrm>
                <a:custGeom>
                  <a:rect b="b" l="l" r="r" t="t"/>
                  <a:pathLst>
                    <a:path extrusionOk="0" h="266700" w="247650">
                      <a:moveTo>
                        <a:pt x="13978" y="262155"/>
                      </a:moveTo>
                      <a:lnTo>
                        <a:pt x="244007" y="36222"/>
                      </a:lnTo>
                      <a:cubicBezTo>
                        <a:pt x="246102" y="34222"/>
                        <a:pt x="247245" y="31460"/>
                        <a:pt x="247245" y="28602"/>
                      </a:cubicBezTo>
                      <a:lnTo>
                        <a:pt x="247245" y="9171"/>
                      </a:lnTo>
                      <a:cubicBezTo>
                        <a:pt x="247245" y="6314"/>
                        <a:pt x="244292" y="4409"/>
                        <a:pt x="241721" y="5552"/>
                      </a:cubicBezTo>
                      <a:cubicBezTo>
                        <a:pt x="211050" y="19744"/>
                        <a:pt x="61412" y="96706"/>
                        <a:pt x="5215" y="269966"/>
                      </a:cubicBezTo>
                      <a:lnTo>
                        <a:pt x="13978" y="262155"/>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39" name="Google Shape;3639;p324"/>
                <p:cNvSpPr/>
                <p:nvPr/>
              </p:nvSpPr>
              <p:spPr>
                <a:xfrm>
                  <a:off x="1809765" y="-3198709"/>
                  <a:ext cx="238125" cy="228600"/>
                </a:xfrm>
                <a:custGeom>
                  <a:rect b="b" l="l" r="r" t="t"/>
                  <a:pathLst>
                    <a:path extrusionOk="0" h="228600" w="238125">
                      <a:moveTo>
                        <a:pt x="5215" y="230386"/>
                      </a:moveTo>
                      <a:cubicBezTo>
                        <a:pt x="5215" y="230386"/>
                        <a:pt x="112085" y="72842"/>
                        <a:pt x="239721"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40" name="Google Shape;3640;p324"/>
                <p:cNvSpPr/>
                <p:nvPr/>
              </p:nvSpPr>
              <p:spPr>
                <a:xfrm>
                  <a:off x="2105040" y="-3287365"/>
                  <a:ext cx="3143250" cy="95250"/>
                </a:xfrm>
                <a:custGeom>
                  <a:rect b="b" l="l" r="r" t="t"/>
                  <a:pathLst>
                    <a:path extrusionOk="0" h="95250" w="3143250">
                      <a:moveTo>
                        <a:pt x="5215" y="91204"/>
                      </a:moveTo>
                      <a:cubicBezTo>
                        <a:pt x="5215" y="91204"/>
                        <a:pt x="178570" y="33768"/>
                        <a:pt x="438031" y="23767"/>
                      </a:cubicBezTo>
                      <a:cubicBezTo>
                        <a:pt x="697492" y="13861"/>
                        <a:pt x="1372910" y="1383"/>
                        <a:pt x="1757434" y="6336"/>
                      </a:cubicBezTo>
                      <a:cubicBezTo>
                        <a:pt x="2141958" y="11289"/>
                        <a:pt x="2607826" y="8051"/>
                        <a:pt x="2859096" y="35007"/>
                      </a:cubicBezTo>
                      <a:cubicBezTo>
                        <a:pt x="2984635" y="48437"/>
                        <a:pt x="3143417" y="91776"/>
                        <a:pt x="3143417" y="91776"/>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41" name="Google Shape;3641;p324"/>
                <p:cNvSpPr/>
                <p:nvPr/>
              </p:nvSpPr>
              <p:spPr>
                <a:xfrm>
                  <a:off x="5198951" y="-3230618"/>
                  <a:ext cx="228600" cy="228600"/>
                </a:xfrm>
                <a:custGeom>
                  <a:rect b="b" l="l" r="r" t="t"/>
                  <a:pathLst>
                    <a:path extrusionOk="0" h="228600" w="228600">
                      <a:moveTo>
                        <a:pt x="191429" y="219813"/>
                      </a:moveTo>
                      <a:lnTo>
                        <a:pt x="229719" y="224766"/>
                      </a:lnTo>
                      <a:cubicBezTo>
                        <a:pt x="229719" y="224766"/>
                        <a:pt x="197335" y="109990"/>
                        <a:pt x="103322" y="30170"/>
                      </a:cubicBezTo>
                      <a:cubicBezTo>
                        <a:pt x="103322" y="30170"/>
                        <a:pt x="45125" y="13502"/>
                        <a:pt x="5215" y="5215"/>
                      </a:cubicBezTo>
                      <a:cubicBezTo>
                        <a:pt x="5215" y="5215"/>
                        <a:pt x="73414" y="42648"/>
                        <a:pt x="117515" y="101703"/>
                      </a:cubicBezTo>
                      <a:cubicBezTo>
                        <a:pt x="158853" y="157043"/>
                        <a:pt x="181523" y="186476"/>
                        <a:pt x="191524" y="219813"/>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42" name="Google Shape;3642;p324"/>
                <p:cNvSpPr/>
                <p:nvPr/>
              </p:nvSpPr>
              <p:spPr>
                <a:xfrm>
                  <a:off x="1871773" y="-3245000"/>
                  <a:ext cx="1057275" cy="276225"/>
                </a:xfrm>
                <a:custGeom>
                  <a:rect b="b" l="l" r="r" t="t"/>
                  <a:pathLst>
                    <a:path extrusionOk="0" h="276225" w="1057275">
                      <a:moveTo>
                        <a:pt x="5215" y="276677"/>
                      </a:moveTo>
                      <a:cubicBezTo>
                        <a:pt x="5215" y="276677"/>
                        <a:pt x="366974" y="58841"/>
                        <a:pt x="1056680"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43" name="Google Shape;3643;p324"/>
                <p:cNvSpPr/>
                <p:nvPr/>
              </p:nvSpPr>
              <p:spPr>
                <a:xfrm>
                  <a:off x="1889299" y="-2965823"/>
                  <a:ext cx="723900" cy="142875"/>
                </a:xfrm>
                <a:custGeom>
                  <a:rect b="b" l="l" r="r" t="t"/>
                  <a:pathLst>
                    <a:path extrusionOk="0" h="142875" w="723900">
                      <a:moveTo>
                        <a:pt x="5215" y="146280"/>
                      </a:moveTo>
                      <a:cubicBezTo>
                        <a:pt x="5215" y="146280"/>
                        <a:pt x="212288" y="16359"/>
                        <a:pt x="721209" y="5215"/>
                      </a:cubicBezTo>
                      <a:cubicBezTo>
                        <a:pt x="721209" y="5215"/>
                        <a:pt x="269629" y="43982"/>
                        <a:pt x="5215" y="146280"/>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44" name="Google Shape;3644;p324"/>
                <p:cNvSpPr/>
                <p:nvPr/>
              </p:nvSpPr>
              <p:spPr>
                <a:xfrm>
                  <a:off x="5016738" y="-3063359"/>
                  <a:ext cx="371475" cy="57150"/>
                </a:xfrm>
                <a:custGeom>
                  <a:rect b="b" l="l" r="r" t="t"/>
                  <a:pathLst>
                    <a:path extrusionOk="0" h="57150" w="371475">
                      <a:moveTo>
                        <a:pt x="5215" y="5215"/>
                      </a:moveTo>
                      <a:cubicBezTo>
                        <a:pt x="5215" y="5215"/>
                        <a:pt x="153233" y="8549"/>
                        <a:pt x="373547" y="52649"/>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45" name="Google Shape;3645;p324"/>
                <p:cNvSpPr/>
                <p:nvPr/>
              </p:nvSpPr>
              <p:spPr>
                <a:xfrm>
                  <a:off x="5434790" y="-2964108"/>
                  <a:ext cx="85725" cy="19050"/>
                </a:xfrm>
                <a:custGeom>
                  <a:rect b="b" l="l" r="r" t="t"/>
                  <a:pathLst>
                    <a:path extrusionOk="0" h="19050" w="85725">
                      <a:moveTo>
                        <a:pt x="5215" y="5215"/>
                      </a:moveTo>
                      <a:lnTo>
                        <a:pt x="83511" y="15597"/>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46" name="Google Shape;3646;p324"/>
                <p:cNvSpPr/>
                <p:nvPr/>
              </p:nvSpPr>
              <p:spPr>
                <a:xfrm>
                  <a:off x="4253119" y="-3134825"/>
                  <a:ext cx="1095375" cy="57150"/>
                </a:xfrm>
                <a:custGeom>
                  <a:rect b="b" l="l" r="r" t="t"/>
                  <a:pathLst>
                    <a:path extrusionOk="0" h="57150" w="1095375">
                      <a:moveTo>
                        <a:pt x="5215" y="59822"/>
                      </a:moveTo>
                      <a:cubicBezTo>
                        <a:pt x="5215" y="59822"/>
                        <a:pt x="311539" y="34962"/>
                        <a:pt x="467844" y="21722"/>
                      </a:cubicBezTo>
                      <a:cubicBezTo>
                        <a:pt x="624150" y="8482"/>
                        <a:pt x="632532" y="-6472"/>
                        <a:pt x="825413" y="19341"/>
                      </a:cubicBezTo>
                      <a:cubicBezTo>
                        <a:pt x="1018294" y="45154"/>
                        <a:pt x="1097066" y="51821"/>
                        <a:pt x="1097066" y="51821"/>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47" name="Google Shape;3647;p324"/>
                <p:cNvSpPr/>
                <p:nvPr/>
              </p:nvSpPr>
              <p:spPr>
                <a:xfrm>
                  <a:off x="4609353" y="-3214520"/>
                  <a:ext cx="704850" cy="85725"/>
                </a:xfrm>
                <a:custGeom>
                  <a:rect b="b" l="l" r="r" t="t"/>
                  <a:pathLst>
                    <a:path extrusionOk="0" h="85725" w="704850">
                      <a:moveTo>
                        <a:pt x="5215" y="5215"/>
                      </a:moveTo>
                      <a:cubicBezTo>
                        <a:pt x="5215" y="5215"/>
                        <a:pt x="159806" y="11406"/>
                        <a:pt x="344400" y="35600"/>
                      </a:cubicBezTo>
                      <a:cubicBezTo>
                        <a:pt x="528995" y="59793"/>
                        <a:pt x="706922" y="85606"/>
                        <a:pt x="706922" y="85606"/>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48" name="Google Shape;3648;p324"/>
                <p:cNvSpPr/>
                <p:nvPr/>
              </p:nvSpPr>
              <p:spPr>
                <a:xfrm>
                  <a:off x="1787382" y="-3216425"/>
                  <a:ext cx="1143000" cy="371475"/>
                </a:xfrm>
                <a:custGeom>
                  <a:rect b="b" l="l" r="r" t="t"/>
                  <a:pathLst>
                    <a:path extrusionOk="0" h="371475" w="1143000">
                      <a:moveTo>
                        <a:pt x="5215" y="371927"/>
                      </a:moveTo>
                      <a:cubicBezTo>
                        <a:pt x="5215" y="371927"/>
                        <a:pt x="34647" y="310967"/>
                        <a:pt x="80843" y="277249"/>
                      </a:cubicBezTo>
                      <a:cubicBezTo>
                        <a:pt x="80843" y="277249"/>
                        <a:pt x="393930" y="85130"/>
                        <a:pt x="1146119"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49" name="Google Shape;3649;p324"/>
                <p:cNvSpPr/>
                <p:nvPr/>
              </p:nvSpPr>
              <p:spPr>
                <a:xfrm>
                  <a:off x="1775476" y="-2583965"/>
                  <a:ext cx="104775" cy="390525"/>
                </a:xfrm>
                <a:custGeom>
                  <a:rect b="b" l="l" r="r" t="t"/>
                  <a:pathLst>
                    <a:path extrusionOk="0" h="390525" w="104775">
                      <a:moveTo>
                        <a:pt x="5215" y="308872"/>
                      </a:moveTo>
                      <a:lnTo>
                        <a:pt x="101513" y="394787"/>
                      </a:lnTo>
                      <a:cubicBezTo>
                        <a:pt x="54935" y="256770"/>
                        <a:pt x="53316" y="5215"/>
                        <a:pt x="53316"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50" name="Google Shape;3650;p324"/>
                <p:cNvSpPr/>
                <p:nvPr/>
              </p:nvSpPr>
              <p:spPr>
                <a:xfrm>
                  <a:off x="2923238" y="-2098412"/>
                  <a:ext cx="1714500" cy="180975"/>
                </a:xfrm>
                <a:custGeom>
                  <a:rect b="b" l="l" r="r" t="t"/>
                  <a:pathLst>
                    <a:path extrusionOk="0" h="180975" w="1714500">
                      <a:moveTo>
                        <a:pt x="5310" y="180697"/>
                      </a:moveTo>
                      <a:lnTo>
                        <a:pt x="10263" y="152026"/>
                      </a:lnTo>
                      <a:cubicBezTo>
                        <a:pt x="10263" y="152026"/>
                        <a:pt x="425648" y="32297"/>
                        <a:pt x="707493" y="14866"/>
                      </a:cubicBezTo>
                      <a:cubicBezTo>
                        <a:pt x="989433" y="-2564"/>
                        <a:pt x="1351097" y="2388"/>
                        <a:pt x="1505784" y="39822"/>
                      </a:cubicBezTo>
                      <a:cubicBezTo>
                        <a:pt x="1636276" y="71350"/>
                        <a:pt x="1700379" y="100305"/>
                        <a:pt x="1714667" y="124309"/>
                      </a:cubicBezTo>
                      <a:cubicBezTo>
                        <a:pt x="1721048" y="135072"/>
                        <a:pt x="1711428" y="148788"/>
                        <a:pt x="1698855" y="149645"/>
                      </a:cubicBezTo>
                      <a:cubicBezTo>
                        <a:pt x="1616464" y="155074"/>
                        <a:pt x="1302234" y="175363"/>
                        <a:pt x="1124117" y="180697"/>
                      </a:cubicBezTo>
                      <a:cubicBezTo>
                        <a:pt x="917901" y="186888"/>
                        <a:pt x="27313" y="180697"/>
                        <a:pt x="5215" y="180697"/>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51" name="Google Shape;3651;p324"/>
                <p:cNvSpPr/>
                <p:nvPr/>
              </p:nvSpPr>
              <p:spPr>
                <a:xfrm>
                  <a:off x="3127835" y="-2083713"/>
                  <a:ext cx="704850" cy="142875"/>
                </a:xfrm>
                <a:custGeom>
                  <a:rect b="b" l="l" r="r" t="t"/>
                  <a:pathLst>
                    <a:path extrusionOk="0" h="142875" w="704850">
                      <a:moveTo>
                        <a:pt x="625483" y="142280"/>
                      </a:moveTo>
                      <a:lnTo>
                        <a:pt x="5215" y="142280"/>
                      </a:lnTo>
                      <a:lnTo>
                        <a:pt x="11406" y="97417"/>
                      </a:lnTo>
                      <a:cubicBezTo>
                        <a:pt x="11406" y="97417"/>
                        <a:pt x="146089" y="59984"/>
                        <a:pt x="381452" y="25884"/>
                      </a:cubicBezTo>
                      <a:cubicBezTo>
                        <a:pt x="473464" y="12549"/>
                        <a:pt x="580430" y="8358"/>
                        <a:pt x="703397" y="5215"/>
                      </a:cubicBezTo>
                      <a:lnTo>
                        <a:pt x="625388" y="142375"/>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52" name="Google Shape;3652;p324"/>
                <p:cNvSpPr/>
                <p:nvPr/>
              </p:nvSpPr>
              <p:spPr>
                <a:xfrm>
                  <a:off x="3857260" y="-2086486"/>
                  <a:ext cx="504825" cy="142875"/>
                </a:xfrm>
                <a:custGeom>
                  <a:rect b="b" l="l" r="r" t="t"/>
                  <a:pathLst>
                    <a:path extrusionOk="0" h="142875" w="504825">
                      <a:moveTo>
                        <a:pt x="479369" y="132004"/>
                      </a:moveTo>
                      <a:cubicBezTo>
                        <a:pt x="298585" y="139528"/>
                        <a:pt x="116467" y="142767"/>
                        <a:pt x="5215" y="144100"/>
                      </a:cubicBezTo>
                      <a:lnTo>
                        <a:pt x="37600" y="6369"/>
                      </a:lnTo>
                      <a:cubicBezTo>
                        <a:pt x="40172" y="6369"/>
                        <a:pt x="42743" y="6274"/>
                        <a:pt x="45410" y="6178"/>
                      </a:cubicBezTo>
                      <a:cubicBezTo>
                        <a:pt x="250769" y="1225"/>
                        <a:pt x="400884" y="15989"/>
                        <a:pt x="508135" y="36277"/>
                      </a:cubicBezTo>
                      <a:lnTo>
                        <a:pt x="479369" y="132004"/>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53" name="Google Shape;3653;p324"/>
                <p:cNvSpPr/>
                <p:nvPr/>
              </p:nvSpPr>
              <p:spPr>
                <a:xfrm>
                  <a:off x="4360751" y="-2049613"/>
                  <a:ext cx="228600" cy="95250"/>
                </a:xfrm>
                <a:custGeom>
                  <a:rect b="b" l="l" r="r" t="t"/>
                  <a:pathLst>
                    <a:path extrusionOk="0" h="95250" w="228600">
                      <a:moveTo>
                        <a:pt x="33314" y="5215"/>
                      </a:moveTo>
                      <a:cubicBezTo>
                        <a:pt x="146661" y="29313"/>
                        <a:pt x="205812" y="58745"/>
                        <a:pt x="228767" y="72366"/>
                      </a:cubicBezTo>
                      <a:cubicBezTo>
                        <a:pt x="232672" y="74652"/>
                        <a:pt x="231243" y="80653"/>
                        <a:pt x="226767" y="81034"/>
                      </a:cubicBezTo>
                      <a:cubicBezTo>
                        <a:pt x="157520" y="86272"/>
                        <a:pt x="81891" y="90464"/>
                        <a:pt x="5215" y="93893"/>
                      </a:cubicBezTo>
                      <a:lnTo>
                        <a:pt x="33314" y="5215"/>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54" name="Google Shape;3654;p324"/>
                <p:cNvSpPr/>
                <p:nvPr/>
              </p:nvSpPr>
              <p:spPr>
                <a:xfrm>
                  <a:off x="1863010" y="-2202204"/>
                  <a:ext cx="247650" cy="266700"/>
                </a:xfrm>
                <a:custGeom>
                  <a:rect b="b" l="l" r="r" t="t"/>
                  <a:pathLst>
                    <a:path extrusionOk="0" h="266700" w="247650">
                      <a:moveTo>
                        <a:pt x="13978" y="13026"/>
                      </a:moveTo>
                      <a:lnTo>
                        <a:pt x="244007" y="238959"/>
                      </a:lnTo>
                      <a:cubicBezTo>
                        <a:pt x="246102" y="240959"/>
                        <a:pt x="247245" y="243721"/>
                        <a:pt x="247245" y="246579"/>
                      </a:cubicBezTo>
                      <a:lnTo>
                        <a:pt x="247245" y="266009"/>
                      </a:lnTo>
                      <a:cubicBezTo>
                        <a:pt x="247245" y="268867"/>
                        <a:pt x="244292" y="270772"/>
                        <a:pt x="241721" y="269629"/>
                      </a:cubicBezTo>
                      <a:cubicBezTo>
                        <a:pt x="211050" y="255437"/>
                        <a:pt x="61412" y="178475"/>
                        <a:pt x="5215" y="5215"/>
                      </a:cubicBezTo>
                      <a:lnTo>
                        <a:pt x="13978" y="13026"/>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55" name="Google Shape;3655;p324"/>
                <p:cNvSpPr/>
                <p:nvPr/>
              </p:nvSpPr>
              <p:spPr>
                <a:xfrm>
                  <a:off x="1809765" y="-2194393"/>
                  <a:ext cx="238125" cy="228600"/>
                </a:xfrm>
                <a:custGeom>
                  <a:rect b="b" l="l" r="r" t="t"/>
                  <a:pathLst>
                    <a:path extrusionOk="0" h="228600" w="238125">
                      <a:moveTo>
                        <a:pt x="5215" y="5215"/>
                      </a:moveTo>
                      <a:cubicBezTo>
                        <a:pt x="5215" y="5215"/>
                        <a:pt x="112085" y="162759"/>
                        <a:pt x="239721" y="230386"/>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56" name="Google Shape;3656;p324"/>
                <p:cNvSpPr/>
                <p:nvPr/>
              </p:nvSpPr>
              <p:spPr>
                <a:xfrm>
                  <a:off x="2105040" y="-1967126"/>
                  <a:ext cx="3143250" cy="95250"/>
                </a:xfrm>
                <a:custGeom>
                  <a:rect b="b" l="l" r="r" t="t"/>
                  <a:pathLst>
                    <a:path extrusionOk="0" h="95250" w="3143250">
                      <a:moveTo>
                        <a:pt x="5215" y="5786"/>
                      </a:moveTo>
                      <a:cubicBezTo>
                        <a:pt x="5215" y="5786"/>
                        <a:pt x="178570" y="63222"/>
                        <a:pt x="438031" y="73223"/>
                      </a:cubicBezTo>
                      <a:cubicBezTo>
                        <a:pt x="697492" y="83129"/>
                        <a:pt x="1372910" y="95607"/>
                        <a:pt x="1757434" y="90654"/>
                      </a:cubicBezTo>
                      <a:cubicBezTo>
                        <a:pt x="2141863" y="85701"/>
                        <a:pt x="2607826" y="88939"/>
                        <a:pt x="2859096" y="61984"/>
                      </a:cubicBezTo>
                      <a:cubicBezTo>
                        <a:pt x="2984635" y="48554"/>
                        <a:pt x="3143417" y="5215"/>
                        <a:pt x="3143417"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57" name="Google Shape;3657;p324"/>
                <p:cNvSpPr/>
                <p:nvPr/>
              </p:nvSpPr>
              <p:spPr>
                <a:xfrm>
                  <a:off x="5198951" y="-2156960"/>
                  <a:ext cx="228600" cy="228600"/>
                </a:xfrm>
                <a:custGeom>
                  <a:rect b="b" l="l" r="r" t="t"/>
                  <a:pathLst>
                    <a:path extrusionOk="0" h="228600" w="228600">
                      <a:moveTo>
                        <a:pt x="191429" y="10168"/>
                      </a:moveTo>
                      <a:lnTo>
                        <a:pt x="229719" y="5215"/>
                      </a:lnTo>
                      <a:cubicBezTo>
                        <a:pt x="229719" y="5215"/>
                        <a:pt x="197335" y="119991"/>
                        <a:pt x="103322" y="199811"/>
                      </a:cubicBezTo>
                      <a:cubicBezTo>
                        <a:pt x="103322" y="199811"/>
                        <a:pt x="45125" y="216480"/>
                        <a:pt x="5215" y="224766"/>
                      </a:cubicBezTo>
                      <a:cubicBezTo>
                        <a:pt x="5215" y="224766"/>
                        <a:pt x="73414" y="187333"/>
                        <a:pt x="117515" y="128278"/>
                      </a:cubicBezTo>
                      <a:cubicBezTo>
                        <a:pt x="158853" y="72938"/>
                        <a:pt x="181523" y="43506"/>
                        <a:pt x="191524" y="10168"/>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58" name="Google Shape;3658;p324"/>
                <p:cNvSpPr/>
                <p:nvPr/>
              </p:nvSpPr>
              <p:spPr>
                <a:xfrm>
                  <a:off x="1871773" y="-2194393"/>
                  <a:ext cx="1057275" cy="276225"/>
                </a:xfrm>
                <a:custGeom>
                  <a:rect b="b" l="l" r="r" t="t"/>
                  <a:pathLst>
                    <a:path extrusionOk="0" h="276225" w="1057275">
                      <a:moveTo>
                        <a:pt x="5215" y="5215"/>
                      </a:moveTo>
                      <a:cubicBezTo>
                        <a:pt x="5215" y="5215"/>
                        <a:pt x="366974" y="223052"/>
                        <a:pt x="1056680" y="276677"/>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59" name="Google Shape;3659;p324"/>
                <p:cNvSpPr/>
                <p:nvPr/>
              </p:nvSpPr>
              <p:spPr>
                <a:xfrm>
                  <a:off x="1889299" y="-2343269"/>
                  <a:ext cx="723900" cy="142875"/>
                </a:xfrm>
                <a:custGeom>
                  <a:rect b="b" l="l" r="r" t="t"/>
                  <a:pathLst>
                    <a:path extrusionOk="0" h="142875" w="723900">
                      <a:moveTo>
                        <a:pt x="5215" y="5215"/>
                      </a:moveTo>
                      <a:cubicBezTo>
                        <a:pt x="5215" y="5215"/>
                        <a:pt x="212288" y="135136"/>
                        <a:pt x="721209" y="146280"/>
                      </a:cubicBezTo>
                      <a:cubicBezTo>
                        <a:pt x="721209" y="146280"/>
                        <a:pt x="269629" y="107513"/>
                        <a:pt x="5215" y="5215"/>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60" name="Google Shape;3660;p324"/>
                <p:cNvSpPr/>
                <p:nvPr/>
              </p:nvSpPr>
              <p:spPr>
                <a:xfrm>
                  <a:off x="2627518" y="-3184189"/>
                  <a:ext cx="1847850" cy="1209675"/>
                </a:xfrm>
                <a:custGeom>
                  <a:rect b="b" l="l" r="r" t="t"/>
                  <a:pathLst>
                    <a:path extrusionOk="0" h="1209675" w="1847850">
                      <a:moveTo>
                        <a:pt x="1842937" y="1043684"/>
                      </a:moveTo>
                      <a:cubicBezTo>
                        <a:pt x="1508610" y="1023682"/>
                        <a:pt x="1177045" y="1031587"/>
                        <a:pt x="1010928" y="1041589"/>
                      </a:cubicBezTo>
                      <a:cubicBezTo>
                        <a:pt x="844812" y="1051590"/>
                        <a:pt x="363324" y="1180463"/>
                        <a:pt x="281028" y="1199132"/>
                      </a:cubicBezTo>
                      <a:cubicBezTo>
                        <a:pt x="198732" y="1217801"/>
                        <a:pt x="155012" y="1205324"/>
                        <a:pt x="77669" y="1020729"/>
                      </a:cubicBezTo>
                      <a:cubicBezTo>
                        <a:pt x="326" y="836134"/>
                        <a:pt x="5279" y="605344"/>
                        <a:pt x="5279" y="605344"/>
                      </a:cubicBezTo>
                      <a:cubicBezTo>
                        <a:pt x="5279" y="605344"/>
                        <a:pt x="326" y="374553"/>
                        <a:pt x="77669" y="189958"/>
                      </a:cubicBezTo>
                      <a:cubicBezTo>
                        <a:pt x="155012" y="5364"/>
                        <a:pt x="198636" y="-7114"/>
                        <a:pt x="281028" y="11555"/>
                      </a:cubicBezTo>
                      <a:cubicBezTo>
                        <a:pt x="363324" y="30224"/>
                        <a:pt x="844812" y="159193"/>
                        <a:pt x="1010928" y="169099"/>
                      </a:cubicBezTo>
                      <a:cubicBezTo>
                        <a:pt x="1177045" y="179100"/>
                        <a:pt x="1508705" y="187196"/>
                        <a:pt x="1843032" y="167194"/>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61" name="Google Shape;3661;p324"/>
                <p:cNvSpPr/>
                <p:nvPr/>
              </p:nvSpPr>
              <p:spPr>
                <a:xfrm>
                  <a:off x="4461240" y="-3067387"/>
                  <a:ext cx="676275" cy="971550"/>
                </a:xfrm>
                <a:custGeom>
                  <a:rect b="b" l="l" r="r" t="t"/>
                  <a:pathLst>
                    <a:path extrusionOk="0" h="971550" w="676275">
                      <a:moveTo>
                        <a:pt x="83415" y="488637"/>
                      </a:moveTo>
                      <a:cubicBezTo>
                        <a:pt x="83415" y="602270"/>
                        <a:pt x="71795" y="780102"/>
                        <a:pt x="5215" y="936407"/>
                      </a:cubicBezTo>
                      <a:cubicBezTo>
                        <a:pt x="5215" y="936407"/>
                        <a:pt x="357830" y="986318"/>
                        <a:pt x="560713" y="968030"/>
                      </a:cubicBezTo>
                      <a:cubicBezTo>
                        <a:pt x="560713" y="968030"/>
                        <a:pt x="675489" y="809248"/>
                        <a:pt x="675489" y="488637"/>
                      </a:cubicBezTo>
                      <a:cubicBezTo>
                        <a:pt x="675489" y="168025"/>
                        <a:pt x="560713" y="9243"/>
                        <a:pt x="560713" y="9243"/>
                      </a:cubicBezTo>
                      <a:cubicBezTo>
                        <a:pt x="357830" y="-9045"/>
                        <a:pt x="5215" y="40866"/>
                        <a:pt x="5215" y="40866"/>
                      </a:cubicBezTo>
                      <a:cubicBezTo>
                        <a:pt x="71700" y="197171"/>
                        <a:pt x="83415" y="375003"/>
                        <a:pt x="83415" y="488637"/>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62" name="Google Shape;3662;p324"/>
                <p:cNvSpPr/>
                <p:nvPr/>
              </p:nvSpPr>
              <p:spPr>
                <a:xfrm>
                  <a:off x="4496387" y="-3042465"/>
                  <a:ext cx="619125" cy="923925"/>
                </a:xfrm>
                <a:custGeom>
                  <a:rect b="b" l="l" r="r" t="t"/>
                  <a:pathLst>
                    <a:path extrusionOk="0" h="923925" w="619125">
                      <a:moveTo>
                        <a:pt x="615386" y="463714"/>
                      </a:moveTo>
                      <a:cubicBezTo>
                        <a:pt x="615386" y="728985"/>
                        <a:pt x="534234" y="881480"/>
                        <a:pt x="511278" y="919295"/>
                      </a:cubicBezTo>
                      <a:cubicBezTo>
                        <a:pt x="347924" y="931487"/>
                        <a:pt x="93702" y="902245"/>
                        <a:pt x="5215" y="891005"/>
                      </a:cubicBezTo>
                      <a:cubicBezTo>
                        <a:pt x="61031" y="742797"/>
                        <a:pt x="73223" y="578681"/>
                        <a:pt x="73223" y="463714"/>
                      </a:cubicBezTo>
                      <a:cubicBezTo>
                        <a:pt x="73223" y="348747"/>
                        <a:pt x="61031" y="184632"/>
                        <a:pt x="5215" y="36423"/>
                      </a:cubicBezTo>
                      <a:cubicBezTo>
                        <a:pt x="93702" y="25183"/>
                        <a:pt x="347924" y="-4059"/>
                        <a:pt x="511278" y="8133"/>
                      </a:cubicBezTo>
                      <a:cubicBezTo>
                        <a:pt x="534138" y="45757"/>
                        <a:pt x="615386" y="198252"/>
                        <a:pt x="615386" y="463619"/>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63" name="Google Shape;3663;p324"/>
                <p:cNvSpPr/>
                <p:nvPr/>
              </p:nvSpPr>
              <p:spPr>
                <a:xfrm>
                  <a:off x="5016738" y="-2152007"/>
                  <a:ext cx="371475" cy="57150"/>
                </a:xfrm>
                <a:custGeom>
                  <a:rect b="b" l="l" r="r" t="t"/>
                  <a:pathLst>
                    <a:path extrusionOk="0" h="57150" w="371475">
                      <a:moveTo>
                        <a:pt x="5215" y="52649"/>
                      </a:moveTo>
                      <a:cubicBezTo>
                        <a:pt x="5215" y="52649"/>
                        <a:pt x="153233" y="49316"/>
                        <a:pt x="373547"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64" name="Google Shape;3664;p324"/>
                <p:cNvSpPr/>
                <p:nvPr/>
              </p:nvSpPr>
              <p:spPr>
                <a:xfrm>
                  <a:off x="5423360" y="-3010971"/>
                  <a:ext cx="47625" cy="857250"/>
                </a:xfrm>
                <a:custGeom>
                  <a:rect b="b" l="l" r="r" t="t"/>
                  <a:pathLst>
                    <a:path extrusionOk="0" h="857250" w="47625">
                      <a:moveTo>
                        <a:pt x="5215" y="859226"/>
                      </a:moveTo>
                      <a:cubicBezTo>
                        <a:pt x="5215" y="859226"/>
                        <a:pt x="47601" y="681490"/>
                        <a:pt x="47601" y="432221"/>
                      </a:cubicBezTo>
                      <a:cubicBezTo>
                        <a:pt x="47601" y="182951"/>
                        <a:pt x="5215" y="5215"/>
                        <a:pt x="5215"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65" name="Google Shape;3665;p324"/>
                <p:cNvSpPr/>
                <p:nvPr/>
              </p:nvSpPr>
              <p:spPr>
                <a:xfrm>
                  <a:off x="5434790" y="-2214300"/>
                  <a:ext cx="85725" cy="19050"/>
                </a:xfrm>
                <a:custGeom>
                  <a:rect b="b" l="l" r="r" t="t"/>
                  <a:pathLst>
                    <a:path extrusionOk="0" h="19050" w="85725">
                      <a:moveTo>
                        <a:pt x="5215" y="15597"/>
                      </a:moveTo>
                      <a:lnTo>
                        <a:pt x="83511" y="5215"/>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66" name="Google Shape;3666;p324"/>
                <p:cNvSpPr/>
                <p:nvPr/>
              </p:nvSpPr>
              <p:spPr>
                <a:xfrm>
                  <a:off x="4253119" y="-2087713"/>
                  <a:ext cx="1095375" cy="57150"/>
                </a:xfrm>
                <a:custGeom>
                  <a:rect b="b" l="l" r="r" t="t"/>
                  <a:pathLst>
                    <a:path extrusionOk="0" h="57150" w="1095375">
                      <a:moveTo>
                        <a:pt x="5215" y="5215"/>
                      </a:moveTo>
                      <a:cubicBezTo>
                        <a:pt x="5215" y="5215"/>
                        <a:pt x="311539" y="30075"/>
                        <a:pt x="467844" y="43315"/>
                      </a:cubicBezTo>
                      <a:cubicBezTo>
                        <a:pt x="624150" y="56555"/>
                        <a:pt x="632532" y="71509"/>
                        <a:pt x="825413" y="45696"/>
                      </a:cubicBezTo>
                      <a:cubicBezTo>
                        <a:pt x="1018294" y="19884"/>
                        <a:pt x="1097066" y="13216"/>
                        <a:pt x="1097066" y="13216"/>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67" name="Google Shape;3667;p324"/>
                <p:cNvSpPr/>
                <p:nvPr/>
              </p:nvSpPr>
              <p:spPr>
                <a:xfrm>
                  <a:off x="4609353" y="-2033897"/>
                  <a:ext cx="704850" cy="85725"/>
                </a:xfrm>
                <a:custGeom>
                  <a:rect b="b" l="l" r="r" t="t"/>
                  <a:pathLst>
                    <a:path extrusionOk="0" h="85725" w="704850">
                      <a:moveTo>
                        <a:pt x="5215" y="85606"/>
                      </a:moveTo>
                      <a:cubicBezTo>
                        <a:pt x="5215" y="85606"/>
                        <a:pt x="159806" y="79415"/>
                        <a:pt x="344400" y="55221"/>
                      </a:cubicBezTo>
                      <a:cubicBezTo>
                        <a:pt x="528995" y="31028"/>
                        <a:pt x="706922" y="5215"/>
                        <a:pt x="706922"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68" name="Google Shape;3668;p324"/>
                <p:cNvSpPr/>
                <p:nvPr/>
              </p:nvSpPr>
              <p:spPr>
                <a:xfrm>
                  <a:off x="2687494" y="-3178802"/>
                  <a:ext cx="219075" cy="1190625"/>
                </a:xfrm>
                <a:custGeom>
                  <a:rect b="b" l="l" r="r" t="t"/>
                  <a:pathLst>
                    <a:path extrusionOk="0" h="1190625" w="219075">
                      <a:moveTo>
                        <a:pt x="216003" y="1194888"/>
                      </a:moveTo>
                      <a:cubicBezTo>
                        <a:pt x="216003" y="1194888"/>
                        <a:pt x="5215" y="1091541"/>
                        <a:pt x="5215" y="600051"/>
                      </a:cubicBezTo>
                      <a:cubicBezTo>
                        <a:pt x="5215" y="108561"/>
                        <a:pt x="216003" y="5215"/>
                        <a:pt x="216003"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69" name="Google Shape;3669;p324"/>
                <p:cNvSpPr/>
                <p:nvPr/>
              </p:nvSpPr>
              <p:spPr>
                <a:xfrm>
                  <a:off x="1767094" y="-2875784"/>
                  <a:ext cx="28575" cy="590550"/>
                </a:xfrm>
                <a:custGeom>
                  <a:rect b="b" l="l" r="r" t="t"/>
                  <a:pathLst>
                    <a:path extrusionOk="0" h="590550" w="28575">
                      <a:moveTo>
                        <a:pt x="5215" y="577640"/>
                      </a:moveTo>
                      <a:cubicBezTo>
                        <a:pt x="33980" y="620026"/>
                        <a:pt x="26360" y="536492"/>
                        <a:pt x="17597" y="438003"/>
                      </a:cubicBezTo>
                      <a:cubicBezTo>
                        <a:pt x="8834" y="339419"/>
                        <a:pt x="8834" y="254647"/>
                        <a:pt x="17597" y="156159"/>
                      </a:cubicBezTo>
                      <a:cubicBezTo>
                        <a:pt x="26360" y="57575"/>
                        <a:pt x="33980" y="-25864"/>
                        <a:pt x="5215" y="16522"/>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70" name="Google Shape;3670;p324"/>
                <p:cNvSpPr/>
                <p:nvPr/>
              </p:nvSpPr>
              <p:spPr>
                <a:xfrm>
                  <a:off x="1787382" y="-2318313"/>
                  <a:ext cx="1143000" cy="371475"/>
                </a:xfrm>
                <a:custGeom>
                  <a:rect b="b" l="l" r="r" t="t"/>
                  <a:pathLst>
                    <a:path extrusionOk="0" h="371475" w="1143000">
                      <a:moveTo>
                        <a:pt x="5215" y="5215"/>
                      </a:moveTo>
                      <a:cubicBezTo>
                        <a:pt x="5215" y="5215"/>
                        <a:pt x="34647" y="66175"/>
                        <a:pt x="80843" y="99893"/>
                      </a:cubicBezTo>
                      <a:cubicBezTo>
                        <a:pt x="80843" y="99893"/>
                        <a:pt x="393930" y="292013"/>
                        <a:pt x="1146119" y="371928"/>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71" name="Google Shape;3671;p324"/>
                <p:cNvSpPr/>
                <p:nvPr/>
              </p:nvSpPr>
              <p:spPr>
                <a:xfrm>
                  <a:off x="2736643" y="-3143133"/>
                  <a:ext cx="628650" cy="1123950"/>
                </a:xfrm>
                <a:custGeom>
                  <a:rect b="b" l="l" r="r" t="t"/>
                  <a:pathLst>
                    <a:path extrusionOk="0" h="1123950" w="628650">
                      <a:moveTo>
                        <a:pt x="175617" y="5551"/>
                      </a:moveTo>
                      <a:cubicBezTo>
                        <a:pt x="139422" y="14314"/>
                        <a:pt x="98274" y="98229"/>
                        <a:pt x="53411" y="216339"/>
                      </a:cubicBezTo>
                      <a:cubicBezTo>
                        <a:pt x="8549" y="334449"/>
                        <a:pt x="5215" y="476467"/>
                        <a:pt x="5215" y="564383"/>
                      </a:cubicBezTo>
                      <a:cubicBezTo>
                        <a:pt x="5215" y="652298"/>
                        <a:pt x="8549" y="794316"/>
                        <a:pt x="53411" y="912426"/>
                      </a:cubicBezTo>
                      <a:cubicBezTo>
                        <a:pt x="98274" y="1030536"/>
                        <a:pt x="139518" y="1114451"/>
                        <a:pt x="175617" y="1123215"/>
                      </a:cubicBezTo>
                      <a:cubicBezTo>
                        <a:pt x="211812" y="1131977"/>
                        <a:pt x="630912" y="1028441"/>
                        <a:pt x="630912" y="1028441"/>
                      </a:cubicBezTo>
                      <a:cubicBezTo>
                        <a:pt x="630912" y="1028441"/>
                        <a:pt x="566047" y="842608"/>
                        <a:pt x="566047" y="564478"/>
                      </a:cubicBezTo>
                      <a:cubicBezTo>
                        <a:pt x="566047" y="286348"/>
                        <a:pt x="630912" y="100515"/>
                        <a:pt x="630912" y="100515"/>
                      </a:cubicBezTo>
                      <a:cubicBezTo>
                        <a:pt x="630912" y="100515"/>
                        <a:pt x="211812" y="-3022"/>
                        <a:pt x="175617" y="5741"/>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72" name="Google Shape;3672;p324"/>
                <p:cNvSpPr/>
                <p:nvPr/>
              </p:nvSpPr>
              <p:spPr>
                <a:xfrm>
                  <a:off x="3326209" y="-3058310"/>
                  <a:ext cx="76200" cy="952500"/>
                </a:xfrm>
                <a:custGeom>
                  <a:rect b="b" l="l" r="r" t="t"/>
                  <a:pathLst>
                    <a:path extrusionOk="0" h="952500" w="76200">
                      <a:moveTo>
                        <a:pt x="75065" y="955239"/>
                      </a:moveTo>
                      <a:cubicBezTo>
                        <a:pt x="75065" y="955239"/>
                        <a:pt x="-82098" y="494228"/>
                        <a:pt x="75065"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73" name="Google Shape;3673;p324"/>
                <p:cNvSpPr/>
                <p:nvPr/>
              </p:nvSpPr>
              <p:spPr>
                <a:xfrm>
                  <a:off x="3008106" y="-3418546"/>
                  <a:ext cx="180975" cy="209550"/>
                </a:xfrm>
                <a:custGeom>
                  <a:rect b="b" l="l" r="r" t="t"/>
                  <a:pathLst>
                    <a:path extrusionOk="0" h="209550" w="180975">
                      <a:moveTo>
                        <a:pt x="5215" y="207335"/>
                      </a:moveTo>
                      <a:lnTo>
                        <a:pt x="89987" y="207335"/>
                      </a:lnTo>
                      <a:lnTo>
                        <a:pt x="99989" y="165235"/>
                      </a:lnTo>
                      <a:cubicBezTo>
                        <a:pt x="101417" y="159139"/>
                        <a:pt x="106847" y="154853"/>
                        <a:pt x="113133" y="154853"/>
                      </a:cubicBezTo>
                      <a:lnTo>
                        <a:pt x="116943" y="154853"/>
                      </a:lnTo>
                      <a:cubicBezTo>
                        <a:pt x="121706" y="154853"/>
                        <a:pt x="126087" y="151900"/>
                        <a:pt x="127706" y="147328"/>
                      </a:cubicBezTo>
                      <a:lnTo>
                        <a:pt x="178094" y="9882"/>
                      </a:lnTo>
                      <a:cubicBezTo>
                        <a:pt x="178951" y="7596"/>
                        <a:pt x="177236" y="5215"/>
                        <a:pt x="174855" y="5215"/>
                      </a:cubicBezTo>
                      <a:lnTo>
                        <a:pt x="154662" y="5215"/>
                      </a:lnTo>
                      <a:cubicBezTo>
                        <a:pt x="127230" y="5215"/>
                        <a:pt x="102084" y="20550"/>
                        <a:pt x="89416" y="44839"/>
                      </a:cubicBezTo>
                      <a:lnTo>
                        <a:pt x="5215" y="207240"/>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74" name="Google Shape;3674;p324"/>
                <p:cNvSpPr/>
                <p:nvPr/>
              </p:nvSpPr>
              <p:spPr>
                <a:xfrm>
                  <a:off x="3008106" y="-1951601"/>
                  <a:ext cx="180975" cy="209550"/>
                </a:xfrm>
                <a:custGeom>
                  <a:rect b="b" l="l" r="r" t="t"/>
                  <a:pathLst>
                    <a:path extrusionOk="0" h="209550" w="180975">
                      <a:moveTo>
                        <a:pt x="5215" y="5215"/>
                      </a:moveTo>
                      <a:lnTo>
                        <a:pt x="89987" y="5215"/>
                      </a:lnTo>
                      <a:lnTo>
                        <a:pt x="99989" y="47315"/>
                      </a:lnTo>
                      <a:cubicBezTo>
                        <a:pt x="101417" y="53411"/>
                        <a:pt x="106847" y="57697"/>
                        <a:pt x="113133" y="57697"/>
                      </a:cubicBezTo>
                      <a:lnTo>
                        <a:pt x="116943" y="57697"/>
                      </a:lnTo>
                      <a:cubicBezTo>
                        <a:pt x="121706" y="57697"/>
                        <a:pt x="126087" y="60650"/>
                        <a:pt x="127706" y="65222"/>
                      </a:cubicBezTo>
                      <a:lnTo>
                        <a:pt x="178094" y="202668"/>
                      </a:lnTo>
                      <a:cubicBezTo>
                        <a:pt x="178951" y="204954"/>
                        <a:pt x="177236" y="207335"/>
                        <a:pt x="174855" y="207335"/>
                      </a:cubicBezTo>
                      <a:lnTo>
                        <a:pt x="154662" y="207335"/>
                      </a:lnTo>
                      <a:cubicBezTo>
                        <a:pt x="127230" y="207335"/>
                        <a:pt x="102084" y="192000"/>
                        <a:pt x="89416" y="167711"/>
                      </a:cubicBezTo>
                      <a:lnTo>
                        <a:pt x="5215" y="5310"/>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3675" name="Google Shape;3675;p324"/>
            <p:cNvGrpSpPr/>
            <p:nvPr/>
          </p:nvGrpSpPr>
          <p:grpSpPr>
            <a:xfrm>
              <a:off x="7950818" y="1497520"/>
              <a:ext cx="1057232" cy="522767"/>
              <a:chOff x="5830626" y="6195815"/>
              <a:chExt cx="1476375" cy="730020"/>
            </a:xfrm>
          </p:grpSpPr>
          <p:sp>
            <p:nvSpPr>
              <p:cNvPr id="3676" name="Google Shape;3676;p324"/>
              <p:cNvSpPr/>
              <p:nvPr/>
            </p:nvSpPr>
            <p:spPr>
              <a:xfrm>
                <a:off x="5915351" y="6817488"/>
                <a:ext cx="1314450" cy="9600"/>
              </a:xfrm>
              <a:custGeom>
                <a:rect b="b" l="l" r="r" t="t"/>
                <a:pathLst>
                  <a:path extrusionOk="0" h="120000" w="1314450">
                    <a:moveTo>
                      <a:pt x="1786" y="22501"/>
                    </a:moveTo>
                    <a:lnTo>
                      <a:pt x="1313283" y="22501"/>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77" name="Google Shape;3677;p324"/>
              <p:cNvSpPr/>
              <p:nvPr/>
            </p:nvSpPr>
            <p:spPr>
              <a:xfrm>
                <a:off x="5915351" y="6760909"/>
                <a:ext cx="1314450" cy="9600"/>
              </a:xfrm>
              <a:custGeom>
                <a:rect b="b" l="l" r="r" t="t"/>
                <a:pathLst>
                  <a:path extrusionOk="0" h="120000" w="1314450">
                    <a:moveTo>
                      <a:pt x="1786" y="22501"/>
                    </a:moveTo>
                    <a:lnTo>
                      <a:pt x="1313283" y="22501"/>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3678" name="Google Shape;3678;p324"/>
              <p:cNvGrpSpPr/>
              <p:nvPr/>
            </p:nvGrpSpPr>
            <p:grpSpPr>
              <a:xfrm>
                <a:off x="5830626" y="6195814"/>
                <a:ext cx="1476375" cy="730020"/>
                <a:chOff x="5830626" y="6195815"/>
                <a:chExt cx="1476375" cy="730020"/>
              </a:xfrm>
            </p:grpSpPr>
            <p:sp>
              <p:nvSpPr>
                <p:cNvPr id="3679" name="Google Shape;3679;p324"/>
                <p:cNvSpPr/>
                <p:nvPr/>
              </p:nvSpPr>
              <p:spPr>
                <a:xfrm>
                  <a:off x="5830626" y="6268610"/>
                  <a:ext cx="1476375" cy="657225"/>
                </a:xfrm>
                <a:custGeom>
                  <a:rect b="b" l="l" r="r" t="t"/>
                  <a:pathLst>
                    <a:path extrusionOk="0" h="657225" w="1476375">
                      <a:moveTo>
                        <a:pt x="8215" y="8215"/>
                      </a:moveTo>
                      <a:lnTo>
                        <a:pt x="1476304" y="8215"/>
                      </a:lnTo>
                      <a:lnTo>
                        <a:pt x="1476304" y="650677"/>
                      </a:lnTo>
                      <a:lnTo>
                        <a:pt x="8215" y="650677"/>
                      </a:lnTo>
                      <a:close/>
                    </a:path>
                  </a:pathLst>
                </a:custGeom>
                <a:noFill/>
                <a:ln cap="flat" cmpd="sng" w="10950">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80" name="Google Shape;3680;p324"/>
                <p:cNvSpPr/>
                <p:nvPr/>
              </p:nvSpPr>
              <p:spPr>
                <a:xfrm>
                  <a:off x="5832126" y="6195815"/>
                  <a:ext cx="485775" cy="85725"/>
                </a:xfrm>
                <a:custGeom>
                  <a:rect b="b" l="l" r="r" t="t"/>
                  <a:pathLst>
                    <a:path extrusionOk="0" h="85725" w="485775">
                      <a:moveTo>
                        <a:pt x="391335" y="6715"/>
                      </a:moveTo>
                      <a:lnTo>
                        <a:pt x="6715" y="6715"/>
                      </a:lnTo>
                      <a:lnTo>
                        <a:pt x="6715" y="81010"/>
                      </a:lnTo>
                      <a:lnTo>
                        <a:pt x="480489" y="81010"/>
                      </a:lnTo>
                      <a:lnTo>
                        <a:pt x="391335" y="6715"/>
                      </a:lnTo>
                      <a:close/>
                    </a:path>
                  </a:pathLst>
                </a:custGeom>
                <a:solidFill>
                  <a:schemeClr val="lt1"/>
                </a:solid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81" name="Google Shape;3681;p324"/>
                <p:cNvSpPr/>
                <p:nvPr/>
              </p:nvSpPr>
              <p:spPr>
                <a:xfrm>
                  <a:off x="5915351" y="6704236"/>
                  <a:ext cx="1314450" cy="9600"/>
                </a:xfrm>
                <a:custGeom>
                  <a:rect b="b" l="l" r="r" t="t"/>
                  <a:pathLst>
                    <a:path extrusionOk="0" h="120000" w="1314450">
                      <a:moveTo>
                        <a:pt x="1786" y="22501"/>
                      </a:moveTo>
                      <a:lnTo>
                        <a:pt x="1313283" y="22501"/>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82" name="Google Shape;3682;p324"/>
                <p:cNvSpPr/>
                <p:nvPr/>
              </p:nvSpPr>
              <p:spPr>
                <a:xfrm>
                  <a:off x="5915351" y="6647657"/>
                  <a:ext cx="1314450" cy="9600"/>
                </a:xfrm>
                <a:custGeom>
                  <a:rect b="b" l="l" r="r" t="t"/>
                  <a:pathLst>
                    <a:path extrusionOk="0" h="120000" w="1314450">
                      <a:moveTo>
                        <a:pt x="1786" y="22501"/>
                      </a:moveTo>
                      <a:lnTo>
                        <a:pt x="1313283" y="22501"/>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83" name="Google Shape;3683;p324"/>
                <p:cNvSpPr/>
                <p:nvPr/>
              </p:nvSpPr>
              <p:spPr>
                <a:xfrm>
                  <a:off x="5915351" y="6591079"/>
                  <a:ext cx="1314450" cy="9600"/>
                </a:xfrm>
                <a:custGeom>
                  <a:rect b="b" l="l" r="r" t="t"/>
                  <a:pathLst>
                    <a:path extrusionOk="0" h="120000" w="1314450">
                      <a:moveTo>
                        <a:pt x="1786" y="22501"/>
                      </a:moveTo>
                      <a:lnTo>
                        <a:pt x="1313283" y="22501"/>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84" name="Google Shape;3684;p324"/>
                <p:cNvSpPr/>
                <p:nvPr/>
              </p:nvSpPr>
              <p:spPr>
                <a:xfrm>
                  <a:off x="5915351" y="6534500"/>
                  <a:ext cx="1314450" cy="9600"/>
                </a:xfrm>
                <a:custGeom>
                  <a:rect b="b" l="l" r="r" t="t"/>
                  <a:pathLst>
                    <a:path extrusionOk="0" h="120000" w="1314450">
                      <a:moveTo>
                        <a:pt x="1786" y="22501"/>
                      </a:moveTo>
                      <a:lnTo>
                        <a:pt x="1313283" y="22501"/>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85" name="Google Shape;3685;p324"/>
                <p:cNvSpPr/>
                <p:nvPr/>
              </p:nvSpPr>
              <p:spPr>
                <a:xfrm>
                  <a:off x="5915351" y="6477826"/>
                  <a:ext cx="1314450" cy="9600"/>
                </a:xfrm>
                <a:custGeom>
                  <a:rect b="b" l="l" r="r" t="t"/>
                  <a:pathLst>
                    <a:path extrusionOk="0" h="120000" w="1314450">
                      <a:moveTo>
                        <a:pt x="1786" y="22501"/>
                      </a:moveTo>
                      <a:lnTo>
                        <a:pt x="1313283" y="22501"/>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86" name="Google Shape;3686;p324"/>
                <p:cNvSpPr/>
                <p:nvPr/>
              </p:nvSpPr>
              <p:spPr>
                <a:xfrm>
                  <a:off x="5915351" y="6421248"/>
                  <a:ext cx="1314450" cy="9600"/>
                </a:xfrm>
                <a:custGeom>
                  <a:rect b="b" l="l" r="r" t="t"/>
                  <a:pathLst>
                    <a:path extrusionOk="0" h="120000" w="1314450">
                      <a:moveTo>
                        <a:pt x="1786" y="22501"/>
                      </a:moveTo>
                      <a:lnTo>
                        <a:pt x="1313283" y="22501"/>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87" name="Google Shape;3687;p324"/>
                <p:cNvSpPr/>
                <p:nvPr/>
              </p:nvSpPr>
              <p:spPr>
                <a:xfrm>
                  <a:off x="5915351" y="6364669"/>
                  <a:ext cx="1314450" cy="9600"/>
                </a:xfrm>
                <a:custGeom>
                  <a:rect b="b" l="l" r="r" t="t"/>
                  <a:pathLst>
                    <a:path extrusionOk="0" h="120000" w="1314450">
                      <a:moveTo>
                        <a:pt x="1786" y="22501"/>
                      </a:moveTo>
                      <a:lnTo>
                        <a:pt x="1313283" y="22501"/>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88" name="Google Shape;3688;p324"/>
                <p:cNvSpPr/>
                <p:nvPr/>
              </p:nvSpPr>
              <p:spPr>
                <a:xfrm>
                  <a:off x="5926566" y="6413318"/>
                  <a:ext cx="1266825" cy="400050"/>
                </a:xfrm>
                <a:custGeom>
                  <a:rect b="b" l="l" r="r" t="t"/>
                  <a:pathLst>
                    <a:path extrusionOk="0" h="400050" w="1266825">
                      <a:moveTo>
                        <a:pt x="0" y="405956"/>
                      </a:moveTo>
                      <a:cubicBezTo>
                        <a:pt x="63722" y="405956"/>
                        <a:pt x="63722" y="233077"/>
                        <a:pt x="127445" y="233077"/>
                      </a:cubicBezTo>
                      <a:cubicBezTo>
                        <a:pt x="191167" y="233077"/>
                        <a:pt x="191167" y="296133"/>
                        <a:pt x="254984" y="296133"/>
                      </a:cubicBezTo>
                      <a:cubicBezTo>
                        <a:pt x="318802" y="296133"/>
                        <a:pt x="318707" y="96298"/>
                        <a:pt x="382429" y="96298"/>
                      </a:cubicBezTo>
                      <a:cubicBezTo>
                        <a:pt x="446151" y="96298"/>
                        <a:pt x="446151" y="279940"/>
                        <a:pt x="509873" y="279940"/>
                      </a:cubicBezTo>
                      <a:cubicBezTo>
                        <a:pt x="573596" y="279940"/>
                        <a:pt x="573596" y="0"/>
                        <a:pt x="637318" y="0"/>
                      </a:cubicBezTo>
                      <a:cubicBezTo>
                        <a:pt x="701040" y="0"/>
                        <a:pt x="701040" y="221075"/>
                        <a:pt x="764762" y="221075"/>
                      </a:cubicBezTo>
                      <a:cubicBezTo>
                        <a:pt x="828485" y="221075"/>
                        <a:pt x="828485" y="82010"/>
                        <a:pt x="892207" y="82010"/>
                      </a:cubicBezTo>
                      <a:cubicBezTo>
                        <a:pt x="955929" y="82010"/>
                        <a:pt x="955929" y="236029"/>
                        <a:pt x="1019746" y="236029"/>
                      </a:cubicBezTo>
                      <a:cubicBezTo>
                        <a:pt x="1083564" y="236029"/>
                        <a:pt x="1083469" y="128302"/>
                        <a:pt x="1147191" y="128302"/>
                      </a:cubicBezTo>
                      <a:cubicBezTo>
                        <a:pt x="1210913" y="128302"/>
                        <a:pt x="1211009" y="405765"/>
                        <a:pt x="1274731" y="405765"/>
                      </a:cubicBezTo>
                      <a:lnTo>
                        <a:pt x="0" y="405765"/>
                      </a:ln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3689" name="Google Shape;3689;p324"/>
              <p:cNvGrpSpPr/>
              <p:nvPr/>
            </p:nvGrpSpPr>
            <p:grpSpPr>
              <a:xfrm>
                <a:off x="5830626" y="6195814"/>
                <a:ext cx="1476375" cy="730020"/>
                <a:chOff x="5830626" y="6195815"/>
                <a:chExt cx="1476375" cy="730020"/>
              </a:xfrm>
            </p:grpSpPr>
            <p:sp>
              <p:nvSpPr>
                <p:cNvPr id="3690" name="Google Shape;3690;p324"/>
                <p:cNvSpPr/>
                <p:nvPr/>
              </p:nvSpPr>
              <p:spPr>
                <a:xfrm>
                  <a:off x="5830626" y="6268610"/>
                  <a:ext cx="1476375" cy="657225"/>
                </a:xfrm>
                <a:custGeom>
                  <a:rect b="b" l="l" r="r" t="t"/>
                  <a:pathLst>
                    <a:path extrusionOk="0" h="657225" w="1476375">
                      <a:moveTo>
                        <a:pt x="8215" y="8215"/>
                      </a:moveTo>
                      <a:lnTo>
                        <a:pt x="1476304" y="8215"/>
                      </a:lnTo>
                      <a:lnTo>
                        <a:pt x="1476304" y="650677"/>
                      </a:lnTo>
                      <a:lnTo>
                        <a:pt x="8215" y="650677"/>
                      </a:lnTo>
                      <a:close/>
                    </a:path>
                  </a:pathLst>
                </a:custGeom>
                <a:noFill/>
                <a:ln cap="flat" cmpd="sng" w="10950">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91" name="Google Shape;3691;p324"/>
                <p:cNvSpPr/>
                <p:nvPr/>
              </p:nvSpPr>
              <p:spPr>
                <a:xfrm>
                  <a:off x="5832126" y="6195815"/>
                  <a:ext cx="485775" cy="85725"/>
                </a:xfrm>
                <a:custGeom>
                  <a:rect b="b" l="l" r="r" t="t"/>
                  <a:pathLst>
                    <a:path extrusionOk="0" h="85725" w="485775">
                      <a:moveTo>
                        <a:pt x="391335" y="6715"/>
                      </a:moveTo>
                      <a:lnTo>
                        <a:pt x="6715" y="6715"/>
                      </a:lnTo>
                      <a:lnTo>
                        <a:pt x="6715" y="81010"/>
                      </a:lnTo>
                      <a:lnTo>
                        <a:pt x="480489" y="81010"/>
                      </a:lnTo>
                      <a:lnTo>
                        <a:pt x="391335" y="6715"/>
                      </a:lnTo>
                      <a:close/>
                    </a:path>
                  </a:pathLst>
                </a:custGeom>
                <a:solidFill>
                  <a:schemeClr val="lt1"/>
                </a:solid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92" name="Google Shape;3692;p324"/>
                <p:cNvSpPr/>
                <p:nvPr/>
              </p:nvSpPr>
              <p:spPr>
                <a:xfrm>
                  <a:off x="5915351" y="6704236"/>
                  <a:ext cx="1314450" cy="9600"/>
                </a:xfrm>
                <a:custGeom>
                  <a:rect b="b" l="l" r="r" t="t"/>
                  <a:pathLst>
                    <a:path extrusionOk="0" h="120000" w="1314450">
                      <a:moveTo>
                        <a:pt x="1786" y="22501"/>
                      </a:moveTo>
                      <a:lnTo>
                        <a:pt x="1313283" y="22501"/>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93" name="Google Shape;3693;p324"/>
                <p:cNvSpPr/>
                <p:nvPr/>
              </p:nvSpPr>
              <p:spPr>
                <a:xfrm>
                  <a:off x="5915351" y="6647657"/>
                  <a:ext cx="1314450" cy="9600"/>
                </a:xfrm>
                <a:custGeom>
                  <a:rect b="b" l="l" r="r" t="t"/>
                  <a:pathLst>
                    <a:path extrusionOk="0" h="120000" w="1314450">
                      <a:moveTo>
                        <a:pt x="1786" y="22501"/>
                      </a:moveTo>
                      <a:lnTo>
                        <a:pt x="1313283" y="22501"/>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94" name="Google Shape;3694;p324"/>
                <p:cNvSpPr/>
                <p:nvPr/>
              </p:nvSpPr>
              <p:spPr>
                <a:xfrm>
                  <a:off x="5915351" y="6591079"/>
                  <a:ext cx="1314450" cy="9600"/>
                </a:xfrm>
                <a:custGeom>
                  <a:rect b="b" l="l" r="r" t="t"/>
                  <a:pathLst>
                    <a:path extrusionOk="0" h="120000" w="1314450">
                      <a:moveTo>
                        <a:pt x="1786" y="22501"/>
                      </a:moveTo>
                      <a:lnTo>
                        <a:pt x="1313283" y="22501"/>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95" name="Google Shape;3695;p324"/>
                <p:cNvSpPr/>
                <p:nvPr/>
              </p:nvSpPr>
              <p:spPr>
                <a:xfrm>
                  <a:off x="5915351" y="6534500"/>
                  <a:ext cx="1314450" cy="9600"/>
                </a:xfrm>
                <a:custGeom>
                  <a:rect b="b" l="l" r="r" t="t"/>
                  <a:pathLst>
                    <a:path extrusionOk="0" h="120000" w="1314450">
                      <a:moveTo>
                        <a:pt x="1786" y="22501"/>
                      </a:moveTo>
                      <a:lnTo>
                        <a:pt x="1313283" y="22501"/>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96" name="Google Shape;3696;p324"/>
                <p:cNvSpPr/>
                <p:nvPr/>
              </p:nvSpPr>
              <p:spPr>
                <a:xfrm>
                  <a:off x="5915351" y="6477826"/>
                  <a:ext cx="1314450" cy="9600"/>
                </a:xfrm>
                <a:custGeom>
                  <a:rect b="b" l="l" r="r" t="t"/>
                  <a:pathLst>
                    <a:path extrusionOk="0" h="120000" w="1314450">
                      <a:moveTo>
                        <a:pt x="1786" y="22501"/>
                      </a:moveTo>
                      <a:lnTo>
                        <a:pt x="1313283" y="22501"/>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97" name="Google Shape;3697;p324"/>
                <p:cNvSpPr/>
                <p:nvPr/>
              </p:nvSpPr>
              <p:spPr>
                <a:xfrm>
                  <a:off x="5915351" y="6421248"/>
                  <a:ext cx="1314450" cy="9600"/>
                </a:xfrm>
                <a:custGeom>
                  <a:rect b="b" l="l" r="r" t="t"/>
                  <a:pathLst>
                    <a:path extrusionOk="0" h="120000" w="1314450">
                      <a:moveTo>
                        <a:pt x="1786" y="22501"/>
                      </a:moveTo>
                      <a:lnTo>
                        <a:pt x="1313283" y="22501"/>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98" name="Google Shape;3698;p324"/>
                <p:cNvSpPr/>
                <p:nvPr/>
              </p:nvSpPr>
              <p:spPr>
                <a:xfrm>
                  <a:off x="5915351" y="6364669"/>
                  <a:ext cx="1314450" cy="9600"/>
                </a:xfrm>
                <a:custGeom>
                  <a:rect b="b" l="l" r="r" t="t"/>
                  <a:pathLst>
                    <a:path extrusionOk="0" h="120000" w="1314450">
                      <a:moveTo>
                        <a:pt x="1786" y="22501"/>
                      </a:moveTo>
                      <a:lnTo>
                        <a:pt x="1313283" y="22501"/>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99" name="Google Shape;3699;p324"/>
                <p:cNvSpPr/>
                <p:nvPr/>
              </p:nvSpPr>
              <p:spPr>
                <a:xfrm>
                  <a:off x="5926566" y="6413318"/>
                  <a:ext cx="1266825" cy="400050"/>
                </a:xfrm>
                <a:custGeom>
                  <a:rect b="b" l="l" r="r" t="t"/>
                  <a:pathLst>
                    <a:path extrusionOk="0" h="400050" w="1266825">
                      <a:moveTo>
                        <a:pt x="0" y="405956"/>
                      </a:moveTo>
                      <a:cubicBezTo>
                        <a:pt x="63722" y="405956"/>
                        <a:pt x="63722" y="233077"/>
                        <a:pt x="127445" y="233077"/>
                      </a:cubicBezTo>
                      <a:cubicBezTo>
                        <a:pt x="191167" y="233077"/>
                        <a:pt x="191167" y="296133"/>
                        <a:pt x="254984" y="296133"/>
                      </a:cubicBezTo>
                      <a:cubicBezTo>
                        <a:pt x="318802" y="296133"/>
                        <a:pt x="318707" y="96298"/>
                        <a:pt x="382429" y="96298"/>
                      </a:cubicBezTo>
                      <a:cubicBezTo>
                        <a:pt x="446151" y="96298"/>
                        <a:pt x="446151" y="279940"/>
                        <a:pt x="509873" y="279940"/>
                      </a:cubicBezTo>
                      <a:cubicBezTo>
                        <a:pt x="573596" y="279940"/>
                        <a:pt x="573596" y="0"/>
                        <a:pt x="637318" y="0"/>
                      </a:cubicBezTo>
                      <a:cubicBezTo>
                        <a:pt x="701040" y="0"/>
                        <a:pt x="701040" y="221075"/>
                        <a:pt x="764762" y="221075"/>
                      </a:cubicBezTo>
                      <a:cubicBezTo>
                        <a:pt x="828485" y="221075"/>
                        <a:pt x="828485" y="82010"/>
                        <a:pt x="892207" y="82010"/>
                      </a:cubicBezTo>
                      <a:cubicBezTo>
                        <a:pt x="955929" y="82010"/>
                        <a:pt x="955929" y="236029"/>
                        <a:pt x="1019746" y="236029"/>
                      </a:cubicBezTo>
                      <a:cubicBezTo>
                        <a:pt x="1083564" y="236029"/>
                        <a:pt x="1083469" y="128302"/>
                        <a:pt x="1147191" y="128302"/>
                      </a:cubicBezTo>
                      <a:cubicBezTo>
                        <a:pt x="1210913" y="128302"/>
                        <a:pt x="1211009" y="405765"/>
                        <a:pt x="1274731" y="405765"/>
                      </a:cubicBezTo>
                      <a:lnTo>
                        <a:pt x="0" y="405765"/>
                      </a:ln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3700" name="Google Shape;3700;p324"/>
            <p:cNvGrpSpPr/>
            <p:nvPr/>
          </p:nvGrpSpPr>
          <p:grpSpPr>
            <a:xfrm>
              <a:off x="5348780" y="1526102"/>
              <a:ext cx="783861" cy="69189"/>
              <a:chOff x="3311739" y="-1135630"/>
              <a:chExt cx="647605" cy="57163"/>
            </a:xfrm>
          </p:grpSpPr>
          <p:grpSp>
            <p:nvGrpSpPr>
              <p:cNvPr id="3701" name="Google Shape;3701;p324"/>
              <p:cNvGrpSpPr/>
              <p:nvPr/>
            </p:nvGrpSpPr>
            <p:grpSpPr>
              <a:xfrm>
                <a:off x="3311739" y="-1135618"/>
                <a:ext cx="647605" cy="57150"/>
                <a:chOff x="3311739" y="-1135618"/>
                <a:chExt cx="647605" cy="57150"/>
              </a:xfrm>
            </p:grpSpPr>
            <p:sp>
              <p:nvSpPr>
                <p:cNvPr id="3702" name="Google Shape;3702;p324"/>
                <p:cNvSpPr/>
                <p:nvPr/>
              </p:nvSpPr>
              <p:spPr>
                <a:xfrm>
                  <a:off x="3321169" y="-1113329"/>
                  <a:ext cx="638175" cy="9525"/>
                </a:xfrm>
                <a:custGeom>
                  <a:rect b="b" l="l" r="r" t="t"/>
                  <a:pathLst>
                    <a:path extrusionOk="0" h="9525" w="638175">
                      <a:moveTo>
                        <a:pt x="635127" y="9525"/>
                      </a:moveTo>
                      <a:lnTo>
                        <a:pt x="4763" y="9525"/>
                      </a:lnTo>
                      <a:cubicBezTo>
                        <a:pt x="2096" y="9525"/>
                        <a:pt x="0" y="7429"/>
                        <a:pt x="0" y="4763"/>
                      </a:cubicBezTo>
                      <a:cubicBezTo>
                        <a:pt x="0" y="2096"/>
                        <a:pt x="2096" y="0"/>
                        <a:pt x="4763" y="0"/>
                      </a:cubicBezTo>
                      <a:lnTo>
                        <a:pt x="635127" y="0"/>
                      </a:lnTo>
                      <a:cubicBezTo>
                        <a:pt x="637794" y="0"/>
                        <a:pt x="639889" y="2096"/>
                        <a:pt x="639889" y="4763"/>
                      </a:cubicBezTo>
                      <a:cubicBezTo>
                        <a:pt x="639889" y="7429"/>
                        <a:pt x="637794" y="9525"/>
                        <a:pt x="635127" y="952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03" name="Google Shape;3703;p324"/>
                <p:cNvSpPr/>
                <p:nvPr/>
              </p:nvSpPr>
              <p:spPr>
                <a:xfrm>
                  <a:off x="3311739" y="-1122854"/>
                  <a:ext cx="447675" cy="28575"/>
                </a:xfrm>
                <a:custGeom>
                  <a:rect b="b" l="l" r="r" t="t"/>
                  <a:pathLst>
                    <a:path extrusionOk="0" h="28575" w="447675">
                      <a:moveTo>
                        <a:pt x="436817" y="28575"/>
                      </a:moveTo>
                      <a:lnTo>
                        <a:pt x="14288" y="28575"/>
                      </a:lnTo>
                      <a:cubicBezTo>
                        <a:pt x="6382" y="28575"/>
                        <a:pt x="0" y="22193"/>
                        <a:pt x="0" y="14288"/>
                      </a:cubicBezTo>
                      <a:cubicBezTo>
                        <a:pt x="0" y="6382"/>
                        <a:pt x="6382" y="0"/>
                        <a:pt x="14288" y="0"/>
                      </a:cubicBezTo>
                      <a:lnTo>
                        <a:pt x="436817" y="0"/>
                      </a:lnTo>
                      <a:cubicBezTo>
                        <a:pt x="444722" y="0"/>
                        <a:pt x="451104" y="6382"/>
                        <a:pt x="451104" y="14288"/>
                      </a:cubicBezTo>
                      <a:cubicBezTo>
                        <a:pt x="451104" y="22193"/>
                        <a:pt x="444722" y="28575"/>
                        <a:pt x="436817" y="2857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04" name="Google Shape;3704;p324"/>
                <p:cNvSpPr/>
                <p:nvPr/>
              </p:nvSpPr>
              <p:spPr>
                <a:xfrm>
                  <a:off x="3719981" y="-1135618"/>
                  <a:ext cx="57150" cy="57150"/>
                </a:xfrm>
                <a:custGeom>
                  <a:rect b="b" l="l" r="r" t="t"/>
                  <a:pathLst>
                    <a:path extrusionOk="0" h="57150" w="57150">
                      <a:moveTo>
                        <a:pt x="57150" y="28575"/>
                      </a:moveTo>
                      <a:cubicBezTo>
                        <a:pt x="57150" y="44357"/>
                        <a:pt x="44357" y="57150"/>
                        <a:pt x="28575" y="57150"/>
                      </a:cubicBezTo>
                      <a:cubicBezTo>
                        <a:pt x="12793" y="57150"/>
                        <a:pt x="0" y="44357"/>
                        <a:pt x="0" y="28575"/>
                      </a:cubicBezTo>
                      <a:cubicBezTo>
                        <a:pt x="0" y="12793"/>
                        <a:pt x="12793" y="0"/>
                        <a:pt x="28575" y="0"/>
                      </a:cubicBezTo>
                      <a:cubicBezTo>
                        <a:pt x="44357" y="0"/>
                        <a:pt x="57150" y="12793"/>
                        <a:pt x="57150" y="2857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3705" name="Google Shape;3705;p324"/>
              <p:cNvGrpSpPr/>
              <p:nvPr/>
            </p:nvGrpSpPr>
            <p:grpSpPr>
              <a:xfrm>
                <a:off x="3311739" y="-1135630"/>
                <a:ext cx="647605" cy="57150"/>
                <a:chOff x="3311739" y="-1135618"/>
                <a:chExt cx="647605" cy="57150"/>
              </a:xfrm>
            </p:grpSpPr>
            <p:sp>
              <p:nvSpPr>
                <p:cNvPr id="3706" name="Google Shape;3706;p324"/>
                <p:cNvSpPr/>
                <p:nvPr/>
              </p:nvSpPr>
              <p:spPr>
                <a:xfrm>
                  <a:off x="3321169" y="-1113329"/>
                  <a:ext cx="638175" cy="9525"/>
                </a:xfrm>
                <a:custGeom>
                  <a:rect b="b" l="l" r="r" t="t"/>
                  <a:pathLst>
                    <a:path extrusionOk="0" h="9525" w="638175">
                      <a:moveTo>
                        <a:pt x="635127" y="9525"/>
                      </a:moveTo>
                      <a:lnTo>
                        <a:pt x="4763" y="9525"/>
                      </a:lnTo>
                      <a:cubicBezTo>
                        <a:pt x="2096" y="9525"/>
                        <a:pt x="0" y="7429"/>
                        <a:pt x="0" y="4763"/>
                      </a:cubicBezTo>
                      <a:cubicBezTo>
                        <a:pt x="0" y="2096"/>
                        <a:pt x="2096" y="0"/>
                        <a:pt x="4763" y="0"/>
                      </a:cubicBezTo>
                      <a:lnTo>
                        <a:pt x="635127" y="0"/>
                      </a:lnTo>
                      <a:cubicBezTo>
                        <a:pt x="637794" y="0"/>
                        <a:pt x="639889" y="2096"/>
                        <a:pt x="639889" y="4763"/>
                      </a:cubicBezTo>
                      <a:cubicBezTo>
                        <a:pt x="639889" y="7429"/>
                        <a:pt x="637794" y="9525"/>
                        <a:pt x="635127" y="952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07" name="Google Shape;3707;p324"/>
                <p:cNvSpPr/>
                <p:nvPr/>
              </p:nvSpPr>
              <p:spPr>
                <a:xfrm>
                  <a:off x="3311739" y="-1122854"/>
                  <a:ext cx="447675" cy="28575"/>
                </a:xfrm>
                <a:custGeom>
                  <a:rect b="b" l="l" r="r" t="t"/>
                  <a:pathLst>
                    <a:path extrusionOk="0" h="28575" w="447675">
                      <a:moveTo>
                        <a:pt x="436817" y="28575"/>
                      </a:moveTo>
                      <a:lnTo>
                        <a:pt x="14288" y="28575"/>
                      </a:lnTo>
                      <a:cubicBezTo>
                        <a:pt x="6382" y="28575"/>
                        <a:pt x="0" y="22193"/>
                        <a:pt x="0" y="14288"/>
                      </a:cubicBezTo>
                      <a:cubicBezTo>
                        <a:pt x="0" y="6382"/>
                        <a:pt x="6382" y="0"/>
                        <a:pt x="14288" y="0"/>
                      </a:cubicBezTo>
                      <a:lnTo>
                        <a:pt x="436817" y="0"/>
                      </a:lnTo>
                      <a:cubicBezTo>
                        <a:pt x="444722" y="0"/>
                        <a:pt x="451104" y="6382"/>
                        <a:pt x="451104" y="14288"/>
                      </a:cubicBezTo>
                      <a:cubicBezTo>
                        <a:pt x="451104" y="22193"/>
                        <a:pt x="444722" y="28575"/>
                        <a:pt x="436817" y="2857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08" name="Google Shape;3708;p324"/>
                <p:cNvSpPr/>
                <p:nvPr/>
              </p:nvSpPr>
              <p:spPr>
                <a:xfrm>
                  <a:off x="3719981" y="-1135618"/>
                  <a:ext cx="57150" cy="57150"/>
                </a:xfrm>
                <a:custGeom>
                  <a:rect b="b" l="l" r="r" t="t"/>
                  <a:pathLst>
                    <a:path extrusionOk="0" h="57150" w="57150">
                      <a:moveTo>
                        <a:pt x="57150" y="28575"/>
                      </a:moveTo>
                      <a:cubicBezTo>
                        <a:pt x="57150" y="44357"/>
                        <a:pt x="44357" y="57150"/>
                        <a:pt x="28575" y="57150"/>
                      </a:cubicBezTo>
                      <a:cubicBezTo>
                        <a:pt x="12793" y="57150"/>
                        <a:pt x="0" y="44357"/>
                        <a:pt x="0" y="28575"/>
                      </a:cubicBezTo>
                      <a:cubicBezTo>
                        <a:pt x="0" y="12793"/>
                        <a:pt x="12793" y="0"/>
                        <a:pt x="28575" y="0"/>
                      </a:cubicBezTo>
                      <a:cubicBezTo>
                        <a:pt x="44357" y="0"/>
                        <a:pt x="57150" y="12793"/>
                        <a:pt x="57150" y="2857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3709" name="Google Shape;3709;p324"/>
            <p:cNvGrpSpPr/>
            <p:nvPr/>
          </p:nvGrpSpPr>
          <p:grpSpPr>
            <a:xfrm>
              <a:off x="5348690" y="1883518"/>
              <a:ext cx="783976" cy="69174"/>
              <a:chOff x="2501066" y="-840343"/>
              <a:chExt cx="647700" cy="57150"/>
            </a:xfrm>
          </p:grpSpPr>
          <p:grpSp>
            <p:nvGrpSpPr>
              <p:cNvPr id="3710" name="Google Shape;3710;p324"/>
              <p:cNvGrpSpPr/>
              <p:nvPr/>
            </p:nvGrpSpPr>
            <p:grpSpPr>
              <a:xfrm>
                <a:off x="2501066" y="-840343"/>
                <a:ext cx="647700" cy="57150"/>
                <a:chOff x="2501066" y="-840343"/>
                <a:chExt cx="647700" cy="57150"/>
              </a:xfrm>
            </p:grpSpPr>
            <p:sp>
              <p:nvSpPr>
                <p:cNvPr id="3711" name="Google Shape;3711;p324"/>
                <p:cNvSpPr/>
                <p:nvPr/>
              </p:nvSpPr>
              <p:spPr>
                <a:xfrm>
                  <a:off x="2510591" y="-818054"/>
                  <a:ext cx="638175" cy="9525"/>
                </a:xfrm>
                <a:custGeom>
                  <a:rect b="b" l="l" r="r" t="t"/>
                  <a:pathLst>
                    <a:path extrusionOk="0" h="9525" w="638175">
                      <a:moveTo>
                        <a:pt x="635127" y="9525"/>
                      </a:moveTo>
                      <a:lnTo>
                        <a:pt x="4763" y="9525"/>
                      </a:lnTo>
                      <a:cubicBezTo>
                        <a:pt x="2095" y="9525"/>
                        <a:pt x="0" y="7429"/>
                        <a:pt x="0" y="4763"/>
                      </a:cubicBezTo>
                      <a:cubicBezTo>
                        <a:pt x="0" y="2096"/>
                        <a:pt x="2095" y="0"/>
                        <a:pt x="4763" y="0"/>
                      </a:cubicBezTo>
                      <a:lnTo>
                        <a:pt x="635127" y="0"/>
                      </a:lnTo>
                      <a:cubicBezTo>
                        <a:pt x="637794" y="0"/>
                        <a:pt x="639889" y="2096"/>
                        <a:pt x="639889" y="4763"/>
                      </a:cubicBezTo>
                      <a:cubicBezTo>
                        <a:pt x="639889" y="7429"/>
                        <a:pt x="637794" y="9525"/>
                        <a:pt x="635127" y="952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12" name="Google Shape;3712;p324"/>
                <p:cNvSpPr/>
                <p:nvPr/>
              </p:nvSpPr>
              <p:spPr>
                <a:xfrm>
                  <a:off x="2501066" y="-827579"/>
                  <a:ext cx="276225" cy="28575"/>
                </a:xfrm>
                <a:custGeom>
                  <a:rect b="b" l="l" r="r" t="t"/>
                  <a:pathLst>
                    <a:path extrusionOk="0" h="28575" w="276225">
                      <a:moveTo>
                        <a:pt x="266605" y="28575"/>
                      </a:moveTo>
                      <a:lnTo>
                        <a:pt x="14288" y="28575"/>
                      </a:lnTo>
                      <a:cubicBezTo>
                        <a:pt x="6382" y="28575"/>
                        <a:pt x="0" y="22193"/>
                        <a:pt x="0" y="14288"/>
                      </a:cubicBezTo>
                      <a:cubicBezTo>
                        <a:pt x="0" y="6382"/>
                        <a:pt x="6382" y="0"/>
                        <a:pt x="14288" y="0"/>
                      </a:cubicBezTo>
                      <a:lnTo>
                        <a:pt x="266605" y="0"/>
                      </a:lnTo>
                      <a:cubicBezTo>
                        <a:pt x="274510" y="0"/>
                        <a:pt x="280892" y="6382"/>
                        <a:pt x="280892" y="14288"/>
                      </a:cubicBezTo>
                      <a:cubicBezTo>
                        <a:pt x="280892" y="22193"/>
                        <a:pt x="274510" y="28575"/>
                        <a:pt x="266605" y="2857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13" name="Google Shape;3713;p324"/>
                <p:cNvSpPr/>
                <p:nvPr/>
              </p:nvSpPr>
              <p:spPr>
                <a:xfrm>
                  <a:off x="2739096" y="-840343"/>
                  <a:ext cx="57150" cy="57150"/>
                </a:xfrm>
                <a:custGeom>
                  <a:rect b="b" l="l" r="r" t="t"/>
                  <a:pathLst>
                    <a:path extrusionOk="0" h="57150" w="57150">
                      <a:moveTo>
                        <a:pt x="57150" y="28575"/>
                      </a:moveTo>
                      <a:cubicBezTo>
                        <a:pt x="57150" y="44357"/>
                        <a:pt x="44357" y="57150"/>
                        <a:pt x="28575" y="57150"/>
                      </a:cubicBezTo>
                      <a:cubicBezTo>
                        <a:pt x="12793" y="57150"/>
                        <a:pt x="0" y="44357"/>
                        <a:pt x="0" y="28575"/>
                      </a:cubicBezTo>
                      <a:cubicBezTo>
                        <a:pt x="0" y="12793"/>
                        <a:pt x="12793" y="0"/>
                        <a:pt x="28575" y="0"/>
                      </a:cubicBezTo>
                      <a:cubicBezTo>
                        <a:pt x="44357" y="0"/>
                        <a:pt x="57150" y="12793"/>
                        <a:pt x="57150" y="2857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3714" name="Google Shape;3714;p324"/>
              <p:cNvGrpSpPr/>
              <p:nvPr/>
            </p:nvGrpSpPr>
            <p:grpSpPr>
              <a:xfrm>
                <a:off x="2501066" y="-840343"/>
                <a:ext cx="647700" cy="57150"/>
                <a:chOff x="2501066" y="-840343"/>
                <a:chExt cx="647700" cy="57150"/>
              </a:xfrm>
            </p:grpSpPr>
            <p:sp>
              <p:nvSpPr>
                <p:cNvPr id="3715" name="Google Shape;3715;p324"/>
                <p:cNvSpPr/>
                <p:nvPr/>
              </p:nvSpPr>
              <p:spPr>
                <a:xfrm>
                  <a:off x="2510591" y="-818054"/>
                  <a:ext cx="638175" cy="9525"/>
                </a:xfrm>
                <a:custGeom>
                  <a:rect b="b" l="l" r="r" t="t"/>
                  <a:pathLst>
                    <a:path extrusionOk="0" h="9525" w="638175">
                      <a:moveTo>
                        <a:pt x="635127" y="9525"/>
                      </a:moveTo>
                      <a:lnTo>
                        <a:pt x="4763" y="9525"/>
                      </a:lnTo>
                      <a:cubicBezTo>
                        <a:pt x="2095" y="9525"/>
                        <a:pt x="0" y="7429"/>
                        <a:pt x="0" y="4763"/>
                      </a:cubicBezTo>
                      <a:cubicBezTo>
                        <a:pt x="0" y="2096"/>
                        <a:pt x="2095" y="0"/>
                        <a:pt x="4763" y="0"/>
                      </a:cubicBezTo>
                      <a:lnTo>
                        <a:pt x="635127" y="0"/>
                      </a:lnTo>
                      <a:cubicBezTo>
                        <a:pt x="637794" y="0"/>
                        <a:pt x="639889" y="2096"/>
                        <a:pt x="639889" y="4763"/>
                      </a:cubicBezTo>
                      <a:cubicBezTo>
                        <a:pt x="639889" y="7429"/>
                        <a:pt x="637794" y="9525"/>
                        <a:pt x="635127" y="952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16" name="Google Shape;3716;p324"/>
                <p:cNvSpPr/>
                <p:nvPr/>
              </p:nvSpPr>
              <p:spPr>
                <a:xfrm>
                  <a:off x="2501066" y="-827579"/>
                  <a:ext cx="276225" cy="28575"/>
                </a:xfrm>
                <a:custGeom>
                  <a:rect b="b" l="l" r="r" t="t"/>
                  <a:pathLst>
                    <a:path extrusionOk="0" h="28575" w="276225">
                      <a:moveTo>
                        <a:pt x="266605" y="28575"/>
                      </a:moveTo>
                      <a:lnTo>
                        <a:pt x="14288" y="28575"/>
                      </a:lnTo>
                      <a:cubicBezTo>
                        <a:pt x="6382" y="28575"/>
                        <a:pt x="0" y="22193"/>
                        <a:pt x="0" y="14288"/>
                      </a:cubicBezTo>
                      <a:cubicBezTo>
                        <a:pt x="0" y="6382"/>
                        <a:pt x="6382" y="0"/>
                        <a:pt x="14288" y="0"/>
                      </a:cubicBezTo>
                      <a:lnTo>
                        <a:pt x="266605" y="0"/>
                      </a:lnTo>
                      <a:cubicBezTo>
                        <a:pt x="274510" y="0"/>
                        <a:pt x="280892" y="6382"/>
                        <a:pt x="280892" y="14288"/>
                      </a:cubicBezTo>
                      <a:cubicBezTo>
                        <a:pt x="280892" y="22193"/>
                        <a:pt x="274510" y="28575"/>
                        <a:pt x="266605" y="2857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17" name="Google Shape;3717;p324"/>
                <p:cNvSpPr/>
                <p:nvPr/>
              </p:nvSpPr>
              <p:spPr>
                <a:xfrm>
                  <a:off x="2739096" y="-840343"/>
                  <a:ext cx="57150" cy="57150"/>
                </a:xfrm>
                <a:custGeom>
                  <a:rect b="b" l="l" r="r" t="t"/>
                  <a:pathLst>
                    <a:path extrusionOk="0" h="57150" w="57150">
                      <a:moveTo>
                        <a:pt x="57150" y="28575"/>
                      </a:moveTo>
                      <a:cubicBezTo>
                        <a:pt x="57150" y="44357"/>
                        <a:pt x="44357" y="57150"/>
                        <a:pt x="28575" y="57150"/>
                      </a:cubicBezTo>
                      <a:cubicBezTo>
                        <a:pt x="12793" y="57150"/>
                        <a:pt x="0" y="44357"/>
                        <a:pt x="0" y="28575"/>
                      </a:cubicBezTo>
                      <a:cubicBezTo>
                        <a:pt x="0" y="12793"/>
                        <a:pt x="12793" y="0"/>
                        <a:pt x="28575" y="0"/>
                      </a:cubicBezTo>
                      <a:cubicBezTo>
                        <a:pt x="44357" y="0"/>
                        <a:pt x="57150" y="12793"/>
                        <a:pt x="57150" y="2857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3718" name="Google Shape;3718;p324"/>
            <p:cNvGrpSpPr/>
            <p:nvPr/>
          </p:nvGrpSpPr>
          <p:grpSpPr>
            <a:xfrm>
              <a:off x="5348755" y="1704818"/>
              <a:ext cx="783976" cy="69174"/>
              <a:chOff x="4122316" y="-840343"/>
              <a:chExt cx="647700" cy="57150"/>
            </a:xfrm>
          </p:grpSpPr>
          <p:grpSp>
            <p:nvGrpSpPr>
              <p:cNvPr id="3719" name="Google Shape;3719;p324"/>
              <p:cNvGrpSpPr/>
              <p:nvPr/>
            </p:nvGrpSpPr>
            <p:grpSpPr>
              <a:xfrm>
                <a:off x="4122316" y="-840343"/>
                <a:ext cx="647700" cy="57150"/>
                <a:chOff x="4122316" y="-840343"/>
                <a:chExt cx="647700" cy="57150"/>
              </a:xfrm>
            </p:grpSpPr>
            <p:sp>
              <p:nvSpPr>
                <p:cNvPr id="3720" name="Google Shape;3720;p324"/>
                <p:cNvSpPr/>
                <p:nvPr/>
              </p:nvSpPr>
              <p:spPr>
                <a:xfrm>
                  <a:off x="4131841" y="-818054"/>
                  <a:ext cx="638175" cy="9525"/>
                </a:xfrm>
                <a:custGeom>
                  <a:rect b="b" l="l" r="r" t="t"/>
                  <a:pathLst>
                    <a:path extrusionOk="0" h="9525" w="638175">
                      <a:moveTo>
                        <a:pt x="635127" y="9525"/>
                      </a:moveTo>
                      <a:lnTo>
                        <a:pt x="4763" y="9525"/>
                      </a:lnTo>
                      <a:cubicBezTo>
                        <a:pt x="2096" y="9525"/>
                        <a:pt x="0" y="7429"/>
                        <a:pt x="0" y="4763"/>
                      </a:cubicBezTo>
                      <a:cubicBezTo>
                        <a:pt x="0" y="2096"/>
                        <a:pt x="2096" y="0"/>
                        <a:pt x="4763" y="0"/>
                      </a:cubicBezTo>
                      <a:lnTo>
                        <a:pt x="635127" y="0"/>
                      </a:lnTo>
                      <a:cubicBezTo>
                        <a:pt x="637794" y="0"/>
                        <a:pt x="639889" y="2096"/>
                        <a:pt x="639889" y="4763"/>
                      </a:cubicBezTo>
                      <a:cubicBezTo>
                        <a:pt x="639889" y="7429"/>
                        <a:pt x="637794" y="9525"/>
                        <a:pt x="635127" y="952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21" name="Google Shape;3721;p324"/>
                <p:cNvSpPr/>
                <p:nvPr/>
              </p:nvSpPr>
              <p:spPr>
                <a:xfrm>
                  <a:off x="4122316" y="-827579"/>
                  <a:ext cx="390525" cy="28575"/>
                </a:xfrm>
                <a:custGeom>
                  <a:rect b="b" l="l" r="r" t="t"/>
                  <a:pathLst>
                    <a:path extrusionOk="0" h="28575" w="390525">
                      <a:moveTo>
                        <a:pt x="377571" y="28575"/>
                      </a:moveTo>
                      <a:lnTo>
                        <a:pt x="14288" y="28575"/>
                      </a:lnTo>
                      <a:cubicBezTo>
                        <a:pt x="6382" y="28575"/>
                        <a:pt x="0" y="22193"/>
                        <a:pt x="0" y="14288"/>
                      </a:cubicBezTo>
                      <a:cubicBezTo>
                        <a:pt x="0" y="6382"/>
                        <a:pt x="6382" y="0"/>
                        <a:pt x="14288" y="0"/>
                      </a:cubicBezTo>
                      <a:lnTo>
                        <a:pt x="377571" y="0"/>
                      </a:lnTo>
                      <a:cubicBezTo>
                        <a:pt x="385477" y="0"/>
                        <a:pt x="391859" y="6382"/>
                        <a:pt x="391859" y="14288"/>
                      </a:cubicBezTo>
                      <a:cubicBezTo>
                        <a:pt x="391859" y="22193"/>
                        <a:pt x="385477" y="28575"/>
                        <a:pt x="377571" y="2857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22" name="Google Shape;3722;p324"/>
                <p:cNvSpPr/>
                <p:nvPr/>
              </p:nvSpPr>
              <p:spPr>
                <a:xfrm>
                  <a:off x="4473408" y="-840343"/>
                  <a:ext cx="57150" cy="57150"/>
                </a:xfrm>
                <a:custGeom>
                  <a:rect b="b" l="l" r="r" t="t"/>
                  <a:pathLst>
                    <a:path extrusionOk="0" h="57150" w="57150">
                      <a:moveTo>
                        <a:pt x="57150" y="28575"/>
                      </a:moveTo>
                      <a:cubicBezTo>
                        <a:pt x="57150" y="44357"/>
                        <a:pt x="44357" y="57150"/>
                        <a:pt x="28575" y="57150"/>
                      </a:cubicBezTo>
                      <a:cubicBezTo>
                        <a:pt x="12794" y="57150"/>
                        <a:pt x="0" y="44357"/>
                        <a:pt x="0" y="28575"/>
                      </a:cubicBezTo>
                      <a:cubicBezTo>
                        <a:pt x="0" y="12793"/>
                        <a:pt x="12794" y="0"/>
                        <a:pt x="28575" y="0"/>
                      </a:cubicBezTo>
                      <a:cubicBezTo>
                        <a:pt x="44357" y="0"/>
                        <a:pt x="57150" y="12793"/>
                        <a:pt x="57150" y="2857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3723" name="Google Shape;3723;p324"/>
              <p:cNvGrpSpPr/>
              <p:nvPr/>
            </p:nvGrpSpPr>
            <p:grpSpPr>
              <a:xfrm>
                <a:off x="4122316" y="-840343"/>
                <a:ext cx="647700" cy="57150"/>
                <a:chOff x="4122316" y="-840343"/>
                <a:chExt cx="647700" cy="57150"/>
              </a:xfrm>
            </p:grpSpPr>
            <p:sp>
              <p:nvSpPr>
                <p:cNvPr id="3724" name="Google Shape;3724;p324"/>
                <p:cNvSpPr/>
                <p:nvPr/>
              </p:nvSpPr>
              <p:spPr>
                <a:xfrm>
                  <a:off x="4131841" y="-818054"/>
                  <a:ext cx="638175" cy="9525"/>
                </a:xfrm>
                <a:custGeom>
                  <a:rect b="b" l="l" r="r" t="t"/>
                  <a:pathLst>
                    <a:path extrusionOk="0" h="9525" w="638175">
                      <a:moveTo>
                        <a:pt x="635127" y="9525"/>
                      </a:moveTo>
                      <a:lnTo>
                        <a:pt x="4763" y="9525"/>
                      </a:lnTo>
                      <a:cubicBezTo>
                        <a:pt x="2096" y="9525"/>
                        <a:pt x="0" y="7429"/>
                        <a:pt x="0" y="4763"/>
                      </a:cubicBezTo>
                      <a:cubicBezTo>
                        <a:pt x="0" y="2096"/>
                        <a:pt x="2096" y="0"/>
                        <a:pt x="4763" y="0"/>
                      </a:cubicBezTo>
                      <a:lnTo>
                        <a:pt x="635127" y="0"/>
                      </a:lnTo>
                      <a:cubicBezTo>
                        <a:pt x="637794" y="0"/>
                        <a:pt x="639889" y="2096"/>
                        <a:pt x="639889" y="4763"/>
                      </a:cubicBezTo>
                      <a:cubicBezTo>
                        <a:pt x="639889" y="7429"/>
                        <a:pt x="637794" y="9525"/>
                        <a:pt x="635127" y="952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25" name="Google Shape;3725;p324"/>
                <p:cNvSpPr/>
                <p:nvPr/>
              </p:nvSpPr>
              <p:spPr>
                <a:xfrm>
                  <a:off x="4122316" y="-827579"/>
                  <a:ext cx="390525" cy="28575"/>
                </a:xfrm>
                <a:custGeom>
                  <a:rect b="b" l="l" r="r" t="t"/>
                  <a:pathLst>
                    <a:path extrusionOk="0" h="28575" w="390525">
                      <a:moveTo>
                        <a:pt x="377571" y="28575"/>
                      </a:moveTo>
                      <a:lnTo>
                        <a:pt x="14288" y="28575"/>
                      </a:lnTo>
                      <a:cubicBezTo>
                        <a:pt x="6382" y="28575"/>
                        <a:pt x="0" y="22193"/>
                        <a:pt x="0" y="14288"/>
                      </a:cubicBezTo>
                      <a:cubicBezTo>
                        <a:pt x="0" y="6382"/>
                        <a:pt x="6382" y="0"/>
                        <a:pt x="14288" y="0"/>
                      </a:cubicBezTo>
                      <a:lnTo>
                        <a:pt x="377571" y="0"/>
                      </a:lnTo>
                      <a:cubicBezTo>
                        <a:pt x="385477" y="0"/>
                        <a:pt x="391859" y="6382"/>
                        <a:pt x="391859" y="14288"/>
                      </a:cubicBezTo>
                      <a:cubicBezTo>
                        <a:pt x="391859" y="22193"/>
                        <a:pt x="385477" y="28575"/>
                        <a:pt x="377571" y="2857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26" name="Google Shape;3726;p324"/>
                <p:cNvSpPr/>
                <p:nvPr/>
              </p:nvSpPr>
              <p:spPr>
                <a:xfrm>
                  <a:off x="4473408" y="-840343"/>
                  <a:ext cx="57150" cy="57150"/>
                </a:xfrm>
                <a:custGeom>
                  <a:rect b="b" l="l" r="r" t="t"/>
                  <a:pathLst>
                    <a:path extrusionOk="0" h="57150" w="57150">
                      <a:moveTo>
                        <a:pt x="57150" y="28575"/>
                      </a:moveTo>
                      <a:cubicBezTo>
                        <a:pt x="57150" y="44357"/>
                        <a:pt x="44357" y="57150"/>
                        <a:pt x="28575" y="57150"/>
                      </a:cubicBezTo>
                      <a:cubicBezTo>
                        <a:pt x="12794" y="57150"/>
                        <a:pt x="0" y="44357"/>
                        <a:pt x="0" y="28575"/>
                      </a:cubicBezTo>
                      <a:cubicBezTo>
                        <a:pt x="0" y="12793"/>
                        <a:pt x="12794" y="0"/>
                        <a:pt x="28575" y="0"/>
                      </a:cubicBezTo>
                      <a:cubicBezTo>
                        <a:pt x="44357" y="0"/>
                        <a:pt x="57150" y="12793"/>
                        <a:pt x="57150" y="2857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3727" name="Google Shape;3727;p324"/>
            <p:cNvGrpSpPr/>
            <p:nvPr/>
          </p:nvGrpSpPr>
          <p:grpSpPr>
            <a:xfrm>
              <a:off x="6844488" y="714128"/>
              <a:ext cx="502936" cy="559921"/>
              <a:chOff x="546822" y="-3050905"/>
              <a:chExt cx="753237" cy="838581"/>
            </a:xfrm>
          </p:grpSpPr>
          <p:grpSp>
            <p:nvGrpSpPr>
              <p:cNvPr id="3728" name="Google Shape;3728;p324"/>
              <p:cNvGrpSpPr/>
              <p:nvPr/>
            </p:nvGrpSpPr>
            <p:grpSpPr>
              <a:xfrm>
                <a:off x="546822" y="-2736866"/>
                <a:ext cx="95250" cy="524161"/>
                <a:chOff x="546822" y="-2736866"/>
                <a:chExt cx="95250" cy="524161"/>
              </a:xfrm>
            </p:grpSpPr>
            <p:sp>
              <p:nvSpPr>
                <p:cNvPr id="3729" name="Google Shape;3729;p324"/>
                <p:cNvSpPr/>
                <p:nvPr/>
              </p:nvSpPr>
              <p:spPr>
                <a:xfrm>
                  <a:off x="546822" y="-2736866"/>
                  <a:ext cx="95250" cy="523875"/>
                </a:xfrm>
                <a:custGeom>
                  <a:rect b="b" l="l" r="r" t="t"/>
                  <a:pathLst>
                    <a:path extrusionOk="0" h="523875" w="95250">
                      <a:moveTo>
                        <a:pt x="104108" y="525304"/>
                      </a:moveTo>
                      <a:lnTo>
                        <a:pt x="0" y="525304"/>
                      </a:lnTo>
                      <a:lnTo>
                        <a:pt x="0" y="512445"/>
                      </a:lnTo>
                      <a:lnTo>
                        <a:pt x="104108" y="512445"/>
                      </a:lnTo>
                      <a:lnTo>
                        <a:pt x="104108" y="525304"/>
                      </a:lnTo>
                      <a:close/>
                      <a:moveTo>
                        <a:pt x="104108" y="499682"/>
                      </a:moveTo>
                      <a:lnTo>
                        <a:pt x="0" y="499682"/>
                      </a:lnTo>
                      <a:lnTo>
                        <a:pt x="0" y="486823"/>
                      </a:lnTo>
                      <a:lnTo>
                        <a:pt x="104108" y="486823"/>
                      </a:lnTo>
                      <a:lnTo>
                        <a:pt x="104108" y="499682"/>
                      </a:lnTo>
                      <a:close/>
                      <a:moveTo>
                        <a:pt x="104108" y="474059"/>
                      </a:moveTo>
                      <a:lnTo>
                        <a:pt x="0" y="474059"/>
                      </a:lnTo>
                      <a:lnTo>
                        <a:pt x="0" y="461201"/>
                      </a:lnTo>
                      <a:lnTo>
                        <a:pt x="104108" y="461201"/>
                      </a:lnTo>
                      <a:lnTo>
                        <a:pt x="104108" y="474059"/>
                      </a:lnTo>
                      <a:close/>
                      <a:moveTo>
                        <a:pt x="104108" y="448437"/>
                      </a:moveTo>
                      <a:lnTo>
                        <a:pt x="0" y="448437"/>
                      </a:lnTo>
                      <a:lnTo>
                        <a:pt x="0" y="435578"/>
                      </a:lnTo>
                      <a:lnTo>
                        <a:pt x="104108" y="435578"/>
                      </a:lnTo>
                      <a:lnTo>
                        <a:pt x="104108" y="448437"/>
                      </a:lnTo>
                      <a:close/>
                      <a:moveTo>
                        <a:pt x="104108" y="422815"/>
                      </a:moveTo>
                      <a:lnTo>
                        <a:pt x="0" y="422815"/>
                      </a:lnTo>
                      <a:lnTo>
                        <a:pt x="0" y="409956"/>
                      </a:lnTo>
                      <a:lnTo>
                        <a:pt x="104108" y="409956"/>
                      </a:lnTo>
                      <a:lnTo>
                        <a:pt x="104108" y="422815"/>
                      </a:lnTo>
                      <a:close/>
                      <a:moveTo>
                        <a:pt x="104108" y="397193"/>
                      </a:moveTo>
                      <a:lnTo>
                        <a:pt x="0" y="397193"/>
                      </a:lnTo>
                      <a:lnTo>
                        <a:pt x="0" y="384334"/>
                      </a:lnTo>
                      <a:lnTo>
                        <a:pt x="104108" y="384334"/>
                      </a:lnTo>
                      <a:lnTo>
                        <a:pt x="104108" y="397193"/>
                      </a:lnTo>
                      <a:close/>
                      <a:moveTo>
                        <a:pt x="104108" y="371570"/>
                      </a:moveTo>
                      <a:lnTo>
                        <a:pt x="0" y="371570"/>
                      </a:lnTo>
                      <a:lnTo>
                        <a:pt x="0" y="358712"/>
                      </a:lnTo>
                      <a:lnTo>
                        <a:pt x="104108" y="358712"/>
                      </a:lnTo>
                      <a:lnTo>
                        <a:pt x="104108" y="371570"/>
                      </a:lnTo>
                      <a:close/>
                      <a:moveTo>
                        <a:pt x="104108" y="345948"/>
                      </a:moveTo>
                      <a:lnTo>
                        <a:pt x="0" y="345948"/>
                      </a:lnTo>
                      <a:lnTo>
                        <a:pt x="0" y="333089"/>
                      </a:lnTo>
                      <a:lnTo>
                        <a:pt x="104108" y="333089"/>
                      </a:lnTo>
                      <a:lnTo>
                        <a:pt x="104108" y="345948"/>
                      </a:lnTo>
                      <a:close/>
                      <a:moveTo>
                        <a:pt x="104108" y="320326"/>
                      </a:moveTo>
                      <a:lnTo>
                        <a:pt x="0" y="320326"/>
                      </a:lnTo>
                      <a:lnTo>
                        <a:pt x="0" y="307467"/>
                      </a:lnTo>
                      <a:lnTo>
                        <a:pt x="104108" y="307467"/>
                      </a:lnTo>
                      <a:lnTo>
                        <a:pt x="104108" y="320326"/>
                      </a:lnTo>
                      <a:close/>
                      <a:moveTo>
                        <a:pt x="104108" y="294704"/>
                      </a:moveTo>
                      <a:lnTo>
                        <a:pt x="0" y="294704"/>
                      </a:lnTo>
                      <a:lnTo>
                        <a:pt x="0" y="281845"/>
                      </a:lnTo>
                      <a:lnTo>
                        <a:pt x="104108" y="281845"/>
                      </a:lnTo>
                      <a:lnTo>
                        <a:pt x="104108" y="294704"/>
                      </a:lnTo>
                      <a:close/>
                      <a:moveTo>
                        <a:pt x="104108" y="269081"/>
                      </a:moveTo>
                      <a:lnTo>
                        <a:pt x="0" y="269081"/>
                      </a:lnTo>
                      <a:lnTo>
                        <a:pt x="0" y="256223"/>
                      </a:lnTo>
                      <a:lnTo>
                        <a:pt x="104108" y="256223"/>
                      </a:lnTo>
                      <a:lnTo>
                        <a:pt x="104108" y="269081"/>
                      </a:lnTo>
                      <a:close/>
                      <a:moveTo>
                        <a:pt x="104108" y="243459"/>
                      </a:moveTo>
                      <a:lnTo>
                        <a:pt x="0" y="243459"/>
                      </a:lnTo>
                      <a:lnTo>
                        <a:pt x="0" y="230600"/>
                      </a:lnTo>
                      <a:lnTo>
                        <a:pt x="104108" y="230600"/>
                      </a:lnTo>
                      <a:lnTo>
                        <a:pt x="104108" y="243459"/>
                      </a:lnTo>
                      <a:close/>
                      <a:moveTo>
                        <a:pt x="104108" y="217837"/>
                      </a:moveTo>
                      <a:lnTo>
                        <a:pt x="0" y="217837"/>
                      </a:lnTo>
                      <a:lnTo>
                        <a:pt x="0" y="204978"/>
                      </a:lnTo>
                      <a:lnTo>
                        <a:pt x="104108" y="204978"/>
                      </a:lnTo>
                      <a:lnTo>
                        <a:pt x="104108" y="217837"/>
                      </a:lnTo>
                      <a:close/>
                      <a:moveTo>
                        <a:pt x="104108" y="192215"/>
                      </a:moveTo>
                      <a:lnTo>
                        <a:pt x="0" y="192215"/>
                      </a:lnTo>
                      <a:lnTo>
                        <a:pt x="0" y="179356"/>
                      </a:lnTo>
                      <a:lnTo>
                        <a:pt x="104108" y="179356"/>
                      </a:lnTo>
                      <a:lnTo>
                        <a:pt x="104108" y="192215"/>
                      </a:lnTo>
                      <a:close/>
                      <a:moveTo>
                        <a:pt x="104108" y="166592"/>
                      </a:moveTo>
                      <a:lnTo>
                        <a:pt x="0" y="166592"/>
                      </a:lnTo>
                      <a:lnTo>
                        <a:pt x="0" y="153734"/>
                      </a:lnTo>
                      <a:lnTo>
                        <a:pt x="104108" y="153734"/>
                      </a:lnTo>
                      <a:lnTo>
                        <a:pt x="104108" y="166592"/>
                      </a:lnTo>
                      <a:close/>
                      <a:moveTo>
                        <a:pt x="104108" y="140970"/>
                      </a:moveTo>
                      <a:lnTo>
                        <a:pt x="0" y="140970"/>
                      </a:lnTo>
                      <a:lnTo>
                        <a:pt x="0" y="128111"/>
                      </a:lnTo>
                      <a:lnTo>
                        <a:pt x="104108" y="128111"/>
                      </a:lnTo>
                      <a:lnTo>
                        <a:pt x="104108" y="140970"/>
                      </a:lnTo>
                      <a:close/>
                      <a:moveTo>
                        <a:pt x="104108" y="115348"/>
                      </a:moveTo>
                      <a:lnTo>
                        <a:pt x="0" y="115348"/>
                      </a:lnTo>
                      <a:lnTo>
                        <a:pt x="0" y="102489"/>
                      </a:lnTo>
                      <a:lnTo>
                        <a:pt x="104108" y="102489"/>
                      </a:lnTo>
                      <a:lnTo>
                        <a:pt x="104108" y="115348"/>
                      </a:lnTo>
                      <a:close/>
                      <a:moveTo>
                        <a:pt x="104108" y="89726"/>
                      </a:moveTo>
                      <a:lnTo>
                        <a:pt x="0" y="89726"/>
                      </a:lnTo>
                      <a:lnTo>
                        <a:pt x="0" y="76867"/>
                      </a:lnTo>
                      <a:lnTo>
                        <a:pt x="104108" y="76867"/>
                      </a:lnTo>
                      <a:lnTo>
                        <a:pt x="104108" y="89726"/>
                      </a:lnTo>
                      <a:close/>
                      <a:moveTo>
                        <a:pt x="104108" y="64103"/>
                      </a:moveTo>
                      <a:lnTo>
                        <a:pt x="0" y="64103"/>
                      </a:lnTo>
                      <a:lnTo>
                        <a:pt x="0" y="51245"/>
                      </a:lnTo>
                      <a:lnTo>
                        <a:pt x="104108" y="51245"/>
                      </a:lnTo>
                      <a:lnTo>
                        <a:pt x="104108" y="64103"/>
                      </a:lnTo>
                      <a:close/>
                      <a:moveTo>
                        <a:pt x="104108" y="38481"/>
                      </a:moveTo>
                      <a:lnTo>
                        <a:pt x="0" y="38481"/>
                      </a:lnTo>
                      <a:lnTo>
                        <a:pt x="0" y="25622"/>
                      </a:lnTo>
                      <a:lnTo>
                        <a:pt x="104108" y="25622"/>
                      </a:lnTo>
                      <a:lnTo>
                        <a:pt x="104108" y="38481"/>
                      </a:lnTo>
                      <a:close/>
                      <a:moveTo>
                        <a:pt x="104108" y="12859"/>
                      </a:moveTo>
                      <a:lnTo>
                        <a:pt x="0" y="12859"/>
                      </a:lnTo>
                      <a:lnTo>
                        <a:pt x="0" y="0"/>
                      </a:lnTo>
                      <a:lnTo>
                        <a:pt x="104108" y="0"/>
                      </a:lnTo>
                      <a:lnTo>
                        <a:pt x="104108" y="12859"/>
                      </a:ln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30" name="Google Shape;3730;p324"/>
                <p:cNvSpPr/>
                <p:nvPr/>
              </p:nvSpPr>
              <p:spPr>
                <a:xfrm>
                  <a:off x="546822" y="-2736580"/>
                  <a:ext cx="95250" cy="523875"/>
                </a:xfrm>
                <a:custGeom>
                  <a:rect b="b" l="l" r="r" t="t"/>
                  <a:pathLst>
                    <a:path extrusionOk="0" h="523875" w="95250">
                      <a:moveTo>
                        <a:pt x="104108" y="525304"/>
                      </a:moveTo>
                      <a:lnTo>
                        <a:pt x="0" y="525304"/>
                      </a:lnTo>
                      <a:lnTo>
                        <a:pt x="0" y="512445"/>
                      </a:lnTo>
                      <a:lnTo>
                        <a:pt x="104108" y="512445"/>
                      </a:lnTo>
                      <a:lnTo>
                        <a:pt x="104108" y="525304"/>
                      </a:lnTo>
                      <a:close/>
                      <a:moveTo>
                        <a:pt x="104108" y="499682"/>
                      </a:moveTo>
                      <a:lnTo>
                        <a:pt x="0" y="499682"/>
                      </a:lnTo>
                      <a:lnTo>
                        <a:pt x="0" y="486823"/>
                      </a:lnTo>
                      <a:lnTo>
                        <a:pt x="104108" y="486823"/>
                      </a:lnTo>
                      <a:lnTo>
                        <a:pt x="104108" y="499682"/>
                      </a:lnTo>
                      <a:close/>
                      <a:moveTo>
                        <a:pt x="104108" y="474059"/>
                      </a:moveTo>
                      <a:lnTo>
                        <a:pt x="0" y="474059"/>
                      </a:lnTo>
                      <a:lnTo>
                        <a:pt x="0" y="461201"/>
                      </a:lnTo>
                      <a:lnTo>
                        <a:pt x="104108" y="461201"/>
                      </a:lnTo>
                      <a:lnTo>
                        <a:pt x="104108" y="474059"/>
                      </a:lnTo>
                      <a:close/>
                      <a:moveTo>
                        <a:pt x="104108" y="448437"/>
                      </a:moveTo>
                      <a:lnTo>
                        <a:pt x="0" y="448437"/>
                      </a:lnTo>
                      <a:lnTo>
                        <a:pt x="0" y="435578"/>
                      </a:lnTo>
                      <a:lnTo>
                        <a:pt x="104108" y="435578"/>
                      </a:lnTo>
                      <a:lnTo>
                        <a:pt x="104108" y="448437"/>
                      </a:lnTo>
                      <a:close/>
                      <a:moveTo>
                        <a:pt x="104108" y="422815"/>
                      </a:moveTo>
                      <a:lnTo>
                        <a:pt x="0" y="422815"/>
                      </a:lnTo>
                      <a:lnTo>
                        <a:pt x="0" y="409956"/>
                      </a:lnTo>
                      <a:lnTo>
                        <a:pt x="104108" y="409956"/>
                      </a:lnTo>
                      <a:lnTo>
                        <a:pt x="104108" y="422815"/>
                      </a:lnTo>
                      <a:close/>
                      <a:moveTo>
                        <a:pt x="104108" y="397193"/>
                      </a:moveTo>
                      <a:lnTo>
                        <a:pt x="0" y="397193"/>
                      </a:lnTo>
                      <a:lnTo>
                        <a:pt x="0" y="384334"/>
                      </a:lnTo>
                      <a:lnTo>
                        <a:pt x="104108" y="384334"/>
                      </a:lnTo>
                      <a:lnTo>
                        <a:pt x="104108" y="397193"/>
                      </a:lnTo>
                      <a:close/>
                      <a:moveTo>
                        <a:pt x="104108" y="371570"/>
                      </a:moveTo>
                      <a:lnTo>
                        <a:pt x="0" y="371570"/>
                      </a:lnTo>
                      <a:lnTo>
                        <a:pt x="0" y="358712"/>
                      </a:lnTo>
                      <a:lnTo>
                        <a:pt x="104108" y="358712"/>
                      </a:lnTo>
                      <a:lnTo>
                        <a:pt x="104108" y="371570"/>
                      </a:lnTo>
                      <a:close/>
                      <a:moveTo>
                        <a:pt x="104108" y="345948"/>
                      </a:moveTo>
                      <a:lnTo>
                        <a:pt x="0" y="345948"/>
                      </a:lnTo>
                      <a:lnTo>
                        <a:pt x="0" y="333089"/>
                      </a:lnTo>
                      <a:lnTo>
                        <a:pt x="104108" y="333089"/>
                      </a:lnTo>
                      <a:lnTo>
                        <a:pt x="104108" y="345948"/>
                      </a:lnTo>
                      <a:close/>
                      <a:moveTo>
                        <a:pt x="104108" y="320326"/>
                      </a:moveTo>
                      <a:lnTo>
                        <a:pt x="0" y="320326"/>
                      </a:lnTo>
                      <a:lnTo>
                        <a:pt x="0" y="307467"/>
                      </a:lnTo>
                      <a:lnTo>
                        <a:pt x="104108" y="307467"/>
                      </a:lnTo>
                      <a:lnTo>
                        <a:pt x="104108" y="320326"/>
                      </a:lnTo>
                      <a:close/>
                      <a:moveTo>
                        <a:pt x="104108" y="294704"/>
                      </a:moveTo>
                      <a:lnTo>
                        <a:pt x="0" y="294704"/>
                      </a:lnTo>
                      <a:lnTo>
                        <a:pt x="0" y="281845"/>
                      </a:lnTo>
                      <a:lnTo>
                        <a:pt x="104108" y="281845"/>
                      </a:lnTo>
                      <a:lnTo>
                        <a:pt x="104108" y="294704"/>
                      </a:lnTo>
                      <a:close/>
                      <a:moveTo>
                        <a:pt x="104108" y="269081"/>
                      </a:moveTo>
                      <a:lnTo>
                        <a:pt x="0" y="269081"/>
                      </a:lnTo>
                      <a:lnTo>
                        <a:pt x="0" y="256223"/>
                      </a:lnTo>
                      <a:lnTo>
                        <a:pt x="104108" y="256223"/>
                      </a:lnTo>
                      <a:lnTo>
                        <a:pt x="104108" y="269081"/>
                      </a:lnTo>
                      <a:close/>
                      <a:moveTo>
                        <a:pt x="104108" y="243459"/>
                      </a:moveTo>
                      <a:lnTo>
                        <a:pt x="0" y="243459"/>
                      </a:lnTo>
                      <a:lnTo>
                        <a:pt x="0" y="230600"/>
                      </a:lnTo>
                      <a:lnTo>
                        <a:pt x="104108" y="230600"/>
                      </a:lnTo>
                      <a:lnTo>
                        <a:pt x="104108" y="243459"/>
                      </a:lnTo>
                      <a:close/>
                      <a:moveTo>
                        <a:pt x="104108" y="217837"/>
                      </a:moveTo>
                      <a:lnTo>
                        <a:pt x="0" y="217837"/>
                      </a:lnTo>
                      <a:lnTo>
                        <a:pt x="0" y="204978"/>
                      </a:lnTo>
                      <a:lnTo>
                        <a:pt x="104108" y="204978"/>
                      </a:lnTo>
                      <a:lnTo>
                        <a:pt x="104108" y="217837"/>
                      </a:lnTo>
                      <a:close/>
                      <a:moveTo>
                        <a:pt x="104108" y="192215"/>
                      </a:moveTo>
                      <a:lnTo>
                        <a:pt x="0" y="192215"/>
                      </a:lnTo>
                      <a:lnTo>
                        <a:pt x="0" y="179356"/>
                      </a:lnTo>
                      <a:lnTo>
                        <a:pt x="104108" y="179356"/>
                      </a:lnTo>
                      <a:lnTo>
                        <a:pt x="104108" y="192215"/>
                      </a:lnTo>
                      <a:close/>
                      <a:moveTo>
                        <a:pt x="104108" y="166592"/>
                      </a:moveTo>
                      <a:lnTo>
                        <a:pt x="0" y="166592"/>
                      </a:lnTo>
                      <a:lnTo>
                        <a:pt x="0" y="153734"/>
                      </a:lnTo>
                      <a:lnTo>
                        <a:pt x="104108" y="153734"/>
                      </a:lnTo>
                      <a:lnTo>
                        <a:pt x="104108" y="166592"/>
                      </a:lnTo>
                      <a:close/>
                      <a:moveTo>
                        <a:pt x="104108" y="140970"/>
                      </a:moveTo>
                      <a:lnTo>
                        <a:pt x="0" y="140970"/>
                      </a:lnTo>
                      <a:lnTo>
                        <a:pt x="0" y="128111"/>
                      </a:lnTo>
                      <a:lnTo>
                        <a:pt x="104108" y="128111"/>
                      </a:lnTo>
                      <a:lnTo>
                        <a:pt x="104108" y="140970"/>
                      </a:lnTo>
                      <a:close/>
                      <a:moveTo>
                        <a:pt x="104108" y="115348"/>
                      </a:moveTo>
                      <a:lnTo>
                        <a:pt x="0" y="115348"/>
                      </a:lnTo>
                      <a:lnTo>
                        <a:pt x="0" y="102489"/>
                      </a:lnTo>
                      <a:lnTo>
                        <a:pt x="104108" y="102489"/>
                      </a:lnTo>
                      <a:lnTo>
                        <a:pt x="104108" y="115348"/>
                      </a:lnTo>
                      <a:close/>
                      <a:moveTo>
                        <a:pt x="104108" y="89726"/>
                      </a:moveTo>
                      <a:lnTo>
                        <a:pt x="0" y="89726"/>
                      </a:lnTo>
                      <a:lnTo>
                        <a:pt x="0" y="76867"/>
                      </a:lnTo>
                      <a:lnTo>
                        <a:pt x="104108" y="76867"/>
                      </a:lnTo>
                      <a:lnTo>
                        <a:pt x="104108" y="89726"/>
                      </a:lnTo>
                      <a:close/>
                      <a:moveTo>
                        <a:pt x="104108" y="64103"/>
                      </a:moveTo>
                      <a:lnTo>
                        <a:pt x="0" y="64103"/>
                      </a:lnTo>
                      <a:lnTo>
                        <a:pt x="0" y="51245"/>
                      </a:lnTo>
                      <a:lnTo>
                        <a:pt x="104108" y="51245"/>
                      </a:lnTo>
                      <a:lnTo>
                        <a:pt x="104108" y="64103"/>
                      </a:lnTo>
                      <a:close/>
                      <a:moveTo>
                        <a:pt x="104108" y="38481"/>
                      </a:moveTo>
                      <a:lnTo>
                        <a:pt x="0" y="38481"/>
                      </a:lnTo>
                      <a:lnTo>
                        <a:pt x="0" y="25622"/>
                      </a:lnTo>
                      <a:lnTo>
                        <a:pt x="104108" y="25622"/>
                      </a:lnTo>
                      <a:lnTo>
                        <a:pt x="104108" y="38481"/>
                      </a:lnTo>
                      <a:close/>
                      <a:moveTo>
                        <a:pt x="104108" y="12859"/>
                      </a:moveTo>
                      <a:lnTo>
                        <a:pt x="0" y="12859"/>
                      </a:lnTo>
                      <a:lnTo>
                        <a:pt x="0" y="0"/>
                      </a:lnTo>
                      <a:lnTo>
                        <a:pt x="104108" y="0"/>
                      </a:lnTo>
                      <a:lnTo>
                        <a:pt x="104108" y="12859"/>
                      </a:ln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3731" name="Google Shape;3731;p324"/>
              <p:cNvGrpSpPr/>
              <p:nvPr/>
            </p:nvGrpSpPr>
            <p:grpSpPr>
              <a:xfrm>
                <a:off x="766183" y="-2869930"/>
                <a:ext cx="95250" cy="657225"/>
                <a:chOff x="766183" y="-2869930"/>
                <a:chExt cx="95250" cy="657225"/>
              </a:xfrm>
            </p:grpSpPr>
            <p:sp>
              <p:nvSpPr>
                <p:cNvPr id="3732" name="Google Shape;3732;p324"/>
                <p:cNvSpPr/>
                <p:nvPr/>
              </p:nvSpPr>
              <p:spPr>
                <a:xfrm>
                  <a:off x="766183" y="-2869930"/>
                  <a:ext cx="95250" cy="657225"/>
                </a:xfrm>
                <a:custGeom>
                  <a:rect b="b" l="l" r="r" t="t"/>
                  <a:pathLst>
                    <a:path extrusionOk="0" h="657225" w="95250">
                      <a:moveTo>
                        <a:pt x="104108" y="658273"/>
                      </a:moveTo>
                      <a:lnTo>
                        <a:pt x="0" y="658273"/>
                      </a:lnTo>
                      <a:lnTo>
                        <a:pt x="0" y="645319"/>
                      </a:lnTo>
                      <a:lnTo>
                        <a:pt x="104108" y="645319"/>
                      </a:lnTo>
                      <a:lnTo>
                        <a:pt x="104108" y="658273"/>
                      </a:lnTo>
                      <a:close/>
                      <a:moveTo>
                        <a:pt x="104108" y="632460"/>
                      </a:moveTo>
                      <a:lnTo>
                        <a:pt x="0" y="632460"/>
                      </a:lnTo>
                      <a:lnTo>
                        <a:pt x="0" y="619506"/>
                      </a:lnTo>
                      <a:lnTo>
                        <a:pt x="104108" y="619506"/>
                      </a:lnTo>
                      <a:lnTo>
                        <a:pt x="104108" y="632460"/>
                      </a:lnTo>
                      <a:close/>
                      <a:moveTo>
                        <a:pt x="104108" y="606647"/>
                      </a:moveTo>
                      <a:lnTo>
                        <a:pt x="0" y="606647"/>
                      </a:lnTo>
                      <a:lnTo>
                        <a:pt x="0" y="593693"/>
                      </a:lnTo>
                      <a:lnTo>
                        <a:pt x="104108" y="593693"/>
                      </a:lnTo>
                      <a:lnTo>
                        <a:pt x="104108" y="606647"/>
                      </a:lnTo>
                      <a:close/>
                      <a:moveTo>
                        <a:pt x="104108" y="580835"/>
                      </a:moveTo>
                      <a:lnTo>
                        <a:pt x="0" y="580835"/>
                      </a:lnTo>
                      <a:lnTo>
                        <a:pt x="0" y="567881"/>
                      </a:lnTo>
                      <a:lnTo>
                        <a:pt x="104108" y="567881"/>
                      </a:lnTo>
                      <a:lnTo>
                        <a:pt x="104108" y="580835"/>
                      </a:lnTo>
                      <a:close/>
                      <a:moveTo>
                        <a:pt x="104108" y="555022"/>
                      </a:moveTo>
                      <a:lnTo>
                        <a:pt x="0" y="555022"/>
                      </a:lnTo>
                      <a:lnTo>
                        <a:pt x="0" y="542068"/>
                      </a:lnTo>
                      <a:lnTo>
                        <a:pt x="104108" y="542068"/>
                      </a:lnTo>
                      <a:lnTo>
                        <a:pt x="104108" y="555022"/>
                      </a:lnTo>
                      <a:close/>
                      <a:moveTo>
                        <a:pt x="104108" y="529209"/>
                      </a:moveTo>
                      <a:lnTo>
                        <a:pt x="0" y="529209"/>
                      </a:lnTo>
                      <a:lnTo>
                        <a:pt x="0" y="516255"/>
                      </a:lnTo>
                      <a:lnTo>
                        <a:pt x="104108" y="516255"/>
                      </a:lnTo>
                      <a:lnTo>
                        <a:pt x="104108" y="529209"/>
                      </a:lnTo>
                      <a:close/>
                      <a:moveTo>
                        <a:pt x="104108" y="503396"/>
                      </a:moveTo>
                      <a:lnTo>
                        <a:pt x="0" y="503396"/>
                      </a:lnTo>
                      <a:lnTo>
                        <a:pt x="0" y="490442"/>
                      </a:lnTo>
                      <a:lnTo>
                        <a:pt x="104108" y="490442"/>
                      </a:lnTo>
                      <a:lnTo>
                        <a:pt x="104108" y="503396"/>
                      </a:lnTo>
                      <a:close/>
                      <a:moveTo>
                        <a:pt x="104108" y="477584"/>
                      </a:moveTo>
                      <a:lnTo>
                        <a:pt x="0" y="477584"/>
                      </a:lnTo>
                      <a:lnTo>
                        <a:pt x="0" y="464630"/>
                      </a:lnTo>
                      <a:lnTo>
                        <a:pt x="104108" y="464630"/>
                      </a:lnTo>
                      <a:lnTo>
                        <a:pt x="104108" y="477584"/>
                      </a:lnTo>
                      <a:close/>
                      <a:moveTo>
                        <a:pt x="104108" y="451771"/>
                      </a:moveTo>
                      <a:lnTo>
                        <a:pt x="0" y="451771"/>
                      </a:lnTo>
                      <a:lnTo>
                        <a:pt x="0" y="438817"/>
                      </a:lnTo>
                      <a:lnTo>
                        <a:pt x="104108" y="438817"/>
                      </a:lnTo>
                      <a:lnTo>
                        <a:pt x="104108" y="451771"/>
                      </a:lnTo>
                      <a:close/>
                      <a:moveTo>
                        <a:pt x="104108" y="425958"/>
                      </a:moveTo>
                      <a:lnTo>
                        <a:pt x="0" y="425958"/>
                      </a:lnTo>
                      <a:lnTo>
                        <a:pt x="0" y="413004"/>
                      </a:lnTo>
                      <a:lnTo>
                        <a:pt x="104108" y="413004"/>
                      </a:lnTo>
                      <a:lnTo>
                        <a:pt x="104108" y="425958"/>
                      </a:lnTo>
                      <a:close/>
                      <a:moveTo>
                        <a:pt x="104108" y="400145"/>
                      </a:moveTo>
                      <a:lnTo>
                        <a:pt x="0" y="400145"/>
                      </a:lnTo>
                      <a:lnTo>
                        <a:pt x="0" y="387191"/>
                      </a:lnTo>
                      <a:lnTo>
                        <a:pt x="104108" y="387191"/>
                      </a:lnTo>
                      <a:lnTo>
                        <a:pt x="104108" y="400145"/>
                      </a:lnTo>
                      <a:close/>
                      <a:moveTo>
                        <a:pt x="104108" y="374333"/>
                      </a:moveTo>
                      <a:lnTo>
                        <a:pt x="0" y="374333"/>
                      </a:lnTo>
                      <a:lnTo>
                        <a:pt x="0" y="361379"/>
                      </a:lnTo>
                      <a:lnTo>
                        <a:pt x="104108" y="361379"/>
                      </a:lnTo>
                      <a:lnTo>
                        <a:pt x="104108" y="374333"/>
                      </a:lnTo>
                      <a:close/>
                      <a:moveTo>
                        <a:pt x="104108" y="348520"/>
                      </a:moveTo>
                      <a:lnTo>
                        <a:pt x="0" y="348520"/>
                      </a:lnTo>
                      <a:lnTo>
                        <a:pt x="0" y="335566"/>
                      </a:lnTo>
                      <a:lnTo>
                        <a:pt x="104108" y="335566"/>
                      </a:lnTo>
                      <a:lnTo>
                        <a:pt x="104108" y="348520"/>
                      </a:lnTo>
                      <a:close/>
                      <a:moveTo>
                        <a:pt x="104108" y="322707"/>
                      </a:moveTo>
                      <a:lnTo>
                        <a:pt x="0" y="322707"/>
                      </a:lnTo>
                      <a:lnTo>
                        <a:pt x="0" y="309753"/>
                      </a:lnTo>
                      <a:lnTo>
                        <a:pt x="104108" y="309753"/>
                      </a:lnTo>
                      <a:lnTo>
                        <a:pt x="104108" y="322707"/>
                      </a:lnTo>
                      <a:close/>
                      <a:moveTo>
                        <a:pt x="104108" y="296894"/>
                      </a:moveTo>
                      <a:lnTo>
                        <a:pt x="0" y="296894"/>
                      </a:lnTo>
                      <a:lnTo>
                        <a:pt x="0" y="283940"/>
                      </a:lnTo>
                      <a:lnTo>
                        <a:pt x="104108" y="283940"/>
                      </a:lnTo>
                      <a:lnTo>
                        <a:pt x="104108" y="296894"/>
                      </a:lnTo>
                      <a:close/>
                      <a:moveTo>
                        <a:pt x="104108" y="271082"/>
                      </a:moveTo>
                      <a:lnTo>
                        <a:pt x="0" y="271082"/>
                      </a:lnTo>
                      <a:lnTo>
                        <a:pt x="0" y="258128"/>
                      </a:lnTo>
                      <a:lnTo>
                        <a:pt x="104108" y="258128"/>
                      </a:lnTo>
                      <a:lnTo>
                        <a:pt x="104108" y="271082"/>
                      </a:lnTo>
                      <a:close/>
                      <a:moveTo>
                        <a:pt x="104108" y="245269"/>
                      </a:moveTo>
                      <a:lnTo>
                        <a:pt x="0" y="245269"/>
                      </a:lnTo>
                      <a:lnTo>
                        <a:pt x="0" y="232315"/>
                      </a:lnTo>
                      <a:lnTo>
                        <a:pt x="104108" y="232315"/>
                      </a:lnTo>
                      <a:lnTo>
                        <a:pt x="104108" y="245269"/>
                      </a:lnTo>
                      <a:close/>
                      <a:moveTo>
                        <a:pt x="104108" y="219456"/>
                      </a:moveTo>
                      <a:lnTo>
                        <a:pt x="0" y="219456"/>
                      </a:lnTo>
                      <a:lnTo>
                        <a:pt x="0" y="206502"/>
                      </a:lnTo>
                      <a:lnTo>
                        <a:pt x="104108" y="206502"/>
                      </a:lnTo>
                      <a:lnTo>
                        <a:pt x="104108" y="219456"/>
                      </a:lnTo>
                      <a:close/>
                      <a:moveTo>
                        <a:pt x="104108" y="193643"/>
                      </a:moveTo>
                      <a:lnTo>
                        <a:pt x="0" y="193643"/>
                      </a:lnTo>
                      <a:lnTo>
                        <a:pt x="0" y="180689"/>
                      </a:lnTo>
                      <a:lnTo>
                        <a:pt x="104108" y="180689"/>
                      </a:lnTo>
                      <a:lnTo>
                        <a:pt x="104108" y="193643"/>
                      </a:lnTo>
                      <a:close/>
                      <a:moveTo>
                        <a:pt x="104108" y="167831"/>
                      </a:moveTo>
                      <a:lnTo>
                        <a:pt x="0" y="167831"/>
                      </a:lnTo>
                      <a:lnTo>
                        <a:pt x="0" y="154877"/>
                      </a:lnTo>
                      <a:lnTo>
                        <a:pt x="104108" y="154877"/>
                      </a:lnTo>
                      <a:lnTo>
                        <a:pt x="104108" y="167831"/>
                      </a:lnTo>
                      <a:close/>
                      <a:moveTo>
                        <a:pt x="104108" y="142018"/>
                      </a:moveTo>
                      <a:lnTo>
                        <a:pt x="0" y="142018"/>
                      </a:lnTo>
                      <a:lnTo>
                        <a:pt x="0" y="129064"/>
                      </a:lnTo>
                      <a:lnTo>
                        <a:pt x="104108" y="129064"/>
                      </a:lnTo>
                      <a:lnTo>
                        <a:pt x="104108" y="142018"/>
                      </a:lnTo>
                      <a:close/>
                      <a:moveTo>
                        <a:pt x="104108" y="116205"/>
                      </a:moveTo>
                      <a:lnTo>
                        <a:pt x="0" y="116205"/>
                      </a:lnTo>
                      <a:lnTo>
                        <a:pt x="0" y="103251"/>
                      </a:lnTo>
                      <a:lnTo>
                        <a:pt x="104108" y="103251"/>
                      </a:lnTo>
                      <a:lnTo>
                        <a:pt x="104108" y="116205"/>
                      </a:lnTo>
                      <a:close/>
                      <a:moveTo>
                        <a:pt x="104108" y="90392"/>
                      </a:moveTo>
                      <a:lnTo>
                        <a:pt x="0" y="90392"/>
                      </a:lnTo>
                      <a:lnTo>
                        <a:pt x="0" y="77438"/>
                      </a:lnTo>
                      <a:lnTo>
                        <a:pt x="104108" y="77438"/>
                      </a:lnTo>
                      <a:lnTo>
                        <a:pt x="104108" y="90392"/>
                      </a:lnTo>
                      <a:close/>
                      <a:moveTo>
                        <a:pt x="104108" y="64580"/>
                      </a:moveTo>
                      <a:lnTo>
                        <a:pt x="0" y="64580"/>
                      </a:lnTo>
                      <a:lnTo>
                        <a:pt x="0" y="51626"/>
                      </a:lnTo>
                      <a:lnTo>
                        <a:pt x="104108" y="51626"/>
                      </a:lnTo>
                      <a:lnTo>
                        <a:pt x="104108" y="64580"/>
                      </a:lnTo>
                      <a:close/>
                      <a:moveTo>
                        <a:pt x="104108" y="38767"/>
                      </a:moveTo>
                      <a:lnTo>
                        <a:pt x="0" y="38767"/>
                      </a:lnTo>
                      <a:lnTo>
                        <a:pt x="0" y="25813"/>
                      </a:lnTo>
                      <a:lnTo>
                        <a:pt x="104108" y="25813"/>
                      </a:lnTo>
                      <a:lnTo>
                        <a:pt x="104108" y="38767"/>
                      </a:lnTo>
                      <a:close/>
                      <a:moveTo>
                        <a:pt x="104108" y="12954"/>
                      </a:moveTo>
                      <a:lnTo>
                        <a:pt x="0" y="12954"/>
                      </a:lnTo>
                      <a:lnTo>
                        <a:pt x="0" y="0"/>
                      </a:lnTo>
                      <a:lnTo>
                        <a:pt x="104108" y="0"/>
                      </a:lnTo>
                      <a:lnTo>
                        <a:pt x="104108" y="12954"/>
                      </a:ln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33" name="Google Shape;3733;p324"/>
                <p:cNvSpPr/>
                <p:nvPr/>
              </p:nvSpPr>
              <p:spPr>
                <a:xfrm>
                  <a:off x="766183" y="-2869930"/>
                  <a:ext cx="95250" cy="657225"/>
                </a:xfrm>
                <a:custGeom>
                  <a:rect b="b" l="l" r="r" t="t"/>
                  <a:pathLst>
                    <a:path extrusionOk="0" h="657225" w="95250">
                      <a:moveTo>
                        <a:pt x="104108" y="658273"/>
                      </a:moveTo>
                      <a:lnTo>
                        <a:pt x="0" y="658273"/>
                      </a:lnTo>
                      <a:lnTo>
                        <a:pt x="0" y="645319"/>
                      </a:lnTo>
                      <a:lnTo>
                        <a:pt x="104108" y="645319"/>
                      </a:lnTo>
                      <a:lnTo>
                        <a:pt x="104108" y="658273"/>
                      </a:lnTo>
                      <a:close/>
                      <a:moveTo>
                        <a:pt x="104108" y="632460"/>
                      </a:moveTo>
                      <a:lnTo>
                        <a:pt x="0" y="632460"/>
                      </a:lnTo>
                      <a:lnTo>
                        <a:pt x="0" y="619506"/>
                      </a:lnTo>
                      <a:lnTo>
                        <a:pt x="104108" y="619506"/>
                      </a:lnTo>
                      <a:lnTo>
                        <a:pt x="104108" y="632460"/>
                      </a:lnTo>
                      <a:close/>
                      <a:moveTo>
                        <a:pt x="104108" y="606647"/>
                      </a:moveTo>
                      <a:lnTo>
                        <a:pt x="0" y="606647"/>
                      </a:lnTo>
                      <a:lnTo>
                        <a:pt x="0" y="593693"/>
                      </a:lnTo>
                      <a:lnTo>
                        <a:pt x="104108" y="593693"/>
                      </a:lnTo>
                      <a:lnTo>
                        <a:pt x="104108" y="606647"/>
                      </a:lnTo>
                      <a:close/>
                      <a:moveTo>
                        <a:pt x="104108" y="580835"/>
                      </a:moveTo>
                      <a:lnTo>
                        <a:pt x="0" y="580835"/>
                      </a:lnTo>
                      <a:lnTo>
                        <a:pt x="0" y="567881"/>
                      </a:lnTo>
                      <a:lnTo>
                        <a:pt x="104108" y="567881"/>
                      </a:lnTo>
                      <a:lnTo>
                        <a:pt x="104108" y="580835"/>
                      </a:lnTo>
                      <a:close/>
                      <a:moveTo>
                        <a:pt x="104108" y="555022"/>
                      </a:moveTo>
                      <a:lnTo>
                        <a:pt x="0" y="555022"/>
                      </a:lnTo>
                      <a:lnTo>
                        <a:pt x="0" y="542068"/>
                      </a:lnTo>
                      <a:lnTo>
                        <a:pt x="104108" y="542068"/>
                      </a:lnTo>
                      <a:lnTo>
                        <a:pt x="104108" y="555022"/>
                      </a:lnTo>
                      <a:close/>
                      <a:moveTo>
                        <a:pt x="104108" y="529209"/>
                      </a:moveTo>
                      <a:lnTo>
                        <a:pt x="0" y="529209"/>
                      </a:lnTo>
                      <a:lnTo>
                        <a:pt x="0" y="516255"/>
                      </a:lnTo>
                      <a:lnTo>
                        <a:pt x="104108" y="516255"/>
                      </a:lnTo>
                      <a:lnTo>
                        <a:pt x="104108" y="529209"/>
                      </a:lnTo>
                      <a:close/>
                      <a:moveTo>
                        <a:pt x="104108" y="503396"/>
                      </a:moveTo>
                      <a:lnTo>
                        <a:pt x="0" y="503396"/>
                      </a:lnTo>
                      <a:lnTo>
                        <a:pt x="0" y="490442"/>
                      </a:lnTo>
                      <a:lnTo>
                        <a:pt x="104108" y="490442"/>
                      </a:lnTo>
                      <a:lnTo>
                        <a:pt x="104108" y="503396"/>
                      </a:lnTo>
                      <a:close/>
                      <a:moveTo>
                        <a:pt x="104108" y="477584"/>
                      </a:moveTo>
                      <a:lnTo>
                        <a:pt x="0" y="477584"/>
                      </a:lnTo>
                      <a:lnTo>
                        <a:pt x="0" y="464630"/>
                      </a:lnTo>
                      <a:lnTo>
                        <a:pt x="104108" y="464630"/>
                      </a:lnTo>
                      <a:lnTo>
                        <a:pt x="104108" y="477584"/>
                      </a:lnTo>
                      <a:close/>
                      <a:moveTo>
                        <a:pt x="104108" y="451771"/>
                      </a:moveTo>
                      <a:lnTo>
                        <a:pt x="0" y="451771"/>
                      </a:lnTo>
                      <a:lnTo>
                        <a:pt x="0" y="438817"/>
                      </a:lnTo>
                      <a:lnTo>
                        <a:pt x="104108" y="438817"/>
                      </a:lnTo>
                      <a:lnTo>
                        <a:pt x="104108" y="451771"/>
                      </a:lnTo>
                      <a:close/>
                      <a:moveTo>
                        <a:pt x="104108" y="425958"/>
                      </a:moveTo>
                      <a:lnTo>
                        <a:pt x="0" y="425958"/>
                      </a:lnTo>
                      <a:lnTo>
                        <a:pt x="0" y="413004"/>
                      </a:lnTo>
                      <a:lnTo>
                        <a:pt x="104108" y="413004"/>
                      </a:lnTo>
                      <a:lnTo>
                        <a:pt x="104108" y="425958"/>
                      </a:lnTo>
                      <a:close/>
                      <a:moveTo>
                        <a:pt x="104108" y="400145"/>
                      </a:moveTo>
                      <a:lnTo>
                        <a:pt x="0" y="400145"/>
                      </a:lnTo>
                      <a:lnTo>
                        <a:pt x="0" y="387191"/>
                      </a:lnTo>
                      <a:lnTo>
                        <a:pt x="104108" y="387191"/>
                      </a:lnTo>
                      <a:lnTo>
                        <a:pt x="104108" y="400145"/>
                      </a:lnTo>
                      <a:close/>
                      <a:moveTo>
                        <a:pt x="104108" y="374333"/>
                      </a:moveTo>
                      <a:lnTo>
                        <a:pt x="0" y="374333"/>
                      </a:lnTo>
                      <a:lnTo>
                        <a:pt x="0" y="361379"/>
                      </a:lnTo>
                      <a:lnTo>
                        <a:pt x="104108" y="361379"/>
                      </a:lnTo>
                      <a:lnTo>
                        <a:pt x="104108" y="374333"/>
                      </a:lnTo>
                      <a:close/>
                      <a:moveTo>
                        <a:pt x="104108" y="348520"/>
                      </a:moveTo>
                      <a:lnTo>
                        <a:pt x="0" y="348520"/>
                      </a:lnTo>
                      <a:lnTo>
                        <a:pt x="0" y="335566"/>
                      </a:lnTo>
                      <a:lnTo>
                        <a:pt x="104108" y="335566"/>
                      </a:lnTo>
                      <a:lnTo>
                        <a:pt x="104108" y="348520"/>
                      </a:lnTo>
                      <a:close/>
                      <a:moveTo>
                        <a:pt x="104108" y="322707"/>
                      </a:moveTo>
                      <a:lnTo>
                        <a:pt x="0" y="322707"/>
                      </a:lnTo>
                      <a:lnTo>
                        <a:pt x="0" y="309753"/>
                      </a:lnTo>
                      <a:lnTo>
                        <a:pt x="104108" y="309753"/>
                      </a:lnTo>
                      <a:lnTo>
                        <a:pt x="104108" y="322707"/>
                      </a:lnTo>
                      <a:close/>
                      <a:moveTo>
                        <a:pt x="104108" y="296894"/>
                      </a:moveTo>
                      <a:lnTo>
                        <a:pt x="0" y="296894"/>
                      </a:lnTo>
                      <a:lnTo>
                        <a:pt x="0" y="283940"/>
                      </a:lnTo>
                      <a:lnTo>
                        <a:pt x="104108" y="283940"/>
                      </a:lnTo>
                      <a:lnTo>
                        <a:pt x="104108" y="296894"/>
                      </a:lnTo>
                      <a:close/>
                      <a:moveTo>
                        <a:pt x="104108" y="271082"/>
                      </a:moveTo>
                      <a:lnTo>
                        <a:pt x="0" y="271082"/>
                      </a:lnTo>
                      <a:lnTo>
                        <a:pt x="0" y="258128"/>
                      </a:lnTo>
                      <a:lnTo>
                        <a:pt x="104108" y="258128"/>
                      </a:lnTo>
                      <a:lnTo>
                        <a:pt x="104108" y="271082"/>
                      </a:lnTo>
                      <a:close/>
                      <a:moveTo>
                        <a:pt x="104108" y="245269"/>
                      </a:moveTo>
                      <a:lnTo>
                        <a:pt x="0" y="245269"/>
                      </a:lnTo>
                      <a:lnTo>
                        <a:pt x="0" y="232315"/>
                      </a:lnTo>
                      <a:lnTo>
                        <a:pt x="104108" y="232315"/>
                      </a:lnTo>
                      <a:lnTo>
                        <a:pt x="104108" y="245269"/>
                      </a:lnTo>
                      <a:close/>
                      <a:moveTo>
                        <a:pt x="104108" y="219456"/>
                      </a:moveTo>
                      <a:lnTo>
                        <a:pt x="0" y="219456"/>
                      </a:lnTo>
                      <a:lnTo>
                        <a:pt x="0" y="206502"/>
                      </a:lnTo>
                      <a:lnTo>
                        <a:pt x="104108" y="206502"/>
                      </a:lnTo>
                      <a:lnTo>
                        <a:pt x="104108" y="219456"/>
                      </a:lnTo>
                      <a:close/>
                      <a:moveTo>
                        <a:pt x="104108" y="193643"/>
                      </a:moveTo>
                      <a:lnTo>
                        <a:pt x="0" y="193643"/>
                      </a:lnTo>
                      <a:lnTo>
                        <a:pt x="0" y="180689"/>
                      </a:lnTo>
                      <a:lnTo>
                        <a:pt x="104108" y="180689"/>
                      </a:lnTo>
                      <a:lnTo>
                        <a:pt x="104108" y="193643"/>
                      </a:lnTo>
                      <a:close/>
                      <a:moveTo>
                        <a:pt x="104108" y="167831"/>
                      </a:moveTo>
                      <a:lnTo>
                        <a:pt x="0" y="167831"/>
                      </a:lnTo>
                      <a:lnTo>
                        <a:pt x="0" y="154877"/>
                      </a:lnTo>
                      <a:lnTo>
                        <a:pt x="104108" y="154877"/>
                      </a:lnTo>
                      <a:lnTo>
                        <a:pt x="104108" y="167831"/>
                      </a:lnTo>
                      <a:close/>
                      <a:moveTo>
                        <a:pt x="104108" y="142018"/>
                      </a:moveTo>
                      <a:lnTo>
                        <a:pt x="0" y="142018"/>
                      </a:lnTo>
                      <a:lnTo>
                        <a:pt x="0" y="129064"/>
                      </a:lnTo>
                      <a:lnTo>
                        <a:pt x="104108" y="129064"/>
                      </a:lnTo>
                      <a:lnTo>
                        <a:pt x="104108" y="142018"/>
                      </a:lnTo>
                      <a:close/>
                      <a:moveTo>
                        <a:pt x="104108" y="116205"/>
                      </a:moveTo>
                      <a:lnTo>
                        <a:pt x="0" y="116205"/>
                      </a:lnTo>
                      <a:lnTo>
                        <a:pt x="0" y="103251"/>
                      </a:lnTo>
                      <a:lnTo>
                        <a:pt x="104108" y="103251"/>
                      </a:lnTo>
                      <a:lnTo>
                        <a:pt x="104108" y="116205"/>
                      </a:lnTo>
                      <a:close/>
                      <a:moveTo>
                        <a:pt x="104108" y="90392"/>
                      </a:moveTo>
                      <a:lnTo>
                        <a:pt x="0" y="90392"/>
                      </a:lnTo>
                      <a:lnTo>
                        <a:pt x="0" y="77438"/>
                      </a:lnTo>
                      <a:lnTo>
                        <a:pt x="104108" y="77438"/>
                      </a:lnTo>
                      <a:lnTo>
                        <a:pt x="104108" y="90392"/>
                      </a:lnTo>
                      <a:close/>
                      <a:moveTo>
                        <a:pt x="104108" y="64580"/>
                      </a:moveTo>
                      <a:lnTo>
                        <a:pt x="0" y="64580"/>
                      </a:lnTo>
                      <a:lnTo>
                        <a:pt x="0" y="51626"/>
                      </a:lnTo>
                      <a:lnTo>
                        <a:pt x="104108" y="51626"/>
                      </a:lnTo>
                      <a:lnTo>
                        <a:pt x="104108" y="64580"/>
                      </a:lnTo>
                      <a:close/>
                      <a:moveTo>
                        <a:pt x="104108" y="38767"/>
                      </a:moveTo>
                      <a:lnTo>
                        <a:pt x="0" y="38767"/>
                      </a:lnTo>
                      <a:lnTo>
                        <a:pt x="0" y="25813"/>
                      </a:lnTo>
                      <a:lnTo>
                        <a:pt x="104108" y="25813"/>
                      </a:lnTo>
                      <a:lnTo>
                        <a:pt x="104108" y="38767"/>
                      </a:lnTo>
                      <a:close/>
                      <a:moveTo>
                        <a:pt x="104108" y="12954"/>
                      </a:moveTo>
                      <a:lnTo>
                        <a:pt x="0" y="12954"/>
                      </a:lnTo>
                      <a:lnTo>
                        <a:pt x="0" y="0"/>
                      </a:lnTo>
                      <a:lnTo>
                        <a:pt x="104108" y="0"/>
                      </a:lnTo>
                      <a:lnTo>
                        <a:pt x="104108" y="12954"/>
                      </a:ln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3734" name="Google Shape;3734;p324"/>
              <p:cNvGrpSpPr/>
              <p:nvPr/>
            </p:nvGrpSpPr>
            <p:grpSpPr>
              <a:xfrm>
                <a:off x="985543" y="-3050905"/>
                <a:ext cx="95250" cy="838581"/>
                <a:chOff x="985543" y="-3050905"/>
                <a:chExt cx="95250" cy="838581"/>
              </a:xfrm>
            </p:grpSpPr>
            <p:sp>
              <p:nvSpPr>
                <p:cNvPr id="3735" name="Google Shape;3735;p324"/>
                <p:cNvSpPr/>
                <p:nvPr/>
              </p:nvSpPr>
              <p:spPr>
                <a:xfrm>
                  <a:off x="985543" y="-3050524"/>
                  <a:ext cx="95250" cy="838200"/>
                </a:xfrm>
                <a:custGeom>
                  <a:rect b="b" l="l" r="r" t="t"/>
                  <a:pathLst>
                    <a:path extrusionOk="0" h="838200" w="95250">
                      <a:moveTo>
                        <a:pt x="104108" y="838867"/>
                      </a:moveTo>
                      <a:lnTo>
                        <a:pt x="0" y="838867"/>
                      </a:lnTo>
                      <a:lnTo>
                        <a:pt x="0" y="826008"/>
                      </a:lnTo>
                      <a:lnTo>
                        <a:pt x="104108" y="826008"/>
                      </a:lnTo>
                      <a:lnTo>
                        <a:pt x="104108" y="838867"/>
                      </a:lnTo>
                      <a:close/>
                      <a:moveTo>
                        <a:pt x="104108" y="813054"/>
                      </a:moveTo>
                      <a:lnTo>
                        <a:pt x="0" y="813054"/>
                      </a:lnTo>
                      <a:lnTo>
                        <a:pt x="0" y="800195"/>
                      </a:lnTo>
                      <a:lnTo>
                        <a:pt x="104108" y="800195"/>
                      </a:lnTo>
                      <a:lnTo>
                        <a:pt x="104108" y="813054"/>
                      </a:lnTo>
                      <a:close/>
                      <a:moveTo>
                        <a:pt x="104108" y="787241"/>
                      </a:moveTo>
                      <a:lnTo>
                        <a:pt x="0" y="787241"/>
                      </a:lnTo>
                      <a:lnTo>
                        <a:pt x="0" y="774383"/>
                      </a:lnTo>
                      <a:lnTo>
                        <a:pt x="104108" y="774383"/>
                      </a:lnTo>
                      <a:lnTo>
                        <a:pt x="104108" y="787241"/>
                      </a:lnTo>
                      <a:close/>
                      <a:moveTo>
                        <a:pt x="104108" y="761429"/>
                      </a:moveTo>
                      <a:lnTo>
                        <a:pt x="0" y="761429"/>
                      </a:lnTo>
                      <a:lnTo>
                        <a:pt x="0" y="748570"/>
                      </a:lnTo>
                      <a:lnTo>
                        <a:pt x="104108" y="748570"/>
                      </a:lnTo>
                      <a:lnTo>
                        <a:pt x="104108" y="761429"/>
                      </a:lnTo>
                      <a:close/>
                      <a:moveTo>
                        <a:pt x="104108" y="735616"/>
                      </a:moveTo>
                      <a:lnTo>
                        <a:pt x="0" y="735616"/>
                      </a:lnTo>
                      <a:lnTo>
                        <a:pt x="0" y="722757"/>
                      </a:lnTo>
                      <a:lnTo>
                        <a:pt x="104108" y="722757"/>
                      </a:lnTo>
                      <a:lnTo>
                        <a:pt x="104108" y="735616"/>
                      </a:lnTo>
                      <a:close/>
                      <a:moveTo>
                        <a:pt x="104108" y="709803"/>
                      </a:moveTo>
                      <a:lnTo>
                        <a:pt x="0" y="709803"/>
                      </a:lnTo>
                      <a:lnTo>
                        <a:pt x="0" y="696944"/>
                      </a:lnTo>
                      <a:lnTo>
                        <a:pt x="104108" y="696944"/>
                      </a:lnTo>
                      <a:lnTo>
                        <a:pt x="104108" y="709803"/>
                      </a:lnTo>
                      <a:close/>
                      <a:moveTo>
                        <a:pt x="104108" y="683990"/>
                      </a:moveTo>
                      <a:lnTo>
                        <a:pt x="0" y="683990"/>
                      </a:lnTo>
                      <a:lnTo>
                        <a:pt x="0" y="671131"/>
                      </a:lnTo>
                      <a:lnTo>
                        <a:pt x="104108" y="671131"/>
                      </a:lnTo>
                      <a:lnTo>
                        <a:pt x="104108" y="683990"/>
                      </a:lnTo>
                      <a:close/>
                      <a:moveTo>
                        <a:pt x="104108" y="658178"/>
                      </a:moveTo>
                      <a:lnTo>
                        <a:pt x="0" y="658178"/>
                      </a:lnTo>
                      <a:lnTo>
                        <a:pt x="0" y="645319"/>
                      </a:lnTo>
                      <a:lnTo>
                        <a:pt x="104108" y="645319"/>
                      </a:lnTo>
                      <a:lnTo>
                        <a:pt x="104108" y="658178"/>
                      </a:lnTo>
                      <a:close/>
                      <a:moveTo>
                        <a:pt x="104108" y="632365"/>
                      </a:moveTo>
                      <a:lnTo>
                        <a:pt x="0" y="632365"/>
                      </a:lnTo>
                      <a:lnTo>
                        <a:pt x="0" y="619506"/>
                      </a:lnTo>
                      <a:lnTo>
                        <a:pt x="104108" y="619506"/>
                      </a:lnTo>
                      <a:lnTo>
                        <a:pt x="104108" y="632365"/>
                      </a:lnTo>
                      <a:close/>
                      <a:moveTo>
                        <a:pt x="104108" y="606552"/>
                      </a:moveTo>
                      <a:lnTo>
                        <a:pt x="0" y="606552"/>
                      </a:lnTo>
                      <a:lnTo>
                        <a:pt x="0" y="593693"/>
                      </a:lnTo>
                      <a:lnTo>
                        <a:pt x="104108" y="593693"/>
                      </a:lnTo>
                      <a:lnTo>
                        <a:pt x="104108" y="606552"/>
                      </a:lnTo>
                      <a:close/>
                      <a:moveTo>
                        <a:pt x="104108" y="580739"/>
                      </a:moveTo>
                      <a:lnTo>
                        <a:pt x="0" y="580739"/>
                      </a:lnTo>
                      <a:lnTo>
                        <a:pt x="0" y="567880"/>
                      </a:lnTo>
                      <a:lnTo>
                        <a:pt x="104108" y="567880"/>
                      </a:lnTo>
                      <a:lnTo>
                        <a:pt x="104108" y="580739"/>
                      </a:lnTo>
                      <a:close/>
                      <a:moveTo>
                        <a:pt x="104108" y="554926"/>
                      </a:moveTo>
                      <a:lnTo>
                        <a:pt x="0" y="554926"/>
                      </a:lnTo>
                      <a:lnTo>
                        <a:pt x="0" y="542068"/>
                      </a:lnTo>
                      <a:lnTo>
                        <a:pt x="104108" y="542068"/>
                      </a:lnTo>
                      <a:lnTo>
                        <a:pt x="104108" y="554926"/>
                      </a:lnTo>
                      <a:close/>
                      <a:moveTo>
                        <a:pt x="104108" y="529114"/>
                      </a:moveTo>
                      <a:lnTo>
                        <a:pt x="0" y="529114"/>
                      </a:lnTo>
                      <a:lnTo>
                        <a:pt x="0" y="516255"/>
                      </a:lnTo>
                      <a:lnTo>
                        <a:pt x="104108" y="516255"/>
                      </a:lnTo>
                      <a:lnTo>
                        <a:pt x="104108" y="529114"/>
                      </a:lnTo>
                      <a:close/>
                      <a:moveTo>
                        <a:pt x="104108" y="503301"/>
                      </a:moveTo>
                      <a:lnTo>
                        <a:pt x="0" y="503301"/>
                      </a:lnTo>
                      <a:lnTo>
                        <a:pt x="0" y="490442"/>
                      </a:lnTo>
                      <a:lnTo>
                        <a:pt x="104108" y="490442"/>
                      </a:lnTo>
                      <a:lnTo>
                        <a:pt x="104108" y="503301"/>
                      </a:lnTo>
                      <a:close/>
                      <a:moveTo>
                        <a:pt x="104108" y="477488"/>
                      </a:moveTo>
                      <a:lnTo>
                        <a:pt x="0" y="477488"/>
                      </a:lnTo>
                      <a:lnTo>
                        <a:pt x="0" y="464630"/>
                      </a:lnTo>
                      <a:lnTo>
                        <a:pt x="104108" y="464630"/>
                      </a:lnTo>
                      <a:lnTo>
                        <a:pt x="104108" y="477488"/>
                      </a:lnTo>
                      <a:close/>
                      <a:moveTo>
                        <a:pt x="104108" y="451675"/>
                      </a:moveTo>
                      <a:lnTo>
                        <a:pt x="0" y="451675"/>
                      </a:lnTo>
                      <a:lnTo>
                        <a:pt x="0" y="438817"/>
                      </a:lnTo>
                      <a:lnTo>
                        <a:pt x="104108" y="438817"/>
                      </a:lnTo>
                      <a:lnTo>
                        <a:pt x="104108" y="451675"/>
                      </a:lnTo>
                      <a:close/>
                      <a:moveTo>
                        <a:pt x="104108" y="425863"/>
                      </a:moveTo>
                      <a:lnTo>
                        <a:pt x="0" y="425863"/>
                      </a:lnTo>
                      <a:lnTo>
                        <a:pt x="0" y="413004"/>
                      </a:lnTo>
                      <a:lnTo>
                        <a:pt x="104108" y="413004"/>
                      </a:lnTo>
                      <a:lnTo>
                        <a:pt x="104108" y="425863"/>
                      </a:lnTo>
                      <a:close/>
                      <a:moveTo>
                        <a:pt x="104108" y="400050"/>
                      </a:moveTo>
                      <a:lnTo>
                        <a:pt x="0" y="400050"/>
                      </a:lnTo>
                      <a:lnTo>
                        <a:pt x="0" y="387191"/>
                      </a:lnTo>
                      <a:lnTo>
                        <a:pt x="104108" y="387191"/>
                      </a:lnTo>
                      <a:lnTo>
                        <a:pt x="104108" y="400050"/>
                      </a:lnTo>
                      <a:close/>
                      <a:moveTo>
                        <a:pt x="104108" y="374237"/>
                      </a:moveTo>
                      <a:lnTo>
                        <a:pt x="0" y="374237"/>
                      </a:lnTo>
                      <a:lnTo>
                        <a:pt x="0" y="361379"/>
                      </a:lnTo>
                      <a:lnTo>
                        <a:pt x="104108" y="361379"/>
                      </a:lnTo>
                      <a:lnTo>
                        <a:pt x="104108" y="374237"/>
                      </a:lnTo>
                      <a:close/>
                      <a:moveTo>
                        <a:pt x="104108" y="348425"/>
                      </a:moveTo>
                      <a:lnTo>
                        <a:pt x="0" y="348425"/>
                      </a:lnTo>
                      <a:lnTo>
                        <a:pt x="0" y="335566"/>
                      </a:lnTo>
                      <a:lnTo>
                        <a:pt x="104108" y="335566"/>
                      </a:lnTo>
                      <a:lnTo>
                        <a:pt x="104108" y="348425"/>
                      </a:lnTo>
                      <a:close/>
                      <a:moveTo>
                        <a:pt x="104108" y="322612"/>
                      </a:moveTo>
                      <a:lnTo>
                        <a:pt x="0" y="322612"/>
                      </a:lnTo>
                      <a:lnTo>
                        <a:pt x="0" y="309753"/>
                      </a:lnTo>
                      <a:lnTo>
                        <a:pt x="104108" y="309753"/>
                      </a:lnTo>
                      <a:lnTo>
                        <a:pt x="104108" y="322612"/>
                      </a:lnTo>
                      <a:close/>
                      <a:moveTo>
                        <a:pt x="104108" y="296799"/>
                      </a:moveTo>
                      <a:lnTo>
                        <a:pt x="0" y="296799"/>
                      </a:lnTo>
                      <a:lnTo>
                        <a:pt x="0" y="283940"/>
                      </a:lnTo>
                      <a:lnTo>
                        <a:pt x="104108" y="283940"/>
                      </a:lnTo>
                      <a:lnTo>
                        <a:pt x="104108" y="296799"/>
                      </a:lnTo>
                      <a:close/>
                      <a:moveTo>
                        <a:pt x="104108" y="270986"/>
                      </a:moveTo>
                      <a:lnTo>
                        <a:pt x="0" y="270986"/>
                      </a:lnTo>
                      <a:lnTo>
                        <a:pt x="0" y="258128"/>
                      </a:lnTo>
                      <a:lnTo>
                        <a:pt x="104108" y="258128"/>
                      </a:lnTo>
                      <a:lnTo>
                        <a:pt x="104108" y="270986"/>
                      </a:lnTo>
                      <a:close/>
                      <a:moveTo>
                        <a:pt x="104108" y="245174"/>
                      </a:moveTo>
                      <a:lnTo>
                        <a:pt x="0" y="245174"/>
                      </a:lnTo>
                      <a:lnTo>
                        <a:pt x="0" y="232315"/>
                      </a:lnTo>
                      <a:lnTo>
                        <a:pt x="104108" y="232315"/>
                      </a:lnTo>
                      <a:lnTo>
                        <a:pt x="104108" y="245174"/>
                      </a:lnTo>
                      <a:close/>
                      <a:moveTo>
                        <a:pt x="104108" y="219361"/>
                      </a:moveTo>
                      <a:lnTo>
                        <a:pt x="0" y="219361"/>
                      </a:lnTo>
                      <a:lnTo>
                        <a:pt x="0" y="206502"/>
                      </a:lnTo>
                      <a:lnTo>
                        <a:pt x="104108" y="206502"/>
                      </a:lnTo>
                      <a:lnTo>
                        <a:pt x="104108" y="219361"/>
                      </a:lnTo>
                      <a:close/>
                      <a:moveTo>
                        <a:pt x="104108" y="193548"/>
                      </a:moveTo>
                      <a:lnTo>
                        <a:pt x="0" y="193548"/>
                      </a:lnTo>
                      <a:lnTo>
                        <a:pt x="0" y="180689"/>
                      </a:lnTo>
                      <a:lnTo>
                        <a:pt x="104108" y="180689"/>
                      </a:lnTo>
                      <a:lnTo>
                        <a:pt x="104108" y="193548"/>
                      </a:lnTo>
                      <a:close/>
                      <a:moveTo>
                        <a:pt x="104108" y="167735"/>
                      </a:moveTo>
                      <a:lnTo>
                        <a:pt x="0" y="167735"/>
                      </a:lnTo>
                      <a:lnTo>
                        <a:pt x="0" y="154876"/>
                      </a:lnTo>
                      <a:lnTo>
                        <a:pt x="104108" y="154876"/>
                      </a:lnTo>
                      <a:lnTo>
                        <a:pt x="104108" y="167735"/>
                      </a:lnTo>
                      <a:close/>
                      <a:moveTo>
                        <a:pt x="104108" y="141922"/>
                      </a:moveTo>
                      <a:lnTo>
                        <a:pt x="0" y="141922"/>
                      </a:lnTo>
                      <a:lnTo>
                        <a:pt x="0" y="129064"/>
                      </a:lnTo>
                      <a:lnTo>
                        <a:pt x="104108" y="129064"/>
                      </a:lnTo>
                      <a:lnTo>
                        <a:pt x="104108" y="141922"/>
                      </a:lnTo>
                      <a:close/>
                      <a:moveTo>
                        <a:pt x="104108" y="116110"/>
                      </a:moveTo>
                      <a:lnTo>
                        <a:pt x="0" y="116110"/>
                      </a:lnTo>
                      <a:lnTo>
                        <a:pt x="0" y="103251"/>
                      </a:lnTo>
                      <a:lnTo>
                        <a:pt x="104108" y="103251"/>
                      </a:lnTo>
                      <a:lnTo>
                        <a:pt x="104108" y="116110"/>
                      </a:lnTo>
                      <a:close/>
                      <a:moveTo>
                        <a:pt x="104108" y="90297"/>
                      </a:moveTo>
                      <a:lnTo>
                        <a:pt x="0" y="90297"/>
                      </a:lnTo>
                      <a:lnTo>
                        <a:pt x="0" y="77438"/>
                      </a:lnTo>
                      <a:lnTo>
                        <a:pt x="104108" y="77438"/>
                      </a:lnTo>
                      <a:lnTo>
                        <a:pt x="104108" y="90297"/>
                      </a:lnTo>
                      <a:close/>
                      <a:moveTo>
                        <a:pt x="104108" y="64484"/>
                      </a:moveTo>
                      <a:lnTo>
                        <a:pt x="0" y="64484"/>
                      </a:lnTo>
                      <a:lnTo>
                        <a:pt x="0" y="51625"/>
                      </a:lnTo>
                      <a:lnTo>
                        <a:pt x="104108" y="51625"/>
                      </a:lnTo>
                      <a:lnTo>
                        <a:pt x="104108" y="64484"/>
                      </a:lnTo>
                      <a:close/>
                      <a:moveTo>
                        <a:pt x="104108" y="38671"/>
                      </a:moveTo>
                      <a:lnTo>
                        <a:pt x="0" y="38671"/>
                      </a:lnTo>
                      <a:lnTo>
                        <a:pt x="0" y="25813"/>
                      </a:lnTo>
                      <a:lnTo>
                        <a:pt x="104108" y="25813"/>
                      </a:lnTo>
                      <a:lnTo>
                        <a:pt x="104108" y="38671"/>
                      </a:lnTo>
                      <a:close/>
                      <a:moveTo>
                        <a:pt x="104108" y="12859"/>
                      </a:moveTo>
                      <a:lnTo>
                        <a:pt x="0" y="12859"/>
                      </a:lnTo>
                      <a:lnTo>
                        <a:pt x="0" y="0"/>
                      </a:lnTo>
                      <a:lnTo>
                        <a:pt x="104108" y="0"/>
                      </a:lnTo>
                      <a:lnTo>
                        <a:pt x="104108" y="12859"/>
                      </a:ln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36" name="Google Shape;3736;p324"/>
                <p:cNvSpPr/>
                <p:nvPr/>
              </p:nvSpPr>
              <p:spPr>
                <a:xfrm>
                  <a:off x="985543" y="-3050905"/>
                  <a:ext cx="95250" cy="838200"/>
                </a:xfrm>
                <a:custGeom>
                  <a:rect b="b" l="l" r="r" t="t"/>
                  <a:pathLst>
                    <a:path extrusionOk="0" h="838200" w="95250">
                      <a:moveTo>
                        <a:pt x="104108" y="838867"/>
                      </a:moveTo>
                      <a:lnTo>
                        <a:pt x="0" y="838867"/>
                      </a:lnTo>
                      <a:lnTo>
                        <a:pt x="0" y="826008"/>
                      </a:lnTo>
                      <a:lnTo>
                        <a:pt x="104108" y="826008"/>
                      </a:lnTo>
                      <a:lnTo>
                        <a:pt x="104108" y="838867"/>
                      </a:lnTo>
                      <a:close/>
                      <a:moveTo>
                        <a:pt x="104108" y="813054"/>
                      </a:moveTo>
                      <a:lnTo>
                        <a:pt x="0" y="813054"/>
                      </a:lnTo>
                      <a:lnTo>
                        <a:pt x="0" y="800195"/>
                      </a:lnTo>
                      <a:lnTo>
                        <a:pt x="104108" y="800195"/>
                      </a:lnTo>
                      <a:lnTo>
                        <a:pt x="104108" y="813054"/>
                      </a:lnTo>
                      <a:close/>
                      <a:moveTo>
                        <a:pt x="104108" y="787241"/>
                      </a:moveTo>
                      <a:lnTo>
                        <a:pt x="0" y="787241"/>
                      </a:lnTo>
                      <a:lnTo>
                        <a:pt x="0" y="774383"/>
                      </a:lnTo>
                      <a:lnTo>
                        <a:pt x="104108" y="774383"/>
                      </a:lnTo>
                      <a:lnTo>
                        <a:pt x="104108" y="787241"/>
                      </a:lnTo>
                      <a:close/>
                      <a:moveTo>
                        <a:pt x="104108" y="761429"/>
                      </a:moveTo>
                      <a:lnTo>
                        <a:pt x="0" y="761429"/>
                      </a:lnTo>
                      <a:lnTo>
                        <a:pt x="0" y="748570"/>
                      </a:lnTo>
                      <a:lnTo>
                        <a:pt x="104108" y="748570"/>
                      </a:lnTo>
                      <a:lnTo>
                        <a:pt x="104108" y="761429"/>
                      </a:lnTo>
                      <a:close/>
                      <a:moveTo>
                        <a:pt x="104108" y="735616"/>
                      </a:moveTo>
                      <a:lnTo>
                        <a:pt x="0" y="735616"/>
                      </a:lnTo>
                      <a:lnTo>
                        <a:pt x="0" y="722757"/>
                      </a:lnTo>
                      <a:lnTo>
                        <a:pt x="104108" y="722757"/>
                      </a:lnTo>
                      <a:lnTo>
                        <a:pt x="104108" y="735616"/>
                      </a:lnTo>
                      <a:close/>
                      <a:moveTo>
                        <a:pt x="104108" y="709803"/>
                      </a:moveTo>
                      <a:lnTo>
                        <a:pt x="0" y="709803"/>
                      </a:lnTo>
                      <a:lnTo>
                        <a:pt x="0" y="696944"/>
                      </a:lnTo>
                      <a:lnTo>
                        <a:pt x="104108" y="696944"/>
                      </a:lnTo>
                      <a:lnTo>
                        <a:pt x="104108" y="709803"/>
                      </a:lnTo>
                      <a:close/>
                      <a:moveTo>
                        <a:pt x="104108" y="683990"/>
                      </a:moveTo>
                      <a:lnTo>
                        <a:pt x="0" y="683990"/>
                      </a:lnTo>
                      <a:lnTo>
                        <a:pt x="0" y="671131"/>
                      </a:lnTo>
                      <a:lnTo>
                        <a:pt x="104108" y="671131"/>
                      </a:lnTo>
                      <a:lnTo>
                        <a:pt x="104108" y="683990"/>
                      </a:lnTo>
                      <a:close/>
                      <a:moveTo>
                        <a:pt x="104108" y="658178"/>
                      </a:moveTo>
                      <a:lnTo>
                        <a:pt x="0" y="658178"/>
                      </a:lnTo>
                      <a:lnTo>
                        <a:pt x="0" y="645319"/>
                      </a:lnTo>
                      <a:lnTo>
                        <a:pt x="104108" y="645319"/>
                      </a:lnTo>
                      <a:lnTo>
                        <a:pt x="104108" y="658178"/>
                      </a:lnTo>
                      <a:close/>
                      <a:moveTo>
                        <a:pt x="104108" y="632365"/>
                      </a:moveTo>
                      <a:lnTo>
                        <a:pt x="0" y="632365"/>
                      </a:lnTo>
                      <a:lnTo>
                        <a:pt x="0" y="619506"/>
                      </a:lnTo>
                      <a:lnTo>
                        <a:pt x="104108" y="619506"/>
                      </a:lnTo>
                      <a:lnTo>
                        <a:pt x="104108" y="632365"/>
                      </a:lnTo>
                      <a:close/>
                      <a:moveTo>
                        <a:pt x="104108" y="606552"/>
                      </a:moveTo>
                      <a:lnTo>
                        <a:pt x="0" y="606552"/>
                      </a:lnTo>
                      <a:lnTo>
                        <a:pt x="0" y="593693"/>
                      </a:lnTo>
                      <a:lnTo>
                        <a:pt x="104108" y="593693"/>
                      </a:lnTo>
                      <a:lnTo>
                        <a:pt x="104108" y="606552"/>
                      </a:lnTo>
                      <a:close/>
                      <a:moveTo>
                        <a:pt x="104108" y="580739"/>
                      </a:moveTo>
                      <a:lnTo>
                        <a:pt x="0" y="580739"/>
                      </a:lnTo>
                      <a:lnTo>
                        <a:pt x="0" y="567880"/>
                      </a:lnTo>
                      <a:lnTo>
                        <a:pt x="104108" y="567880"/>
                      </a:lnTo>
                      <a:lnTo>
                        <a:pt x="104108" y="580739"/>
                      </a:lnTo>
                      <a:close/>
                      <a:moveTo>
                        <a:pt x="104108" y="554926"/>
                      </a:moveTo>
                      <a:lnTo>
                        <a:pt x="0" y="554926"/>
                      </a:lnTo>
                      <a:lnTo>
                        <a:pt x="0" y="542068"/>
                      </a:lnTo>
                      <a:lnTo>
                        <a:pt x="104108" y="542068"/>
                      </a:lnTo>
                      <a:lnTo>
                        <a:pt x="104108" y="554926"/>
                      </a:lnTo>
                      <a:close/>
                      <a:moveTo>
                        <a:pt x="104108" y="529114"/>
                      </a:moveTo>
                      <a:lnTo>
                        <a:pt x="0" y="529114"/>
                      </a:lnTo>
                      <a:lnTo>
                        <a:pt x="0" y="516255"/>
                      </a:lnTo>
                      <a:lnTo>
                        <a:pt x="104108" y="516255"/>
                      </a:lnTo>
                      <a:lnTo>
                        <a:pt x="104108" y="529114"/>
                      </a:lnTo>
                      <a:close/>
                      <a:moveTo>
                        <a:pt x="104108" y="503301"/>
                      </a:moveTo>
                      <a:lnTo>
                        <a:pt x="0" y="503301"/>
                      </a:lnTo>
                      <a:lnTo>
                        <a:pt x="0" y="490442"/>
                      </a:lnTo>
                      <a:lnTo>
                        <a:pt x="104108" y="490442"/>
                      </a:lnTo>
                      <a:lnTo>
                        <a:pt x="104108" y="503301"/>
                      </a:lnTo>
                      <a:close/>
                      <a:moveTo>
                        <a:pt x="104108" y="477488"/>
                      </a:moveTo>
                      <a:lnTo>
                        <a:pt x="0" y="477488"/>
                      </a:lnTo>
                      <a:lnTo>
                        <a:pt x="0" y="464630"/>
                      </a:lnTo>
                      <a:lnTo>
                        <a:pt x="104108" y="464630"/>
                      </a:lnTo>
                      <a:lnTo>
                        <a:pt x="104108" y="477488"/>
                      </a:lnTo>
                      <a:close/>
                      <a:moveTo>
                        <a:pt x="104108" y="451675"/>
                      </a:moveTo>
                      <a:lnTo>
                        <a:pt x="0" y="451675"/>
                      </a:lnTo>
                      <a:lnTo>
                        <a:pt x="0" y="438817"/>
                      </a:lnTo>
                      <a:lnTo>
                        <a:pt x="104108" y="438817"/>
                      </a:lnTo>
                      <a:lnTo>
                        <a:pt x="104108" y="451675"/>
                      </a:lnTo>
                      <a:close/>
                      <a:moveTo>
                        <a:pt x="104108" y="425863"/>
                      </a:moveTo>
                      <a:lnTo>
                        <a:pt x="0" y="425863"/>
                      </a:lnTo>
                      <a:lnTo>
                        <a:pt x="0" y="413004"/>
                      </a:lnTo>
                      <a:lnTo>
                        <a:pt x="104108" y="413004"/>
                      </a:lnTo>
                      <a:lnTo>
                        <a:pt x="104108" y="425863"/>
                      </a:lnTo>
                      <a:close/>
                      <a:moveTo>
                        <a:pt x="104108" y="400050"/>
                      </a:moveTo>
                      <a:lnTo>
                        <a:pt x="0" y="400050"/>
                      </a:lnTo>
                      <a:lnTo>
                        <a:pt x="0" y="387191"/>
                      </a:lnTo>
                      <a:lnTo>
                        <a:pt x="104108" y="387191"/>
                      </a:lnTo>
                      <a:lnTo>
                        <a:pt x="104108" y="400050"/>
                      </a:lnTo>
                      <a:close/>
                      <a:moveTo>
                        <a:pt x="104108" y="374237"/>
                      </a:moveTo>
                      <a:lnTo>
                        <a:pt x="0" y="374237"/>
                      </a:lnTo>
                      <a:lnTo>
                        <a:pt x="0" y="361379"/>
                      </a:lnTo>
                      <a:lnTo>
                        <a:pt x="104108" y="361379"/>
                      </a:lnTo>
                      <a:lnTo>
                        <a:pt x="104108" y="374237"/>
                      </a:lnTo>
                      <a:close/>
                      <a:moveTo>
                        <a:pt x="104108" y="348425"/>
                      </a:moveTo>
                      <a:lnTo>
                        <a:pt x="0" y="348425"/>
                      </a:lnTo>
                      <a:lnTo>
                        <a:pt x="0" y="335566"/>
                      </a:lnTo>
                      <a:lnTo>
                        <a:pt x="104108" y="335566"/>
                      </a:lnTo>
                      <a:lnTo>
                        <a:pt x="104108" y="348425"/>
                      </a:lnTo>
                      <a:close/>
                      <a:moveTo>
                        <a:pt x="104108" y="322612"/>
                      </a:moveTo>
                      <a:lnTo>
                        <a:pt x="0" y="322612"/>
                      </a:lnTo>
                      <a:lnTo>
                        <a:pt x="0" y="309753"/>
                      </a:lnTo>
                      <a:lnTo>
                        <a:pt x="104108" y="309753"/>
                      </a:lnTo>
                      <a:lnTo>
                        <a:pt x="104108" y="322612"/>
                      </a:lnTo>
                      <a:close/>
                      <a:moveTo>
                        <a:pt x="104108" y="296799"/>
                      </a:moveTo>
                      <a:lnTo>
                        <a:pt x="0" y="296799"/>
                      </a:lnTo>
                      <a:lnTo>
                        <a:pt x="0" y="283940"/>
                      </a:lnTo>
                      <a:lnTo>
                        <a:pt x="104108" y="283940"/>
                      </a:lnTo>
                      <a:lnTo>
                        <a:pt x="104108" y="296799"/>
                      </a:lnTo>
                      <a:close/>
                      <a:moveTo>
                        <a:pt x="104108" y="270986"/>
                      </a:moveTo>
                      <a:lnTo>
                        <a:pt x="0" y="270986"/>
                      </a:lnTo>
                      <a:lnTo>
                        <a:pt x="0" y="258128"/>
                      </a:lnTo>
                      <a:lnTo>
                        <a:pt x="104108" y="258128"/>
                      </a:lnTo>
                      <a:lnTo>
                        <a:pt x="104108" y="270986"/>
                      </a:lnTo>
                      <a:close/>
                      <a:moveTo>
                        <a:pt x="104108" y="245174"/>
                      </a:moveTo>
                      <a:lnTo>
                        <a:pt x="0" y="245174"/>
                      </a:lnTo>
                      <a:lnTo>
                        <a:pt x="0" y="232315"/>
                      </a:lnTo>
                      <a:lnTo>
                        <a:pt x="104108" y="232315"/>
                      </a:lnTo>
                      <a:lnTo>
                        <a:pt x="104108" y="245174"/>
                      </a:lnTo>
                      <a:close/>
                      <a:moveTo>
                        <a:pt x="104108" y="219361"/>
                      </a:moveTo>
                      <a:lnTo>
                        <a:pt x="0" y="219361"/>
                      </a:lnTo>
                      <a:lnTo>
                        <a:pt x="0" y="206502"/>
                      </a:lnTo>
                      <a:lnTo>
                        <a:pt x="104108" y="206502"/>
                      </a:lnTo>
                      <a:lnTo>
                        <a:pt x="104108" y="219361"/>
                      </a:lnTo>
                      <a:close/>
                      <a:moveTo>
                        <a:pt x="104108" y="193548"/>
                      </a:moveTo>
                      <a:lnTo>
                        <a:pt x="0" y="193548"/>
                      </a:lnTo>
                      <a:lnTo>
                        <a:pt x="0" y="180689"/>
                      </a:lnTo>
                      <a:lnTo>
                        <a:pt x="104108" y="180689"/>
                      </a:lnTo>
                      <a:lnTo>
                        <a:pt x="104108" y="193548"/>
                      </a:lnTo>
                      <a:close/>
                      <a:moveTo>
                        <a:pt x="104108" y="167735"/>
                      </a:moveTo>
                      <a:lnTo>
                        <a:pt x="0" y="167735"/>
                      </a:lnTo>
                      <a:lnTo>
                        <a:pt x="0" y="154876"/>
                      </a:lnTo>
                      <a:lnTo>
                        <a:pt x="104108" y="154876"/>
                      </a:lnTo>
                      <a:lnTo>
                        <a:pt x="104108" y="167735"/>
                      </a:lnTo>
                      <a:close/>
                      <a:moveTo>
                        <a:pt x="104108" y="141922"/>
                      </a:moveTo>
                      <a:lnTo>
                        <a:pt x="0" y="141922"/>
                      </a:lnTo>
                      <a:lnTo>
                        <a:pt x="0" y="129064"/>
                      </a:lnTo>
                      <a:lnTo>
                        <a:pt x="104108" y="129064"/>
                      </a:lnTo>
                      <a:lnTo>
                        <a:pt x="104108" y="141922"/>
                      </a:lnTo>
                      <a:close/>
                      <a:moveTo>
                        <a:pt x="104108" y="116110"/>
                      </a:moveTo>
                      <a:lnTo>
                        <a:pt x="0" y="116110"/>
                      </a:lnTo>
                      <a:lnTo>
                        <a:pt x="0" y="103251"/>
                      </a:lnTo>
                      <a:lnTo>
                        <a:pt x="104108" y="103251"/>
                      </a:lnTo>
                      <a:lnTo>
                        <a:pt x="104108" y="116110"/>
                      </a:lnTo>
                      <a:close/>
                      <a:moveTo>
                        <a:pt x="104108" y="90297"/>
                      </a:moveTo>
                      <a:lnTo>
                        <a:pt x="0" y="90297"/>
                      </a:lnTo>
                      <a:lnTo>
                        <a:pt x="0" y="77438"/>
                      </a:lnTo>
                      <a:lnTo>
                        <a:pt x="104108" y="77438"/>
                      </a:lnTo>
                      <a:lnTo>
                        <a:pt x="104108" y="90297"/>
                      </a:lnTo>
                      <a:close/>
                      <a:moveTo>
                        <a:pt x="104108" y="64484"/>
                      </a:moveTo>
                      <a:lnTo>
                        <a:pt x="0" y="64484"/>
                      </a:lnTo>
                      <a:lnTo>
                        <a:pt x="0" y="51625"/>
                      </a:lnTo>
                      <a:lnTo>
                        <a:pt x="104108" y="51625"/>
                      </a:lnTo>
                      <a:lnTo>
                        <a:pt x="104108" y="64484"/>
                      </a:lnTo>
                      <a:close/>
                      <a:moveTo>
                        <a:pt x="104108" y="38671"/>
                      </a:moveTo>
                      <a:lnTo>
                        <a:pt x="0" y="38671"/>
                      </a:lnTo>
                      <a:lnTo>
                        <a:pt x="0" y="25813"/>
                      </a:lnTo>
                      <a:lnTo>
                        <a:pt x="104108" y="25813"/>
                      </a:lnTo>
                      <a:lnTo>
                        <a:pt x="104108" y="38671"/>
                      </a:lnTo>
                      <a:close/>
                      <a:moveTo>
                        <a:pt x="104108" y="12859"/>
                      </a:moveTo>
                      <a:lnTo>
                        <a:pt x="0" y="12859"/>
                      </a:lnTo>
                      <a:lnTo>
                        <a:pt x="0" y="0"/>
                      </a:lnTo>
                      <a:lnTo>
                        <a:pt x="104108" y="0"/>
                      </a:lnTo>
                      <a:lnTo>
                        <a:pt x="104108" y="12859"/>
                      </a:ln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3737" name="Google Shape;3737;p324"/>
              <p:cNvGrpSpPr/>
              <p:nvPr/>
            </p:nvGrpSpPr>
            <p:grpSpPr>
              <a:xfrm>
                <a:off x="1204809" y="-2703528"/>
                <a:ext cx="95250" cy="490823"/>
                <a:chOff x="1204809" y="-2703528"/>
                <a:chExt cx="95250" cy="490823"/>
              </a:xfrm>
            </p:grpSpPr>
            <p:sp>
              <p:nvSpPr>
                <p:cNvPr id="3738" name="Google Shape;3738;p324"/>
                <p:cNvSpPr/>
                <p:nvPr/>
              </p:nvSpPr>
              <p:spPr>
                <a:xfrm>
                  <a:off x="1204809" y="-2703528"/>
                  <a:ext cx="95250" cy="485775"/>
                </a:xfrm>
                <a:custGeom>
                  <a:rect b="b" l="l" r="r" t="t"/>
                  <a:pathLst>
                    <a:path extrusionOk="0" h="485775" w="95250">
                      <a:moveTo>
                        <a:pt x="104108" y="492157"/>
                      </a:moveTo>
                      <a:lnTo>
                        <a:pt x="0" y="492157"/>
                      </a:lnTo>
                      <a:lnTo>
                        <a:pt x="0" y="479584"/>
                      </a:lnTo>
                      <a:lnTo>
                        <a:pt x="104108" y="479584"/>
                      </a:lnTo>
                      <a:lnTo>
                        <a:pt x="104108" y="492157"/>
                      </a:lnTo>
                      <a:close/>
                      <a:moveTo>
                        <a:pt x="104108" y="466916"/>
                      </a:moveTo>
                      <a:lnTo>
                        <a:pt x="0" y="466916"/>
                      </a:lnTo>
                      <a:lnTo>
                        <a:pt x="0" y="454343"/>
                      </a:lnTo>
                      <a:lnTo>
                        <a:pt x="104108" y="454343"/>
                      </a:lnTo>
                      <a:lnTo>
                        <a:pt x="104108" y="466916"/>
                      </a:lnTo>
                      <a:close/>
                      <a:moveTo>
                        <a:pt x="104108" y="441674"/>
                      </a:moveTo>
                      <a:lnTo>
                        <a:pt x="0" y="441674"/>
                      </a:lnTo>
                      <a:lnTo>
                        <a:pt x="0" y="429101"/>
                      </a:lnTo>
                      <a:lnTo>
                        <a:pt x="104108" y="429101"/>
                      </a:lnTo>
                      <a:lnTo>
                        <a:pt x="104108" y="441674"/>
                      </a:lnTo>
                      <a:close/>
                      <a:moveTo>
                        <a:pt x="104108" y="416433"/>
                      </a:moveTo>
                      <a:lnTo>
                        <a:pt x="0" y="416433"/>
                      </a:lnTo>
                      <a:lnTo>
                        <a:pt x="0" y="403860"/>
                      </a:lnTo>
                      <a:lnTo>
                        <a:pt x="104108" y="403860"/>
                      </a:lnTo>
                      <a:lnTo>
                        <a:pt x="104108" y="416433"/>
                      </a:lnTo>
                      <a:close/>
                      <a:moveTo>
                        <a:pt x="104108" y="391192"/>
                      </a:moveTo>
                      <a:lnTo>
                        <a:pt x="0" y="391192"/>
                      </a:lnTo>
                      <a:lnTo>
                        <a:pt x="0" y="378619"/>
                      </a:lnTo>
                      <a:lnTo>
                        <a:pt x="104108" y="378619"/>
                      </a:lnTo>
                      <a:lnTo>
                        <a:pt x="104108" y="391192"/>
                      </a:lnTo>
                      <a:close/>
                      <a:moveTo>
                        <a:pt x="104108" y="365951"/>
                      </a:moveTo>
                      <a:lnTo>
                        <a:pt x="0" y="365951"/>
                      </a:lnTo>
                      <a:lnTo>
                        <a:pt x="0" y="353378"/>
                      </a:lnTo>
                      <a:lnTo>
                        <a:pt x="104108" y="353378"/>
                      </a:lnTo>
                      <a:lnTo>
                        <a:pt x="104108" y="365951"/>
                      </a:lnTo>
                      <a:close/>
                      <a:moveTo>
                        <a:pt x="104108" y="340709"/>
                      </a:moveTo>
                      <a:lnTo>
                        <a:pt x="0" y="340709"/>
                      </a:lnTo>
                      <a:lnTo>
                        <a:pt x="0" y="328136"/>
                      </a:lnTo>
                      <a:lnTo>
                        <a:pt x="104108" y="328136"/>
                      </a:lnTo>
                      <a:lnTo>
                        <a:pt x="104108" y="340709"/>
                      </a:lnTo>
                      <a:close/>
                      <a:moveTo>
                        <a:pt x="104108" y="315468"/>
                      </a:moveTo>
                      <a:lnTo>
                        <a:pt x="0" y="315468"/>
                      </a:lnTo>
                      <a:lnTo>
                        <a:pt x="0" y="302895"/>
                      </a:lnTo>
                      <a:lnTo>
                        <a:pt x="104108" y="302895"/>
                      </a:lnTo>
                      <a:lnTo>
                        <a:pt x="104108" y="315468"/>
                      </a:lnTo>
                      <a:close/>
                      <a:moveTo>
                        <a:pt x="104108" y="290227"/>
                      </a:moveTo>
                      <a:lnTo>
                        <a:pt x="0" y="290227"/>
                      </a:lnTo>
                      <a:lnTo>
                        <a:pt x="0" y="277654"/>
                      </a:lnTo>
                      <a:lnTo>
                        <a:pt x="104108" y="277654"/>
                      </a:lnTo>
                      <a:lnTo>
                        <a:pt x="104108" y="290227"/>
                      </a:lnTo>
                      <a:close/>
                      <a:moveTo>
                        <a:pt x="104108" y="264986"/>
                      </a:moveTo>
                      <a:lnTo>
                        <a:pt x="0" y="264986"/>
                      </a:lnTo>
                      <a:lnTo>
                        <a:pt x="0" y="252413"/>
                      </a:lnTo>
                      <a:lnTo>
                        <a:pt x="104108" y="252413"/>
                      </a:lnTo>
                      <a:lnTo>
                        <a:pt x="104108" y="264986"/>
                      </a:lnTo>
                      <a:close/>
                      <a:moveTo>
                        <a:pt x="104108" y="239744"/>
                      </a:moveTo>
                      <a:lnTo>
                        <a:pt x="0" y="239744"/>
                      </a:lnTo>
                      <a:lnTo>
                        <a:pt x="0" y="227171"/>
                      </a:lnTo>
                      <a:lnTo>
                        <a:pt x="104108" y="227171"/>
                      </a:lnTo>
                      <a:lnTo>
                        <a:pt x="104108" y="239744"/>
                      </a:lnTo>
                      <a:close/>
                      <a:moveTo>
                        <a:pt x="104108" y="214503"/>
                      </a:moveTo>
                      <a:lnTo>
                        <a:pt x="0" y="214503"/>
                      </a:lnTo>
                      <a:lnTo>
                        <a:pt x="0" y="201930"/>
                      </a:lnTo>
                      <a:lnTo>
                        <a:pt x="104108" y="201930"/>
                      </a:lnTo>
                      <a:lnTo>
                        <a:pt x="104108" y="214503"/>
                      </a:lnTo>
                      <a:close/>
                      <a:moveTo>
                        <a:pt x="104108" y="189262"/>
                      </a:moveTo>
                      <a:lnTo>
                        <a:pt x="0" y="189262"/>
                      </a:lnTo>
                      <a:lnTo>
                        <a:pt x="0" y="176689"/>
                      </a:lnTo>
                      <a:lnTo>
                        <a:pt x="104108" y="176689"/>
                      </a:lnTo>
                      <a:lnTo>
                        <a:pt x="104108" y="189262"/>
                      </a:lnTo>
                      <a:close/>
                      <a:moveTo>
                        <a:pt x="104108" y="164021"/>
                      </a:moveTo>
                      <a:lnTo>
                        <a:pt x="0" y="164021"/>
                      </a:lnTo>
                      <a:lnTo>
                        <a:pt x="0" y="151448"/>
                      </a:lnTo>
                      <a:lnTo>
                        <a:pt x="104108" y="151448"/>
                      </a:lnTo>
                      <a:lnTo>
                        <a:pt x="104108" y="164021"/>
                      </a:lnTo>
                      <a:close/>
                      <a:moveTo>
                        <a:pt x="104108" y="138779"/>
                      </a:moveTo>
                      <a:lnTo>
                        <a:pt x="0" y="138779"/>
                      </a:lnTo>
                      <a:lnTo>
                        <a:pt x="0" y="126206"/>
                      </a:lnTo>
                      <a:lnTo>
                        <a:pt x="104108" y="126206"/>
                      </a:lnTo>
                      <a:lnTo>
                        <a:pt x="104108" y="138779"/>
                      </a:lnTo>
                      <a:close/>
                      <a:moveTo>
                        <a:pt x="104108" y="113538"/>
                      </a:moveTo>
                      <a:lnTo>
                        <a:pt x="0" y="113538"/>
                      </a:lnTo>
                      <a:lnTo>
                        <a:pt x="0" y="100965"/>
                      </a:lnTo>
                      <a:lnTo>
                        <a:pt x="104108" y="100965"/>
                      </a:lnTo>
                      <a:lnTo>
                        <a:pt x="104108" y="113538"/>
                      </a:lnTo>
                      <a:close/>
                      <a:moveTo>
                        <a:pt x="104108" y="88297"/>
                      </a:moveTo>
                      <a:lnTo>
                        <a:pt x="0" y="88297"/>
                      </a:lnTo>
                      <a:lnTo>
                        <a:pt x="0" y="75724"/>
                      </a:lnTo>
                      <a:lnTo>
                        <a:pt x="104108" y="75724"/>
                      </a:lnTo>
                      <a:lnTo>
                        <a:pt x="104108" y="88297"/>
                      </a:lnTo>
                      <a:close/>
                      <a:moveTo>
                        <a:pt x="104108" y="63056"/>
                      </a:moveTo>
                      <a:lnTo>
                        <a:pt x="0" y="63056"/>
                      </a:lnTo>
                      <a:lnTo>
                        <a:pt x="0" y="50483"/>
                      </a:lnTo>
                      <a:lnTo>
                        <a:pt x="104108" y="50483"/>
                      </a:lnTo>
                      <a:lnTo>
                        <a:pt x="104108" y="63056"/>
                      </a:lnTo>
                      <a:close/>
                      <a:moveTo>
                        <a:pt x="104108" y="37814"/>
                      </a:moveTo>
                      <a:lnTo>
                        <a:pt x="0" y="37814"/>
                      </a:lnTo>
                      <a:lnTo>
                        <a:pt x="0" y="25241"/>
                      </a:lnTo>
                      <a:lnTo>
                        <a:pt x="104108" y="25241"/>
                      </a:lnTo>
                      <a:lnTo>
                        <a:pt x="104108" y="37814"/>
                      </a:lnTo>
                      <a:close/>
                      <a:moveTo>
                        <a:pt x="104108" y="12573"/>
                      </a:moveTo>
                      <a:lnTo>
                        <a:pt x="0" y="12573"/>
                      </a:lnTo>
                      <a:lnTo>
                        <a:pt x="0" y="0"/>
                      </a:lnTo>
                      <a:lnTo>
                        <a:pt x="104108" y="0"/>
                      </a:lnTo>
                      <a:lnTo>
                        <a:pt x="104108" y="12573"/>
                      </a:ln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39" name="Google Shape;3739;p324"/>
                <p:cNvSpPr/>
                <p:nvPr/>
              </p:nvSpPr>
              <p:spPr>
                <a:xfrm>
                  <a:off x="1204809" y="-2698480"/>
                  <a:ext cx="95250" cy="485775"/>
                </a:xfrm>
                <a:custGeom>
                  <a:rect b="b" l="l" r="r" t="t"/>
                  <a:pathLst>
                    <a:path extrusionOk="0" h="485775" w="95250">
                      <a:moveTo>
                        <a:pt x="104108" y="492157"/>
                      </a:moveTo>
                      <a:lnTo>
                        <a:pt x="0" y="492157"/>
                      </a:lnTo>
                      <a:lnTo>
                        <a:pt x="0" y="479584"/>
                      </a:lnTo>
                      <a:lnTo>
                        <a:pt x="104108" y="479584"/>
                      </a:lnTo>
                      <a:lnTo>
                        <a:pt x="104108" y="492157"/>
                      </a:lnTo>
                      <a:close/>
                      <a:moveTo>
                        <a:pt x="104108" y="466916"/>
                      </a:moveTo>
                      <a:lnTo>
                        <a:pt x="0" y="466916"/>
                      </a:lnTo>
                      <a:lnTo>
                        <a:pt x="0" y="454343"/>
                      </a:lnTo>
                      <a:lnTo>
                        <a:pt x="104108" y="454343"/>
                      </a:lnTo>
                      <a:lnTo>
                        <a:pt x="104108" y="466916"/>
                      </a:lnTo>
                      <a:close/>
                      <a:moveTo>
                        <a:pt x="104108" y="441674"/>
                      </a:moveTo>
                      <a:lnTo>
                        <a:pt x="0" y="441674"/>
                      </a:lnTo>
                      <a:lnTo>
                        <a:pt x="0" y="429101"/>
                      </a:lnTo>
                      <a:lnTo>
                        <a:pt x="104108" y="429101"/>
                      </a:lnTo>
                      <a:lnTo>
                        <a:pt x="104108" y="441674"/>
                      </a:lnTo>
                      <a:close/>
                      <a:moveTo>
                        <a:pt x="104108" y="416433"/>
                      </a:moveTo>
                      <a:lnTo>
                        <a:pt x="0" y="416433"/>
                      </a:lnTo>
                      <a:lnTo>
                        <a:pt x="0" y="403860"/>
                      </a:lnTo>
                      <a:lnTo>
                        <a:pt x="104108" y="403860"/>
                      </a:lnTo>
                      <a:lnTo>
                        <a:pt x="104108" y="416433"/>
                      </a:lnTo>
                      <a:close/>
                      <a:moveTo>
                        <a:pt x="104108" y="391192"/>
                      </a:moveTo>
                      <a:lnTo>
                        <a:pt x="0" y="391192"/>
                      </a:lnTo>
                      <a:lnTo>
                        <a:pt x="0" y="378619"/>
                      </a:lnTo>
                      <a:lnTo>
                        <a:pt x="104108" y="378619"/>
                      </a:lnTo>
                      <a:lnTo>
                        <a:pt x="104108" y="391192"/>
                      </a:lnTo>
                      <a:close/>
                      <a:moveTo>
                        <a:pt x="104108" y="365951"/>
                      </a:moveTo>
                      <a:lnTo>
                        <a:pt x="0" y="365951"/>
                      </a:lnTo>
                      <a:lnTo>
                        <a:pt x="0" y="353378"/>
                      </a:lnTo>
                      <a:lnTo>
                        <a:pt x="104108" y="353378"/>
                      </a:lnTo>
                      <a:lnTo>
                        <a:pt x="104108" y="365951"/>
                      </a:lnTo>
                      <a:close/>
                      <a:moveTo>
                        <a:pt x="104108" y="340709"/>
                      </a:moveTo>
                      <a:lnTo>
                        <a:pt x="0" y="340709"/>
                      </a:lnTo>
                      <a:lnTo>
                        <a:pt x="0" y="328136"/>
                      </a:lnTo>
                      <a:lnTo>
                        <a:pt x="104108" y="328136"/>
                      </a:lnTo>
                      <a:lnTo>
                        <a:pt x="104108" y="340709"/>
                      </a:lnTo>
                      <a:close/>
                      <a:moveTo>
                        <a:pt x="104108" y="315468"/>
                      </a:moveTo>
                      <a:lnTo>
                        <a:pt x="0" y="315468"/>
                      </a:lnTo>
                      <a:lnTo>
                        <a:pt x="0" y="302895"/>
                      </a:lnTo>
                      <a:lnTo>
                        <a:pt x="104108" y="302895"/>
                      </a:lnTo>
                      <a:lnTo>
                        <a:pt x="104108" y="315468"/>
                      </a:lnTo>
                      <a:close/>
                      <a:moveTo>
                        <a:pt x="104108" y="290227"/>
                      </a:moveTo>
                      <a:lnTo>
                        <a:pt x="0" y="290227"/>
                      </a:lnTo>
                      <a:lnTo>
                        <a:pt x="0" y="277654"/>
                      </a:lnTo>
                      <a:lnTo>
                        <a:pt x="104108" y="277654"/>
                      </a:lnTo>
                      <a:lnTo>
                        <a:pt x="104108" y="290227"/>
                      </a:lnTo>
                      <a:close/>
                      <a:moveTo>
                        <a:pt x="104108" y="264986"/>
                      </a:moveTo>
                      <a:lnTo>
                        <a:pt x="0" y="264986"/>
                      </a:lnTo>
                      <a:lnTo>
                        <a:pt x="0" y="252413"/>
                      </a:lnTo>
                      <a:lnTo>
                        <a:pt x="104108" y="252413"/>
                      </a:lnTo>
                      <a:lnTo>
                        <a:pt x="104108" y="264986"/>
                      </a:lnTo>
                      <a:close/>
                      <a:moveTo>
                        <a:pt x="104108" y="239744"/>
                      </a:moveTo>
                      <a:lnTo>
                        <a:pt x="0" y="239744"/>
                      </a:lnTo>
                      <a:lnTo>
                        <a:pt x="0" y="227171"/>
                      </a:lnTo>
                      <a:lnTo>
                        <a:pt x="104108" y="227171"/>
                      </a:lnTo>
                      <a:lnTo>
                        <a:pt x="104108" y="239744"/>
                      </a:lnTo>
                      <a:close/>
                      <a:moveTo>
                        <a:pt x="104108" y="214503"/>
                      </a:moveTo>
                      <a:lnTo>
                        <a:pt x="0" y="214503"/>
                      </a:lnTo>
                      <a:lnTo>
                        <a:pt x="0" y="201930"/>
                      </a:lnTo>
                      <a:lnTo>
                        <a:pt x="104108" y="201930"/>
                      </a:lnTo>
                      <a:lnTo>
                        <a:pt x="104108" y="214503"/>
                      </a:lnTo>
                      <a:close/>
                      <a:moveTo>
                        <a:pt x="104108" y="189262"/>
                      </a:moveTo>
                      <a:lnTo>
                        <a:pt x="0" y="189262"/>
                      </a:lnTo>
                      <a:lnTo>
                        <a:pt x="0" y="176689"/>
                      </a:lnTo>
                      <a:lnTo>
                        <a:pt x="104108" y="176689"/>
                      </a:lnTo>
                      <a:lnTo>
                        <a:pt x="104108" y="189262"/>
                      </a:lnTo>
                      <a:close/>
                      <a:moveTo>
                        <a:pt x="104108" y="164021"/>
                      </a:moveTo>
                      <a:lnTo>
                        <a:pt x="0" y="164021"/>
                      </a:lnTo>
                      <a:lnTo>
                        <a:pt x="0" y="151448"/>
                      </a:lnTo>
                      <a:lnTo>
                        <a:pt x="104108" y="151448"/>
                      </a:lnTo>
                      <a:lnTo>
                        <a:pt x="104108" y="164021"/>
                      </a:lnTo>
                      <a:close/>
                      <a:moveTo>
                        <a:pt x="104108" y="138779"/>
                      </a:moveTo>
                      <a:lnTo>
                        <a:pt x="0" y="138779"/>
                      </a:lnTo>
                      <a:lnTo>
                        <a:pt x="0" y="126206"/>
                      </a:lnTo>
                      <a:lnTo>
                        <a:pt x="104108" y="126206"/>
                      </a:lnTo>
                      <a:lnTo>
                        <a:pt x="104108" y="138779"/>
                      </a:lnTo>
                      <a:close/>
                      <a:moveTo>
                        <a:pt x="104108" y="113538"/>
                      </a:moveTo>
                      <a:lnTo>
                        <a:pt x="0" y="113538"/>
                      </a:lnTo>
                      <a:lnTo>
                        <a:pt x="0" y="100965"/>
                      </a:lnTo>
                      <a:lnTo>
                        <a:pt x="104108" y="100965"/>
                      </a:lnTo>
                      <a:lnTo>
                        <a:pt x="104108" y="113538"/>
                      </a:lnTo>
                      <a:close/>
                      <a:moveTo>
                        <a:pt x="104108" y="88297"/>
                      </a:moveTo>
                      <a:lnTo>
                        <a:pt x="0" y="88297"/>
                      </a:lnTo>
                      <a:lnTo>
                        <a:pt x="0" y="75724"/>
                      </a:lnTo>
                      <a:lnTo>
                        <a:pt x="104108" y="75724"/>
                      </a:lnTo>
                      <a:lnTo>
                        <a:pt x="104108" y="88297"/>
                      </a:lnTo>
                      <a:close/>
                      <a:moveTo>
                        <a:pt x="104108" y="63056"/>
                      </a:moveTo>
                      <a:lnTo>
                        <a:pt x="0" y="63056"/>
                      </a:lnTo>
                      <a:lnTo>
                        <a:pt x="0" y="50483"/>
                      </a:lnTo>
                      <a:lnTo>
                        <a:pt x="104108" y="50483"/>
                      </a:lnTo>
                      <a:lnTo>
                        <a:pt x="104108" y="63056"/>
                      </a:lnTo>
                      <a:close/>
                      <a:moveTo>
                        <a:pt x="104108" y="37814"/>
                      </a:moveTo>
                      <a:lnTo>
                        <a:pt x="0" y="37814"/>
                      </a:lnTo>
                      <a:lnTo>
                        <a:pt x="0" y="25241"/>
                      </a:lnTo>
                      <a:lnTo>
                        <a:pt x="104108" y="25241"/>
                      </a:lnTo>
                      <a:lnTo>
                        <a:pt x="104108" y="37814"/>
                      </a:lnTo>
                      <a:close/>
                      <a:moveTo>
                        <a:pt x="104108" y="12573"/>
                      </a:moveTo>
                      <a:lnTo>
                        <a:pt x="0" y="12573"/>
                      </a:lnTo>
                      <a:lnTo>
                        <a:pt x="0" y="0"/>
                      </a:lnTo>
                      <a:lnTo>
                        <a:pt x="104108" y="0"/>
                      </a:lnTo>
                      <a:lnTo>
                        <a:pt x="104108" y="12573"/>
                      </a:ln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cxnSp>
          <p:nvCxnSpPr>
            <p:cNvPr id="3740" name="Google Shape;3740;p324"/>
            <p:cNvCxnSpPr/>
            <p:nvPr/>
          </p:nvCxnSpPr>
          <p:spPr>
            <a:xfrm flipH="1" rot="-5400000">
              <a:off x="6390950" y="2846075"/>
              <a:ext cx="1461900" cy="600"/>
            </a:xfrm>
            <a:prstGeom prst="bentConnector3">
              <a:avLst>
                <a:gd fmla="val 50000" name="adj1"/>
              </a:avLst>
            </a:prstGeom>
            <a:noFill/>
            <a:ln cap="flat" cmpd="sng" w="19050">
              <a:solidFill>
                <a:schemeClr val="lt1"/>
              </a:solidFill>
              <a:prstDash val="solid"/>
              <a:round/>
              <a:headEnd len="med" w="med" type="none"/>
              <a:tailEnd len="med" w="med" type="none"/>
            </a:ln>
            <a:effectLst>
              <a:outerShdw blurRad="28575" rotWithShape="0" algn="bl">
                <a:schemeClr val="lt1"/>
              </a:outerShdw>
            </a:effectLst>
          </p:spPr>
        </p:cxnSp>
        <p:cxnSp>
          <p:nvCxnSpPr>
            <p:cNvPr id="3741" name="Google Shape;3741;p324"/>
            <p:cNvCxnSpPr/>
            <p:nvPr/>
          </p:nvCxnSpPr>
          <p:spPr>
            <a:xfrm flipH="1" rot="-5400000">
              <a:off x="6169350" y="1043325"/>
              <a:ext cx="375900" cy="332100"/>
            </a:xfrm>
            <a:prstGeom prst="bentConnector3">
              <a:avLst>
                <a:gd fmla="val 0" name="adj1"/>
              </a:avLst>
            </a:prstGeom>
            <a:noFill/>
            <a:ln cap="flat" cmpd="sng" w="19050">
              <a:solidFill>
                <a:schemeClr val="lt1"/>
              </a:solidFill>
              <a:prstDash val="solid"/>
              <a:round/>
              <a:headEnd len="med" w="med" type="none"/>
              <a:tailEnd len="med" w="med" type="none"/>
            </a:ln>
            <a:effectLst>
              <a:outerShdw blurRad="28575" rotWithShape="0" algn="bl">
                <a:schemeClr val="lt1"/>
              </a:outerShdw>
            </a:effectLst>
          </p:spPr>
        </p:cxnSp>
      </p:grpSp>
      <p:pic>
        <p:nvPicPr>
          <p:cNvPr id="3742" name="Google Shape;3742;p324"/>
          <p:cNvPicPr preferRelativeResize="0"/>
          <p:nvPr/>
        </p:nvPicPr>
        <p:blipFill>
          <a:blip r:embed="rId3">
            <a:alphaModFix/>
          </a:blip>
          <a:stretch>
            <a:fillRect/>
          </a:stretch>
        </p:blipFill>
        <p:spPr>
          <a:xfrm>
            <a:off x="5170175" y="0"/>
            <a:ext cx="3973827" cy="5143502"/>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6" name="Shape 3746"/>
        <p:cNvGrpSpPr/>
        <p:nvPr/>
      </p:nvGrpSpPr>
      <p:grpSpPr>
        <a:xfrm>
          <a:off x="0" y="0"/>
          <a:ext cx="0" cy="0"/>
          <a:chOff x="0" y="0"/>
          <a:chExt cx="0" cy="0"/>
        </a:xfrm>
      </p:grpSpPr>
      <p:sp>
        <p:nvSpPr>
          <p:cNvPr id="3747" name="Google Shape;3747;p325"/>
          <p:cNvSpPr txBox="1"/>
          <p:nvPr>
            <p:ph type="ctrTitle"/>
          </p:nvPr>
        </p:nvSpPr>
        <p:spPr>
          <a:xfrm>
            <a:off x="713225" y="1039500"/>
            <a:ext cx="4016700" cy="2232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4600"/>
              <a:t>Demo</a:t>
            </a:r>
            <a:endParaRPr sz="5900">
              <a:solidFill>
                <a:schemeClr val="accent1"/>
              </a:solidFill>
              <a:latin typeface="Poppins"/>
              <a:ea typeface="Poppins"/>
              <a:cs typeface="Poppins"/>
              <a:sym typeface="Poppins"/>
            </a:endParaRPr>
          </a:p>
        </p:txBody>
      </p:sp>
      <p:sp>
        <p:nvSpPr>
          <p:cNvPr id="3748" name="Google Shape;3748;p325"/>
          <p:cNvSpPr txBox="1"/>
          <p:nvPr>
            <p:ph idx="1" type="subTitle"/>
          </p:nvPr>
        </p:nvSpPr>
        <p:spPr>
          <a:xfrm>
            <a:off x="713225" y="3271500"/>
            <a:ext cx="3659400" cy="760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500">
                <a:latin typeface="Poppins"/>
                <a:ea typeface="Poppins"/>
                <a:cs typeface="Poppins"/>
                <a:sym typeface="Poppins"/>
              </a:rPr>
              <a:t>Pull Request (PR) Generation, Review and Approval with AI</a:t>
            </a:r>
            <a:endParaRPr/>
          </a:p>
        </p:txBody>
      </p:sp>
      <p:grpSp>
        <p:nvGrpSpPr>
          <p:cNvPr id="3749" name="Google Shape;3749;p325"/>
          <p:cNvGrpSpPr/>
          <p:nvPr/>
        </p:nvGrpSpPr>
        <p:grpSpPr>
          <a:xfrm>
            <a:off x="5348690" y="714128"/>
            <a:ext cx="3659361" cy="2863197"/>
            <a:chOff x="5348690" y="714128"/>
            <a:chExt cx="3659361" cy="2863197"/>
          </a:xfrm>
        </p:grpSpPr>
        <p:grpSp>
          <p:nvGrpSpPr>
            <p:cNvPr id="3750" name="Google Shape;3750;p325"/>
            <p:cNvGrpSpPr/>
            <p:nvPr/>
          </p:nvGrpSpPr>
          <p:grpSpPr>
            <a:xfrm>
              <a:off x="5348722" y="714128"/>
              <a:ext cx="783937" cy="559911"/>
              <a:chOff x="5388046" y="-4643818"/>
              <a:chExt cx="1473565" cy="1052465"/>
            </a:xfrm>
          </p:grpSpPr>
          <p:sp>
            <p:nvSpPr>
              <p:cNvPr id="3751" name="Google Shape;3751;p325"/>
              <p:cNvSpPr/>
              <p:nvPr/>
            </p:nvSpPr>
            <p:spPr>
              <a:xfrm>
                <a:off x="5388046" y="-4643818"/>
                <a:ext cx="485775" cy="85725"/>
              </a:xfrm>
              <a:custGeom>
                <a:rect b="b" l="l" r="r" t="t"/>
                <a:pathLst>
                  <a:path extrusionOk="0" h="85725" w="485775">
                    <a:moveTo>
                      <a:pt x="391335" y="6715"/>
                    </a:moveTo>
                    <a:lnTo>
                      <a:pt x="6715" y="6715"/>
                    </a:lnTo>
                    <a:lnTo>
                      <a:pt x="6715" y="80915"/>
                    </a:lnTo>
                    <a:lnTo>
                      <a:pt x="480393" y="80915"/>
                    </a:lnTo>
                    <a:lnTo>
                      <a:pt x="391335" y="6715"/>
                    </a:lnTo>
                    <a:close/>
                  </a:path>
                </a:pathLst>
              </a:custGeom>
              <a:solidFill>
                <a:schemeClr val="lt1"/>
              </a:solid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52" name="Google Shape;3752;p325"/>
              <p:cNvSpPr/>
              <p:nvPr/>
            </p:nvSpPr>
            <p:spPr>
              <a:xfrm>
                <a:off x="5394761" y="-4562903"/>
                <a:ext cx="1466850" cy="971550"/>
              </a:xfrm>
              <a:custGeom>
                <a:rect b="b" l="l" r="r" t="t"/>
                <a:pathLst>
                  <a:path extrusionOk="0" h="971550" w="1466850">
                    <a:moveTo>
                      <a:pt x="0" y="0"/>
                    </a:moveTo>
                    <a:lnTo>
                      <a:pt x="1468088" y="0"/>
                    </a:lnTo>
                    <a:lnTo>
                      <a:pt x="1468088" y="977456"/>
                    </a:lnTo>
                    <a:lnTo>
                      <a:pt x="0" y="977456"/>
                    </a:lnTo>
                    <a:close/>
                  </a:path>
                </a:pathLst>
              </a:custGeom>
              <a:solidFill>
                <a:srgbClr val="FFFFFF">
                  <a:alpha val="10000"/>
                </a:srgbClr>
              </a:solidFill>
              <a:ln cap="flat" cmpd="sng" w="9525">
                <a:solidFill>
                  <a:schemeClr val="lt1"/>
                </a:solidFill>
                <a:prstDash val="solid"/>
                <a:round/>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3753" name="Google Shape;3753;p325"/>
              <p:cNvGrpSpPr/>
              <p:nvPr/>
            </p:nvGrpSpPr>
            <p:grpSpPr>
              <a:xfrm>
                <a:off x="5476867" y="-4404312"/>
                <a:ext cx="1298257" cy="581025"/>
                <a:chOff x="5476867" y="-4404312"/>
                <a:chExt cx="1298257" cy="581025"/>
              </a:xfrm>
            </p:grpSpPr>
            <p:sp>
              <p:nvSpPr>
                <p:cNvPr id="3754" name="Google Shape;3754;p325"/>
                <p:cNvSpPr/>
                <p:nvPr/>
              </p:nvSpPr>
              <p:spPr>
                <a:xfrm>
                  <a:off x="5541732" y="-4100179"/>
                  <a:ext cx="19050" cy="219075"/>
                </a:xfrm>
                <a:custGeom>
                  <a:rect b="b" l="l" r="r" t="t"/>
                  <a:pathLst>
                    <a:path extrusionOk="0" h="219075" w="19050">
                      <a:moveTo>
                        <a:pt x="12288" y="12287"/>
                      </a:moveTo>
                      <a:lnTo>
                        <a:pt x="12288" y="209360"/>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55" name="Google Shape;3755;p325"/>
                <p:cNvSpPr/>
                <p:nvPr/>
              </p:nvSpPr>
              <p:spPr>
                <a:xfrm>
                  <a:off x="5586690" y="-4178379"/>
                  <a:ext cx="19050" cy="295275"/>
                </a:xfrm>
                <a:custGeom>
                  <a:rect b="b" l="l" r="r" t="t"/>
                  <a:pathLst>
                    <a:path extrusionOk="0" h="295275" w="19050">
                      <a:moveTo>
                        <a:pt x="12287" y="12287"/>
                      </a:moveTo>
                      <a:lnTo>
                        <a:pt x="12287" y="287560"/>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56" name="Google Shape;3756;p325"/>
                <p:cNvSpPr/>
                <p:nvPr/>
              </p:nvSpPr>
              <p:spPr>
                <a:xfrm>
                  <a:off x="5631648" y="-4248578"/>
                  <a:ext cx="19050" cy="361950"/>
                </a:xfrm>
                <a:custGeom>
                  <a:rect b="b" l="l" r="r" t="t"/>
                  <a:pathLst>
                    <a:path extrusionOk="0" h="361950" w="19050">
                      <a:moveTo>
                        <a:pt x="12288" y="12287"/>
                      </a:moveTo>
                      <a:lnTo>
                        <a:pt x="12288" y="357759"/>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57" name="Google Shape;3757;p325"/>
                <p:cNvSpPr/>
                <p:nvPr/>
              </p:nvSpPr>
              <p:spPr>
                <a:xfrm>
                  <a:off x="5676606" y="-4190952"/>
                  <a:ext cx="19050" cy="304800"/>
                </a:xfrm>
                <a:custGeom>
                  <a:rect b="b" l="l" r="r" t="t"/>
                  <a:pathLst>
                    <a:path extrusionOk="0" h="304800" w="19050">
                      <a:moveTo>
                        <a:pt x="12287" y="12287"/>
                      </a:moveTo>
                      <a:lnTo>
                        <a:pt x="12287" y="300133"/>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58" name="Google Shape;3758;p325"/>
                <p:cNvSpPr/>
                <p:nvPr/>
              </p:nvSpPr>
              <p:spPr>
                <a:xfrm>
                  <a:off x="5721564" y="-4297251"/>
                  <a:ext cx="19050" cy="409575"/>
                </a:xfrm>
                <a:custGeom>
                  <a:rect b="b" l="l" r="r" t="t"/>
                  <a:pathLst>
                    <a:path extrusionOk="0" h="409575" w="19050">
                      <a:moveTo>
                        <a:pt x="12287" y="12287"/>
                      </a:moveTo>
                      <a:lnTo>
                        <a:pt x="12287" y="406432"/>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59" name="Google Shape;3759;p325"/>
                <p:cNvSpPr/>
                <p:nvPr/>
              </p:nvSpPr>
              <p:spPr>
                <a:xfrm>
                  <a:off x="5766617" y="-4207621"/>
                  <a:ext cx="19050" cy="323850"/>
                </a:xfrm>
                <a:custGeom>
                  <a:rect b="b" l="l" r="r" t="t"/>
                  <a:pathLst>
                    <a:path extrusionOk="0" h="323850" w="19050">
                      <a:moveTo>
                        <a:pt x="12287" y="12287"/>
                      </a:moveTo>
                      <a:lnTo>
                        <a:pt x="12287" y="316802"/>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60" name="Google Shape;3760;p325"/>
                <p:cNvSpPr/>
                <p:nvPr/>
              </p:nvSpPr>
              <p:spPr>
                <a:xfrm>
                  <a:off x="5811575" y="-4190952"/>
                  <a:ext cx="19050" cy="304800"/>
                </a:xfrm>
                <a:custGeom>
                  <a:rect b="b" l="l" r="r" t="t"/>
                  <a:pathLst>
                    <a:path extrusionOk="0" h="304800" w="19050">
                      <a:moveTo>
                        <a:pt x="12287" y="12287"/>
                      </a:moveTo>
                      <a:lnTo>
                        <a:pt x="12287" y="300133"/>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61" name="Google Shape;3761;p325"/>
                <p:cNvSpPr/>
                <p:nvPr/>
              </p:nvSpPr>
              <p:spPr>
                <a:xfrm>
                  <a:off x="5856533" y="-4260389"/>
                  <a:ext cx="19050" cy="381000"/>
                </a:xfrm>
                <a:custGeom>
                  <a:rect b="b" l="l" r="r" t="t"/>
                  <a:pathLst>
                    <a:path extrusionOk="0" h="381000" w="19050">
                      <a:moveTo>
                        <a:pt x="12287" y="12287"/>
                      </a:moveTo>
                      <a:lnTo>
                        <a:pt x="12287" y="369570"/>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62" name="Google Shape;3762;p325"/>
                <p:cNvSpPr/>
                <p:nvPr/>
              </p:nvSpPr>
              <p:spPr>
                <a:xfrm>
                  <a:off x="5901491" y="-4178379"/>
                  <a:ext cx="19050" cy="295275"/>
                </a:xfrm>
                <a:custGeom>
                  <a:rect b="b" l="l" r="r" t="t"/>
                  <a:pathLst>
                    <a:path extrusionOk="0" h="295275" w="19050">
                      <a:moveTo>
                        <a:pt x="12287" y="12287"/>
                      </a:moveTo>
                      <a:lnTo>
                        <a:pt x="12287" y="287560"/>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63" name="Google Shape;3763;p325"/>
                <p:cNvSpPr/>
                <p:nvPr/>
              </p:nvSpPr>
              <p:spPr>
                <a:xfrm>
                  <a:off x="5946449" y="-4111704"/>
                  <a:ext cx="19050" cy="228600"/>
                </a:xfrm>
                <a:custGeom>
                  <a:rect b="b" l="l" r="r" t="t"/>
                  <a:pathLst>
                    <a:path extrusionOk="0" h="228600" w="19050">
                      <a:moveTo>
                        <a:pt x="12287" y="12287"/>
                      </a:moveTo>
                      <a:lnTo>
                        <a:pt x="12287" y="220885"/>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64" name="Google Shape;3764;p325"/>
                <p:cNvSpPr/>
                <p:nvPr/>
              </p:nvSpPr>
              <p:spPr>
                <a:xfrm>
                  <a:off x="5991503" y="-4190952"/>
                  <a:ext cx="19050" cy="304800"/>
                </a:xfrm>
                <a:custGeom>
                  <a:rect b="b" l="l" r="r" t="t"/>
                  <a:pathLst>
                    <a:path extrusionOk="0" h="304800" w="19050">
                      <a:moveTo>
                        <a:pt x="12287" y="12287"/>
                      </a:moveTo>
                      <a:lnTo>
                        <a:pt x="12287" y="300133"/>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65" name="Google Shape;3765;p325"/>
                <p:cNvSpPr/>
                <p:nvPr/>
              </p:nvSpPr>
              <p:spPr>
                <a:xfrm>
                  <a:off x="6036461" y="-4140850"/>
                  <a:ext cx="19050" cy="257175"/>
                </a:xfrm>
                <a:custGeom>
                  <a:rect b="b" l="l" r="r" t="t"/>
                  <a:pathLst>
                    <a:path extrusionOk="0" h="257175" w="19050">
                      <a:moveTo>
                        <a:pt x="12288" y="12287"/>
                      </a:moveTo>
                      <a:lnTo>
                        <a:pt x="12288" y="250031"/>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66" name="Google Shape;3766;p325"/>
                <p:cNvSpPr/>
                <p:nvPr/>
              </p:nvSpPr>
              <p:spPr>
                <a:xfrm>
                  <a:off x="6081419" y="-4228480"/>
                  <a:ext cx="19050" cy="342900"/>
                </a:xfrm>
                <a:custGeom>
                  <a:rect b="b" l="l" r="r" t="t"/>
                  <a:pathLst>
                    <a:path extrusionOk="0" h="342900" w="19050">
                      <a:moveTo>
                        <a:pt x="12287" y="12287"/>
                      </a:moveTo>
                      <a:lnTo>
                        <a:pt x="12287" y="337661"/>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67" name="Google Shape;3767;p325"/>
                <p:cNvSpPr/>
                <p:nvPr/>
              </p:nvSpPr>
              <p:spPr>
                <a:xfrm>
                  <a:off x="6126377" y="-4207621"/>
                  <a:ext cx="19050" cy="323850"/>
                </a:xfrm>
                <a:custGeom>
                  <a:rect b="b" l="l" r="r" t="t"/>
                  <a:pathLst>
                    <a:path extrusionOk="0" h="323850" w="19050">
                      <a:moveTo>
                        <a:pt x="12287" y="12287"/>
                      </a:moveTo>
                      <a:lnTo>
                        <a:pt x="12287" y="316802"/>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68" name="Google Shape;3768;p325"/>
                <p:cNvSpPr/>
                <p:nvPr/>
              </p:nvSpPr>
              <p:spPr>
                <a:xfrm>
                  <a:off x="6171335" y="-4163139"/>
                  <a:ext cx="19050" cy="276225"/>
                </a:xfrm>
                <a:custGeom>
                  <a:rect b="b" l="l" r="r" t="t"/>
                  <a:pathLst>
                    <a:path extrusionOk="0" h="276225" w="19050">
                      <a:moveTo>
                        <a:pt x="12287" y="12287"/>
                      </a:moveTo>
                      <a:lnTo>
                        <a:pt x="12287" y="272320"/>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69" name="Google Shape;3769;p325"/>
                <p:cNvSpPr/>
                <p:nvPr/>
              </p:nvSpPr>
              <p:spPr>
                <a:xfrm>
                  <a:off x="6216388" y="-4190952"/>
                  <a:ext cx="19050" cy="304800"/>
                </a:xfrm>
                <a:custGeom>
                  <a:rect b="b" l="l" r="r" t="t"/>
                  <a:pathLst>
                    <a:path extrusionOk="0" h="304800" w="19050">
                      <a:moveTo>
                        <a:pt x="12287" y="12287"/>
                      </a:moveTo>
                      <a:lnTo>
                        <a:pt x="12287" y="300133"/>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70" name="Google Shape;3770;p325"/>
                <p:cNvSpPr/>
                <p:nvPr/>
              </p:nvSpPr>
              <p:spPr>
                <a:xfrm>
                  <a:off x="6261346" y="-4267342"/>
                  <a:ext cx="19050" cy="381000"/>
                </a:xfrm>
                <a:custGeom>
                  <a:rect b="b" l="l" r="r" t="t"/>
                  <a:pathLst>
                    <a:path extrusionOk="0" h="381000" w="19050">
                      <a:moveTo>
                        <a:pt x="12287" y="12287"/>
                      </a:moveTo>
                      <a:lnTo>
                        <a:pt x="12287" y="376523"/>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71" name="Google Shape;3771;p325"/>
                <p:cNvSpPr/>
                <p:nvPr/>
              </p:nvSpPr>
              <p:spPr>
                <a:xfrm>
                  <a:off x="6306304" y="-4217336"/>
                  <a:ext cx="19050" cy="333375"/>
                </a:xfrm>
                <a:custGeom>
                  <a:rect b="b" l="l" r="r" t="t"/>
                  <a:pathLst>
                    <a:path extrusionOk="0" h="333375" w="19050">
                      <a:moveTo>
                        <a:pt x="12287" y="12287"/>
                      </a:moveTo>
                      <a:lnTo>
                        <a:pt x="12287" y="326517"/>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72" name="Google Shape;3772;p325"/>
                <p:cNvSpPr/>
                <p:nvPr/>
              </p:nvSpPr>
              <p:spPr>
                <a:xfrm>
                  <a:off x="6351262" y="-4163139"/>
                  <a:ext cx="19050" cy="276225"/>
                </a:xfrm>
                <a:custGeom>
                  <a:rect b="b" l="l" r="r" t="t"/>
                  <a:pathLst>
                    <a:path extrusionOk="0" h="276225" w="19050">
                      <a:moveTo>
                        <a:pt x="12287" y="12287"/>
                      </a:moveTo>
                      <a:lnTo>
                        <a:pt x="12287" y="272320"/>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73" name="Google Shape;3773;p325"/>
                <p:cNvSpPr/>
                <p:nvPr/>
              </p:nvSpPr>
              <p:spPr>
                <a:xfrm>
                  <a:off x="6396220" y="-4190952"/>
                  <a:ext cx="19050" cy="304800"/>
                </a:xfrm>
                <a:custGeom>
                  <a:rect b="b" l="l" r="r" t="t"/>
                  <a:pathLst>
                    <a:path extrusionOk="0" h="304800" w="19050">
                      <a:moveTo>
                        <a:pt x="12287" y="12287"/>
                      </a:moveTo>
                      <a:lnTo>
                        <a:pt x="12287" y="300133"/>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74" name="Google Shape;3774;p325"/>
                <p:cNvSpPr/>
                <p:nvPr/>
              </p:nvSpPr>
              <p:spPr>
                <a:xfrm>
                  <a:off x="6441273" y="-4228480"/>
                  <a:ext cx="19050" cy="342900"/>
                </a:xfrm>
                <a:custGeom>
                  <a:rect b="b" l="l" r="r" t="t"/>
                  <a:pathLst>
                    <a:path extrusionOk="0" h="342900" w="19050">
                      <a:moveTo>
                        <a:pt x="12288" y="12287"/>
                      </a:moveTo>
                      <a:lnTo>
                        <a:pt x="12288" y="337661"/>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75" name="Google Shape;3775;p325"/>
                <p:cNvSpPr/>
                <p:nvPr/>
              </p:nvSpPr>
              <p:spPr>
                <a:xfrm>
                  <a:off x="6486231" y="-4163139"/>
                  <a:ext cx="19050" cy="276225"/>
                </a:xfrm>
                <a:custGeom>
                  <a:rect b="b" l="l" r="r" t="t"/>
                  <a:pathLst>
                    <a:path extrusionOk="0" h="276225" w="19050">
                      <a:moveTo>
                        <a:pt x="12287" y="12287"/>
                      </a:moveTo>
                      <a:lnTo>
                        <a:pt x="12287" y="272320"/>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76" name="Google Shape;3776;p325"/>
                <p:cNvSpPr/>
                <p:nvPr/>
              </p:nvSpPr>
              <p:spPr>
                <a:xfrm>
                  <a:off x="6531189" y="-4297251"/>
                  <a:ext cx="19050" cy="409575"/>
                </a:xfrm>
                <a:custGeom>
                  <a:rect b="b" l="l" r="r" t="t"/>
                  <a:pathLst>
                    <a:path extrusionOk="0" h="409575" w="19050">
                      <a:moveTo>
                        <a:pt x="12287" y="12287"/>
                      </a:moveTo>
                      <a:lnTo>
                        <a:pt x="12287" y="406432"/>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77" name="Google Shape;3777;p325"/>
                <p:cNvSpPr/>
                <p:nvPr/>
              </p:nvSpPr>
              <p:spPr>
                <a:xfrm>
                  <a:off x="6576147" y="-4190952"/>
                  <a:ext cx="19050" cy="304800"/>
                </a:xfrm>
                <a:custGeom>
                  <a:rect b="b" l="l" r="r" t="t"/>
                  <a:pathLst>
                    <a:path extrusionOk="0" h="304800" w="19050">
                      <a:moveTo>
                        <a:pt x="12287" y="12287"/>
                      </a:moveTo>
                      <a:lnTo>
                        <a:pt x="12287" y="300133"/>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78" name="Google Shape;3778;p325"/>
                <p:cNvSpPr/>
                <p:nvPr/>
              </p:nvSpPr>
              <p:spPr>
                <a:xfrm>
                  <a:off x="6621105" y="-4248578"/>
                  <a:ext cx="19050" cy="361950"/>
                </a:xfrm>
                <a:custGeom>
                  <a:rect b="b" l="l" r="r" t="t"/>
                  <a:pathLst>
                    <a:path extrusionOk="0" h="361950" w="19050">
                      <a:moveTo>
                        <a:pt x="12287" y="12287"/>
                      </a:moveTo>
                      <a:lnTo>
                        <a:pt x="12287" y="357759"/>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79" name="Google Shape;3779;p325"/>
                <p:cNvSpPr/>
                <p:nvPr/>
              </p:nvSpPr>
              <p:spPr>
                <a:xfrm>
                  <a:off x="6666158" y="-4279915"/>
                  <a:ext cx="19050" cy="400050"/>
                </a:xfrm>
                <a:custGeom>
                  <a:rect b="b" l="l" r="r" t="t"/>
                  <a:pathLst>
                    <a:path extrusionOk="0" h="400050" w="19050">
                      <a:moveTo>
                        <a:pt x="12287" y="12287"/>
                      </a:moveTo>
                      <a:lnTo>
                        <a:pt x="12287" y="389096"/>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80" name="Google Shape;3780;p325"/>
                <p:cNvSpPr/>
                <p:nvPr/>
              </p:nvSpPr>
              <p:spPr>
                <a:xfrm>
                  <a:off x="6711116" y="-4190952"/>
                  <a:ext cx="19050" cy="304800"/>
                </a:xfrm>
                <a:custGeom>
                  <a:rect b="b" l="l" r="r" t="t"/>
                  <a:pathLst>
                    <a:path extrusionOk="0" h="304800" w="19050">
                      <a:moveTo>
                        <a:pt x="12287" y="12287"/>
                      </a:moveTo>
                      <a:lnTo>
                        <a:pt x="12287" y="300133"/>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81" name="Google Shape;3781;p325"/>
                <p:cNvSpPr/>
                <p:nvPr/>
              </p:nvSpPr>
              <p:spPr>
                <a:xfrm>
                  <a:off x="6756074" y="-4111704"/>
                  <a:ext cx="19050" cy="228600"/>
                </a:xfrm>
                <a:custGeom>
                  <a:rect b="b" l="l" r="r" t="t"/>
                  <a:pathLst>
                    <a:path extrusionOk="0" h="228600" w="19050">
                      <a:moveTo>
                        <a:pt x="12287" y="12287"/>
                      </a:moveTo>
                      <a:lnTo>
                        <a:pt x="12287" y="220885"/>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82" name="Google Shape;3782;p325"/>
                <p:cNvSpPr/>
                <p:nvPr/>
              </p:nvSpPr>
              <p:spPr>
                <a:xfrm>
                  <a:off x="5476867" y="-4404312"/>
                  <a:ext cx="1295400" cy="581025"/>
                </a:xfrm>
                <a:custGeom>
                  <a:rect b="b" l="l" r="r" t="t"/>
                  <a:pathLst>
                    <a:path extrusionOk="0" h="581025" w="1295400">
                      <a:moveTo>
                        <a:pt x="12287" y="12287"/>
                      </a:moveTo>
                      <a:lnTo>
                        <a:pt x="12287" y="573786"/>
                      </a:lnTo>
                      <a:lnTo>
                        <a:pt x="1291495" y="573786"/>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3783" name="Google Shape;3783;p325"/>
            <p:cNvGrpSpPr/>
            <p:nvPr/>
          </p:nvGrpSpPr>
          <p:grpSpPr>
            <a:xfrm>
              <a:off x="6319481" y="1421518"/>
              <a:ext cx="1444752" cy="635727"/>
              <a:chOff x="1733780" y="-3418546"/>
              <a:chExt cx="3810000" cy="1676495"/>
            </a:xfrm>
          </p:grpSpPr>
          <p:grpSp>
            <p:nvGrpSpPr>
              <p:cNvPr id="3784" name="Google Shape;3784;p325"/>
              <p:cNvGrpSpPr/>
              <p:nvPr/>
            </p:nvGrpSpPr>
            <p:grpSpPr>
              <a:xfrm>
                <a:off x="1733780" y="-3418546"/>
                <a:ext cx="3810000" cy="1676495"/>
                <a:chOff x="1733780" y="-3418546"/>
                <a:chExt cx="3810000" cy="1676495"/>
              </a:xfrm>
            </p:grpSpPr>
            <p:sp>
              <p:nvSpPr>
                <p:cNvPr id="3785" name="Google Shape;3785;p325"/>
                <p:cNvSpPr/>
                <p:nvPr/>
              </p:nvSpPr>
              <p:spPr>
                <a:xfrm>
                  <a:off x="1733780" y="-3310247"/>
                  <a:ext cx="3810000" cy="1457325"/>
                </a:xfrm>
                <a:custGeom>
                  <a:rect b="b" l="l" r="r" t="t"/>
                  <a:pathLst>
                    <a:path extrusionOk="0" h="1457325" w="3810000">
                      <a:moveTo>
                        <a:pt x="238077" y="153995"/>
                      </a:moveTo>
                      <a:cubicBezTo>
                        <a:pt x="123301" y="228862"/>
                        <a:pt x="88440" y="315349"/>
                        <a:pt x="41862" y="441746"/>
                      </a:cubicBezTo>
                      <a:cubicBezTo>
                        <a:pt x="-4715" y="568143"/>
                        <a:pt x="-4715" y="894945"/>
                        <a:pt x="41862" y="1021342"/>
                      </a:cubicBezTo>
                      <a:cubicBezTo>
                        <a:pt x="88440" y="1147739"/>
                        <a:pt x="123396" y="1234226"/>
                        <a:pt x="238077" y="1309092"/>
                      </a:cubicBezTo>
                      <a:cubicBezTo>
                        <a:pt x="352854" y="1383959"/>
                        <a:pt x="455152" y="1456254"/>
                        <a:pt x="549926" y="1456254"/>
                      </a:cubicBezTo>
                      <a:lnTo>
                        <a:pt x="3041952" y="1456254"/>
                      </a:lnTo>
                      <a:cubicBezTo>
                        <a:pt x="3172921" y="1456254"/>
                        <a:pt x="3303413" y="1440252"/>
                        <a:pt x="3430572" y="1408533"/>
                      </a:cubicBezTo>
                      <a:lnTo>
                        <a:pt x="3523060" y="1385483"/>
                      </a:lnTo>
                      <a:cubicBezTo>
                        <a:pt x="3656981" y="1354527"/>
                        <a:pt x="3757565" y="1247180"/>
                        <a:pt x="3782234" y="1115163"/>
                      </a:cubicBezTo>
                      <a:lnTo>
                        <a:pt x="3782234" y="1115354"/>
                      </a:lnTo>
                      <a:cubicBezTo>
                        <a:pt x="3782521" y="1113830"/>
                        <a:pt x="3782806" y="1112306"/>
                        <a:pt x="3783092" y="1110687"/>
                      </a:cubicBezTo>
                      <a:cubicBezTo>
                        <a:pt x="3784140" y="1104591"/>
                        <a:pt x="3785092" y="1098399"/>
                        <a:pt x="3785759" y="1092113"/>
                      </a:cubicBezTo>
                      <a:cubicBezTo>
                        <a:pt x="3800237" y="981528"/>
                        <a:pt x="3807952" y="731591"/>
                        <a:pt x="3807952" y="731591"/>
                      </a:cubicBezTo>
                      <a:cubicBezTo>
                        <a:pt x="3807952" y="731591"/>
                        <a:pt x="3800237" y="481656"/>
                        <a:pt x="3785759" y="371070"/>
                      </a:cubicBezTo>
                      <a:cubicBezTo>
                        <a:pt x="3784997" y="364879"/>
                        <a:pt x="3784140" y="358688"/>
                        <a:pt x="3783092" y="352497"/>
                      </a:cubicBezTo>
                      <a:cubicBezTo>
                        <a:pt x="3782806" y="350877"/>
                        <a:pt x="3782521" y="349353"/>
                        <a:pt x="3782330" y="347829"/>
                      </a:cubicBezTo>
                      <a:lnTo>
                        <a:pt x="3782330" y="348020"/>
                      </a:lnTo>
                      <a:cubicBezTo>
                        <a:pt x="3757660" y="216003"/>
                        <a:pt x="3656981" y="108657"/>
                        <a:pt x="3523155" y="77700"/>
                      </a:cubicBezTo>
                      <a:lnTo>
                        <a:pt x="3430667" y="54650"/>
                      </a:lnTo>
                      <a:cubicBezTo>
                        <a:pt x="3303604" y="22932"/>
                        <a:pt x="3173111" y="6929"/>
                        <a:pt x="3042047" y="6929"/>
                      </a:cubicBezTo>
                      <a:lnTo>
                        <a:pt x="549831" y="6929"/>
                      </a:lnTo>
                      <a:cubicBezTo>
                        <a:pt x="455057" y="6929"/>
                        <a:pt x="352758" y="79319"/>
                        <a:pt x="237982" y="154091"/>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86" name="Google Shape;3786;p325"/>
                <p:cNvSpPr/>
                <p:nvPr/>
              </p:nvSpPr>
              <p:spPr>
                <a:xfrm>
                  <a:off x="1775476" y="-2973538"/>
                  <a:ext cx="104775" cy="390525"/>
                </a:xfrm>
                <a:custGeom>
                  <a:rect b="b" l="l" r="r" t="t"/>
                  <a:pathLst>
                    <a:path extrusionOk="0" h="390525" w="104775">
                      <a:moveTo>
                        <a:pt x="5215" y="91130"/>
                      </a:moveTo>
                      <a:lnTo>
                        <a:pt x="101513" y="5215"/>
                      </a:lnTo>
                      <a:cubicBezTo>
                        <a:pt x="54935" y="143232"/>
                        <a:pt x="53316" y="394787"/>
                        <a:pt x="53316" y="394787"/>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87" name="Google Shape;3787;p325"/>
                <p:cNvSpPr/>
                <p:nvPr/>
              </p:nvSpPr>
              <p:spPr>
                <a:xfrm>
                  <a:off x="2923238" y="-3247847"/>
                  <a:ext cx="1714500" cy="180975"/>
                </a:xfrm>
                <a:custGeom>
                  <a:rect b="b" l="l" r="r" t="t"/>
                  <a:pathLst>
                    <a:path extrusionOk="0" h="180975" w="1714500">
                      <a:moveTo>
                        <a:pt x="5310" y="7967"/>
                      </a:moveTo>
                      <a:lnTo>
                        <a:pt x="10263" y="36637"/>
                      </a:lnTo>
                      <a:cubicBezTo>
                        <a:pt x="10263" y="36637"/>
                        <a:pt x="425648" y="156366"/>
                        <a:pt x="707493" y="173797"/>
                      </a:cubicBezTo>
                      <a:cubicBezTo>
                        <a:pt x="989433" y="191228"/>
                        <a:pt x="1351097" y="186275"/>
                        <a:pt x="1505784" y="148841"/>
                      </a:cubicBezTo>
                      <a:cubicBezTo>
                        <a:pt x="1636276" y="117314"/>
                        <a:pt x="1700379" y="88358"/>
                        <a:pt x="1714667" y="64355"/>
                      </a:cubicBezTo>
                      <a:cubicBezTo>
                        <a:pt x="1721048" y="53591"/>
                        <a:pt x="1711428" y="39875"/>
                        <a:pt x="1698855" y="39018"/>
                      </a:cubicBezTo>
                      <a:cubicBezTo>
                        <a:pt x="1616464" y="33589"/>
                        <a:pt x="1302234" y="13301"/>
                        <a:pt x="1124117" y="7967"/>
                      </a:cubicBezTo>
                      <a:cubicBezTo>
                        <a:pt x="917901" y="1775"/>
                        <a:pt x="27313" y="7967"/>
                        <a:pt x="5215" y="7967"/>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88" name="Google Shape;3788;p325"/>
                <p:cNvSpPr/>
                <p:nvPr/>
              </p:nvSpPr>
              <p:spPr>
                <a:xfrm>
                  <a:off x="3127835" y="-3221378"/>
                  <a:ext cx="704850" cy="142875"/>
                </a:xfrm>
                <a:custGeom>
                  <a:rect b="b" l="l" r="r" t="t"/>
                  <a:pathLst>
                    <a:path extrusionOk="0" h="142875" w="704850">
                      <a:moveTo>
                        <a:pt x="625483" y="5215"/>
                      </a:moveTo>
                      <a:lnTo>
                        <a:pt x="5215" y="5215"/>
                      </a:lnTo>
                      <a:lnTo>
                        <a:pt x="11406" y="50078"/>
                      </a:lnTo>
                      <a:cubicBezTo>
                        <a:pt x="11406" y="50078"/>
                        <a:pt x="146089" y="87511"/>
                        <a:pt x="381452" y="121610"/>
                      </a:cubicBezTo>
                      <a:cubicBezTo>
                        <a:pt x="473464" y="134945"/>
                        <a:pt x="580430" y="139136"/>
                        <a:pt x="703397" y="142280"/>
                      </a:cubicBezTo>
                      <a:lnTo>
                        <a:pt x="625388" y="5215"/>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89" name="Google Shape;3789;p325"/>
                <p:cNvSpPr/>
                <p:nvPr/>
              </p:nvSpPr>
              <p:spPr>
                <a:xfrm>
                  <a:off x="3857260" y="-3220426"/>
                  <a:ext cx="504825" cy="142875"/>
                </a:xfrm>
                <a:custGeom>
                  <a:rect b="b" l="l" r="r" t="t"/>
                  <a:pathLst>
                    <a:path extrusionOk="0" h="142875" w="504825">
                      <a:moveTo>
                        <a:pt x="479369" y="17312"/>
                      </a:moveTo>
                      <a:cubicBezTo>
                        <a:pt x="298585" y="9787"/>
                        <a:pt x="116467" y="6549"/>
                        <a:pt x="5215" y="5215"/>
                      </a:cubicBezTo>
                      <a:lnTo>
                        <a:pt x="37600" y="142947"/>
                      </a:lnTo>
                      <a:cubicBezTo>
                        <a:pt x="40172" y="142947"/>
                        <a:pt x="42743" y="143042"/>
                        <a:pt x="45410" y="143137"/>
                      </a:cubicBezTo>
                      <a:cubicBezTo>
                        <a:pt x="250769" y="148090"/>
                        <a:pt x="400884" y="133326"/>
                        <a:pt x="508135" y="113038"/>
                      </a:cubicBezTo>
                      <a:lnTo>
                        <a:pt x="479369" y="17312"/>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90" name="Google Shape;3790;p325"/>
                <p:cNvSpPr/>
                <p:nvPr/>
              </p:nvSpPr>
              <p:spPr>
                <a:xfrm>
                  <a:off x="4360751" y="-3206996"/>
                  <a:ext cx="228600" cy="95250"/>
                </a:xfrm>
                <a:custGeom>
                  <a:rect b="b" l="l" r="r" t="t"/>
                  <a:pathLst>
                    <a:path extrusionOk="0" h="95250" w="228600">
                      <a:moveTo>
                        <a:pt x="33314" y="93893"/>
                      </a:moveTo>
                      <a:cubicBezTo>
                        <a:pt x="146661" y="69794"/>
                        <a:pt x="205812" y="40362"/>
                        <a:pt x="228767" y="26742"/>
                      </a:cubicBezTo>
                      <a:cubicBezTo>
                        <a:pt x="232672" y="24455"/>
                        <a:pt x="231243" y="18455"/>
                        <a:pt x="226767" y="18074"/>
                      </a:cubicBezTo>
                      <a:cubicBezTo>
                        <a:pt x="157520" y="12835"/>
                        <a:pt x="81891" y="8644"/>
                        <a:pt x="5215" y="5215"/>
                      </a:cubicBezTo>
                      <a:lnTo>
                        <a:pt x="33314" y="93893"/>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91" name="Google Shape;3791;p325"/>
                <p:cNvSpPr/>
                <p:nvPr/>
              </p:nvSpPr>
              <p:spPr>
                <a:xfrm>
                  <a:off x="1863010" y="-3230478"/>
                  <a:ext cx="247650" cy="266700"/>
                </a:xfrm>
                <a:custGeom>
                  <a:rect b="b" l="l" r="r" t="t"/>
                  <a:pathLst>
                    <a:path extrusionOk="0" h="266700" w="247650">
                      <a:moveTo>
                        <a:pt x="13978" y="262155"/>
                      </a:moveTo>
                      <a:lnTo>
                        <a:pt x="244007" y="36222"/>
                      </a:lnTo>
                      <a:cubicBezTo>
                        <a:pt x="246102" y="34222"/>
                        <a:pt x="247245" y="31460"/>
                        <a:pt x="247245" y="28602"/>
                      </a:cubicBezTo>
                      <a:lnTo>
                        <a:pt x="247245" y="9171"/>
                      </a:lnTo>
                      <a:cubicBezTo>
                        <a:pt x="247245" y="6314"/>
                        <a:pt x="244292" y="4409"/>
                        <a:pt x="241721" y="5552"/>
                      </a:cubicBezTo>
                      <a:cubicBezTo>
                        <a:pt x="211050" y="19744"/>
                        <a:pt x="61412" y="96706"/>
                        <a:pt x="5215" y="269966"/>
                      </a:cubicBezTo>
                      <a:lnTo>
                        <a:pt x="13978" y="262155"/>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92" name="Google Shape;3792;p325"/>
                <p:cNvSpPr/>
                <p:nvPr/>
              </p:nvSpPr>
              <p:spPr>
                <a:xfrm>
                  <a:off x="1809765" y="-3198709"/>
                  <a:ext cx="238125" cy="228600"/>
                </a:xfrm>
                <a:custGeom>
                  <a:rect b="b" l="l" r="r" t="t"/>
                  <a:pathLst>
                    <a:path extrusionOk="0" h="228600" w="238125">
                      <a:moveTo>
                        <a:pt x="5215" y="230386"/>
                      </a:moveTo>
                      <a:cubicBezTo>
                        <a:pt x="5215" y="230386"/>
                        <a:pt x="112085" y="72842"/>
                        <a:pt x="239721"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93" name="Google Shape;3793;p325"/>
                <p:cNvSpPr/>
                <p:nvPr/>
              </p:nvSpPr>
              <p:spPr>
                <a:xfrm>
                  <a:off x="2105040" y="-3287365"/>
                  <a:ext cx="3143250" cy="95250"/>
                </a:xfrm>
                <a:custGeom>
                  <a:rect b="b" l="l" r="r" t="t"/>
                  <a:pathLst>
                    <a:path extrusionOk="0" h="95250" w="3143250">
                      <a:moveTo>
                        <a:pt x="5215" y="91204"/>
                      </a:moveTo>
                      <a:cubicBezTo>
                        <a:pt x="5215" y="91204"/>
                        <a:pt x="178570" y="33768"/>
                        <a:pt x="438031" y="23767"/>
                      </a:cubicBezTo>
                      <a:cubicBezTo>
                        <a:pt x="697492" y="13861"/>
                        <a:pt x="1372910" y="1383"/>
                        <a:pt x="1757434" y="6336"/>
                      </a:cubicBezTo>
                      <a:cubicBezTo>
                        <a:pt x="2141958" y="11289"/>
                        <a:pt x="2607826" y="8051"/>
                        <a:pt x="2859096" y="35007"/>
                      </a:cubicBezTo>
                      <a:cubicBezTo>
                        <a:pt x="2984635" y="48437"/>
                        <a:pt x="3143417" y="91776"/>
                        <a:pt x="3143417" y="91776"/>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94" name="Google Shape;3794;p325"/>
                <p:cNvSpPr/>
                <p:nvPr/>
              </p:nvSpPr>
              <p:spPr>
                <a:xfrm>
                  <a:off x="5198951" y="-3230618"/>
                  <a:ext cx="228600" cy="228600"/>
                </a:xfrm>
                <a:custGeom>
                  <a:rect b="b" l="l" r="r" t="t"/>
                  <a:pathLst>
                    <a:path extrusionOk="0" h="228600" w="228600">
                      <a:moveTo>
                        <a:pt x="191429" y="219813"/>
                      </a:moveTo>
                      <a:lnTo>
                        <a:pt x="229719" y="224766"/>
                      </a:lnTo>
                      <a:cubicBezTo>
                        <a:pt x="229719" y="224766"/>
                        <a:pt x="197335" y="109990"/>
                        <a:pt x="103322" y="30170"/>
                      </a:cubicBezTo>
                      <a:cubicBezTo>
                        <a:pt x="103322" y="30170"/>
                        <a:pt x="45125" y="13502"/>
                        <a:pt x="5215" y="5215"/>
                      </a:cubicBezTo>
                      <a:cubicBezTo>
                        <a:pt x="5215" y="5215"/>
                        <a:pt x="73414" y="42648"/>
                        <a:pt x="117515" y="101703"/>
                      </a:cubicBezTo>
                      <a:cubicBezTo>
                        <a:pt x="158853" y="157043"/>
                        <a:pt x="181523" y="186476"/>
                        <a:pt x="191524" y="219813"/>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95" name="Google Shape;3795;p325"/>
                <p:cNvSpPr/>
                <p:nvPr/>
              </p:nvSpPr>
              <p:spPr>
                <a:xfrm>
                  <a:off x="1871773" y="-3245000"/>
                  <a:ext cx="1057275" cy="276225"/>
                </a:xfrm>
                <a:custGeom>
                  <a:rect b="b" l="l" r="r" t="t"/>
                  <a:pathLst>
                    <a:path extrusionOk="0" h="276225" w="1057275">
                      <a:moveTo>
                        <a:pt x="5215" y="276677"/>
                      </a:moveTo>
                      <a:cubicBezTo>
                        <a:pt x="5215" y="276677"/>
                        <a:pt x="366974" y="58841"/>
                        <a:pt x="1056680"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96" name="Google Shape;3796;p325"/>
                <p:cNvSpPr/>
                <p:nvPr/>
              </p:nvSpPr>
              <p:spPr>
                <a:xfrm>
                  <a:off x="1889299" y="-2965823"/>
                  <a:ext cx="723900" cy="142875"/>
                </a:xfrm>
                <a:custGeom>
                  <a:rect b="b" l="l" r="r" t="t"/>
                  <a:pathLst>
                    <a:path extrusionOk="0" h="142875" w="723900">
                      <a:moveTo>
                        <a:pt x="5215" y="146280"/>
                      </a:moveTo>
                      <a:cubicBezTo>
                        <a:pt x="5215" y="146280"/>
                        <a:pt x="212288" y="16359"/>
                        <a:pt x="721209" y="5215"/>
                      </a:cubicBezTo>
                      <a:cubicBezTo>
                        <a:pt x="721209" y="5215"/>
                        <a:pt x="269629" y="43982"/>
                        <a:pt x="5215" y="146280"/>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97" name="Google Shape;3797;p325"/>
                <p:cNvSpPr/>
                <p:nvPr/>
              </p:nvSpPr>
              <p:spPr>
                <a:xfrm>
                  <a:off x="5016738" y="-3063359"/>
                  <a:ext cx="371475" cy="57150"/>
                </a:xfrm>
                <a:custGeom>
                  <a:rect b="b" l="l" r="r" t="t"/>
                  <a:pathLst>
                    <a:path extrusionOk="0" h="57150" w="371475">
                      <a:moveTo>
                        <a:pt x="5215" y="5215"/>
                      </a:moveTo>
                      <a:cubicBezTo>
                        <a:pt x="5215" y="5215"/>
                        <a:pt x="153233" y="8549"/>
                        <a:pt x="373547" y="52649"/>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98" name="Google Shape;3798;p325"/>
                <p:cNvSpPr/>
                <p:nvPr/>
              </p:nvSpPr>
              <p:spPr>
                <a:xfrm>
                  <a:off x="5434790" y="-2964108"/>
                  <a:ext cx="85725" cy="19050"/>
                </a:xfrm>
                <a:custGeom>
                  <a:rect b="b" l="l" r="r" t="t"/>
                  <a:pathLst>
                    <a:path extrusionOk="0" h="19050" w="85725">
                      <a:moveTo>
                        <a:pt x="5215" y="5215"/>
                      </a:moveTo>
                      <a:lnTo>
                        <a:pt x="83511" y="15597"/>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99" name="Google Shape;3799;p325"/>
                <p:cNvSpPr/>
                <p:nvPr/>
              </p:nvSpPr>
              <p:spPr>
                <a:xfrm>
                  <a:off x="4253119" y="-3134825"/>
                  <a:ext cx="1095375" cy="57150"/>
                </a:xfrm>
                <a:custGeom>
                  <a:rect b="b" l="l" r="r" t="t"/>
                  <a:pathLst>
                    <a:path extrusionOk="0" h="57150" w="1095375">
                      <a:moveTo>
                        <a:pt x="5215" y="59822"/>
                      </a:moveTo>
                      <a:cubicBezTo>
                        <a:pt x="5215" y="59822"/>
                        <a:pt x="311539" y="34962"/>
                        <a:pt x="467844" y="21722"/>
                      </a:cubicBezTo>
                      <a:cubicBezTo>
                        <a:pt x="624150" y="8482"/>
                        <a:pt x="632532" y="-6472"/>
                        <a:pt x="825413" y="19341"/>
                      </a:cubicBezTo>
                      <a:cubicBezTo>
                        <a:pt x="1018294" y="45154"/>
                        <a:pt x="1097066" y="51821"/>
                        <a:pt x="1097066" y="51821"/>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00" name="Google Shape;3800;p325"/>
                <p:cNvSpPr/>
                <p:nvPr/>
              </p:nvSpPr>
              <p:spPr>
                <a:xfrm>
                  <a:off x="4609353" y="-3214520"/>
                  <a:ext cx="704850" cy="85725"/>
                </a:xfrm>
                <a:custGeom>
                  <a:rect b="b" l="l" r="r" t="t"/>
                  <a:pathLst>
                    <a:path extrusionOk="0" h="85725" w="704850">
                      <a:moveTo>
                        <a:pt x="5215" y="5215"/>
                      </a:moveTo>
                      <a:cubicBezTo>
                        <a:pt x="5215" y="5215"/>
                        <a:pt x="159806" y="11406"/>
                        <a:pt x="344400" y="35600"/>
                      </a:cubicBezTo>
                      <a:cubicBezTo>
                        <a:pt x="528995" y="59793"/>
                        <a:pt x="706922" y="85606"/>
                        <a:pt x="706922" y="85606"/>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01" name="Google Shape;3801;p325"/>
                <p:cNvSpPr/>
                <p:nvPr/>
              </p:nvSpPr>
              <p:spPr>
                <a:xfrm>
                  <a:off x="1787382" y="-3216425"/>
                  <a:ext cx="1143000" cy="371475"/>
                </a:xfrm>
                <a:custGeom>
                  <a:rect b="b" l="l" r="r" t="t"/>
                  <a:pathLst>
                    <a:path extrusionOk="0" h="371475" w="1143000">
                      <a:moveTo>
                        <a:pt x="5215" y="371927"/>
                      </a:moveTo>
                      <a:cubicBezTo>
                        <a:pt x="5215" y="371927"/>
                        <a:pt x="34647" y="310967"/>
                        <a:pt x="80843" y="277249"/>
                      </a:cubicBezTo>
                      <a:cubicBezTo>
                        <a:pt x="80843" y="277249"/>
                        <a:pt x="393930" y="85130"/>
                        <a:pt x="1146119"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02" name="Google Shape;3802;p325"/>
                <p:cNvSpPr/>
                <p:nvPr/>
              </p:nvSpPr>
              <p:spPr>
                <a:xfrm>
                  <a:off x="1775476" y="-2583965"/>
                  <a:ext cx="104775" cy="390525"/>
                </a:xfrm>
                <a:custGeom>
                  <a:rect b="b" l="l" r="r" t="t"/>
                  <a:pathLst>
                    <a:path extrusionOk="0" h="390525" w="104775">
                      <a:moveTo>
                        <a:pt x="5215" y="308872"/>
                      </a:moveTo>
                      <a:lnTo>
                        <a:pt x="101513" y="394787"/>
                      </a:lnTo>
                      <a:cubicBezTo>
                        <a:pt x="54935" y="256770"/>
                        <a:pt x="53316" y="5215"/>
                        <a:pt x="53316"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03" name="Google Shape;3803;p325"/>
                <p:cNvSpPr/>
                <p:nvPr/>
              </p:nvSpPr>
              <p:spPr>
                <a:xfrm>
                  <a:off x="2923238" y="-2098412"/>
                  <a:ext cx="1714500" cy="180975"/>
                </a:xfrm>
                <a:custGeom>
                  <a:rect b="b" l="l" r="r" t="t"/>
                  <a:pathLst>
                    <a:path extrusionOk="0" h="180975" w="1714500">
                      <a:moveTo>
                        <a:pt x="5310" y="180697"/>
                      </a:moveTo>
                      <a:lnTo>
                        <a:pt x="10263" y="152026"/>
                      </a:lnTo>
                      <a:cubicBezTo>
                        <a:pt x="10263" y="152026"/>
                        <a:pt x="425648" y="32297"/>
                        <a:pt x="707493" y="14866"/>
                      </a:cubicBezTo>
                      <a:cubicBezTo>
                        <a:pt x="989433" y="-2564"/>
                        <a:pt x="1351097" y="2388"/>
                        <a:pt x="1505784" y="39822"/>
                      </a:cubicBezTo>
                      <a:cubicBezTo>
                        <a:pt x="1636276" y="71350"/>
                        <a:pt x="1700379" y="100305"/>
                        <a:pt x="1714667" y="124309"/>
                      </a:cubicBezTo>
                      <a:cubicBezTo>
                        <a:pt x="1721048" y="135072"/>
                        <a:pt x="1711428" y="148788"/>
                        <a:pt x="1698855" y="149645"/>
                      </a:cubicBezTo>
                      <a:cubicBezTo>
                        <a:pt x="1616464" y="155074"/>
                        <a:pt x="1302234" y="175363"/>
                        <a:pt x="1124117" y="180697"/>
                      </a:cubicBezTo>
                      <a:cubicBezTo>
                        <a:pt x="917901" y="186888"/>
                        <a:pt x="27313" y="180697"/>
                        <a:pt x="5215" y="180697"/>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04" name="Google Shape;3804;p325"/>
                <p:cNvSpPr/>
                <p:nvPr/>
              </p:nvSpPr>
              <p:spPr>
                <a:xfrm>
                  <a:off x="3127835" y="-2083713"/>
                  <a:ext cx="704850" cy="142875"/>
                </a:xfrm>
                <a:custGeom>
                  <a:rect b="b" l="l" r="r" t="t"/>
                  <a:pathLst>
                    <a:path extrusionOk="0" h="142875" w="704850">
                      <a:moveTo>
                        <a:pt x="625483" y="142280"/>
                      </a:moveTo>
                      <a:lnTo>
                        <a:pt x="5215" y="142280"/>
                      </a:lnTo>
                      <a:lnTo>
                        <a:pt x="11406" y="97417"/>
                      </a:lnTo>
                      <a:cubicBezTo>
                        <a:pt x="11406" y="97417"/>
                        <a:pt x="146089" y="59984"/>
                        <a:pt x="381452" y="25884"/>
                      </a:cubicBezTo>
                      <a:cubicBezTo>
                        <a:pt x="473464" y="12549"/>
                        <a:pt x="580430" y="8358"/>
                        <a:pt x="703397" y="5215"/>
                      </a:cubicBezTo>
                      <a:lnTo>
                        <a:pt x="625388" y="142375"/>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05" name="Google Shape;3805;p325"/>
                <p:cNvSpPr/>
                <p:nvPr/>
              </p:nvSpPr>
              <p:spPr>
                <a:xfrm>
                  <a:off x="3857260" y="-2086486"/>
                  <a:ext cx="504825" cy="142875"/>
                </a:xfrm>
                <a:custGeom>
                  <a:rect b="b" l="l" r="r" t="t"/>
                  <a:pathLst>
                    <a:path extrusionOk="0" h="142875" w="504825">
                      <a:moveTo>
                        <a:pt x="479369" y="132004"/>
                      </a:moveTo>
                      <a:cubicBezTo>
                        <a:pt x="298585" y="139528"/>
                        <a:pt x="116467" y="142767"/>
                        <a:pt x="5215" y="144100"/>
                      </a:cubicBezTo>
                      <a:lnTo>
                        <a:pt x="37600" y="6369"/>
                      </a:lnTo>
                      <a:cubicBezTo>
                        <a:pt x="40172" y="6369"/>
                        <a:pt x="42743" y="6274"/>
                        <a:pt x="45410" y="6178"/>
                      </a:cubicBezTo>
                      <a:cubicBezTo>
                        <a:pt x="250769" y="1225"/>
                        <a:pt x="400884" y="15989"/>
                        <a:pt x="508135" y="36277"/>
                      </a:cubicBezTo>
                      <a:lnTo>
                        <a:pt x="479369" y="132004"/>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06" name="Google Shape;3806;p325"/>
                <p:cNvSpPr/>
                <p:nvPr/>
              </p:nvSpPr>
              <p:spPr>
                <a:xfrm>
                  <a:off x="4360751" y="-2049613"/>
                  <a:ext cx="228600" cy="95250"/>
                </a:xfrm>
                <a:custGeom>
                  <a:rect b="b" l="l" r="r" t="t"/>
                  <a:pathLst>
                    <a:path extrusionOk="0" h="95250" w="228600">
                      <a:moveTo>
                        <a:pt x="33314" y="5215"/>
                      </a:moveTo>
                      <a:cubicBezTo>
                        <a:pt x="146661" y="29313"/>
                        <a:pt x="205812" y="58745"/>
                        <a:pt x="228767" y="72366"/>
                      </a:cubicBezTo>
                      <a:cubicBezTo>
                        <a:pt x="232672" y="74652"/>
                        <a:pt x="231243" y="80653"/>
                        <a:pt x="226767" y="81034"/>
                      </a:cubicBezTo>
                      <a:cubicBezTo>
                        <a:pt x="157520" y="86272"/>
                        <a:pt x="81891" y="90464"/>
                        <a:pt x="5215" y="93893"/>
                      </a:cubicBezTo>
                      <a:lnTo>
                        <a:pt x="33314" y="5215"/>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07" name="Google Shape;3807;p325"/>
                <p:cNvSpPr/>
                <p:nvPr/>
              </p:nvSpPr>
              <p:spPr>
                <a:xfrm>
                  <a:off x="1863010" y="-2202204"/>
                  <a:ext cx="247650" cy="266700"/>
                </a:xfrm>
                <a:custGeom>
                  <a:rect b="b" l="l" r="r" t="t"/>
                  <a:pathLst>
                    <a:path extrusionOk="0" h="266700" w="247650">
                      <a:moveTo>
                        <a:pt x="13978" y="13026"/>
                      </a:moveTo>
                      <a:lnTo>
                        <a:pt x="244007" y="238959"/>
                      </a:lnTo>
                      <a:cubicBezTo>
                        <a:pt x="246102" y="240959"/>
                        <a:pt x="247245" y="243721"/>
                        <a:pt x="247245" y="246579"/>
                      </a:cubicBezTo>
                      <a:lnTo>
                        <a:pt x="247245" y="266009"/>
                      </a:lnTo>
                      <a:cubicBezTo>
                        <a:pt x="247245" y="268867"/>
                        <a:pt x="244292" y="270772"/>
                        <a:pt x="241721" y="269629"/>
                      </a:cubicBezTo>
                      <a:cubicBezTo>
                        <a:pt x="211050" y="255437"/>
                        <a:pt x="61412" y="178475"/>
                        <a:pt x="5215" y="5215"/>
                      </a:cubicBezTo>
                      <a:lnTo>
                        <a:pt x="13978" y="13026"/>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08" name="Google Shape;3808;p325"/>
                <p:cNvSpPr/>
                <p:nvPr/>
              </p:nvSpPr>
              <p:spPr>
                <a:xfrm>
                  <a:off x="1809765" y="-2194393"/>
                  <a:ext cx="238125" cy="228600"/>
                </a:xfrm>
                <a:custGeom>
                  <a:rect b="b" l="l" r="r" t="t"/>
                  <a:pathLst>
                    <a:path extrusionOk="0" h="228600" w="238125">
                      <a:moveTo>
                        <a:pt x="5215" y="5215"/>
                      </a:moveTo>
                      <a:cubicBezTo>
                        <a:pt x="5215" y="5215"/>
                        <a:pt x="112085" y="162759"/>
                        <a:pt x="239721" y="230386"/>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09" name="Google Shape;3809;p325"/>
                <p:cNvSpPr/>
                <p:nvPr/>
              </p:nvSpPr>
              <p:spPr>
                <a:xfrm>
                  <a:off x="2105040" y="-1967126"/>
                  <a:ext cx="3143250" cy="95250"/>
                </a:xfrm>
                <a:custGeom>
                  <a:rect b="b" l="l" r="r" t="t"/>
                  <a:pathLst>
                    <a:path extrusionOk="0" h="95250" w="3143250">
                      <a:moveTo>
                        <a:pt x="5215" y="5786"/>
                      </a:moveTo>
                      <a:cubicBezTo>
                        <a:pt x="5215" y="5786"/>
                        <a:pt x="178570" y="63222"/>
                        <a:pt x="438031" y="73223"/>
                      </a:cubicBezTo>
                      <a:cubicBezTo>
                        <a:pt x="697492" y="83129"/>
                        <a:pt x="1372910" y="95607"/>
                        <a:pt x="1757434" y="90654"/>
                      </a:cubicBezTo>
                      <a:cubicBezTo>
                        <a:pt x="2141863" y="85701"/>
                        <a:pt x="2607826" y="88939"/>
                        <a:pt x="2859096" y="61984"/>
                      </a:cubicBezTo>
                      <a:cubicBezTo>
                        <a:pt x="2984635" y="48554"/>
                        <a:pt x="3143417" y="5215"/>
                        <a:pt x="3143417"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10" name="Google Shape;3810;p325"/>
                <p:cNvSpPr/>
                <p:nvPr/>
              </p:nvSpPr>
              <p:spPr>
                <a:xfrm>
                  <a:off x="5198951" y="-2156960"/>
                  <a:ext cx="228600" cy="228600"/>
                </a:xfrm>
                <a:custGeom>
                  <a:rect b="b" l="l" r="r" t="t"/>
                  <a:pathLst>
                    <a:path extrusionOk="0" h="228600" w="228600">
                      <a:moveTo>
                        <a:pt x="191429" y="10168"/>
                      </a:moveTo>
                      <a:lnTo>
                        <a:pt x="229719" y="5215"/>
                      </a:lnTo>
                      <a:cubicBezTo>
                        <a:pt x="229719" y="5215"/>
                        <a:pt x="197335" y="119991"/>
                        <a:pt x="103322" y="199811"/>
                      </a:cubicBezTo>
                      <a:cubicBezTo>
                        <a:pt x="103322" y="199811"/>
                        <a:pt x="45125" y="216480"/>
                        <a:pt x="5215" y="224766"/>
                      </a:cubicBezTo>
                      <a:cubicBezTo>
                        <a:pt x="5215" y="224766"/>
                        <a:pt x="73414" y="187333"/>
                        <a:pt x="117515" y="128278"/>
                      </a:cubicBezTo>
                      <a:cubicBezTo>
                        <a:pt x="158853" y="72938"/>
                        <a:pt x="181523" y="43506"/>
                        <a:pt x="191524" y="10168"/>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11" name="Google Shape;3811;p325"/>
                <p:cNvSpPr/>
                <p:nvPr/>
              </p:nvSpPr>
              <p:spPr>
                <a:xfrm>
                  <a:off x="1871773" y="-2194393"/>
                  <a:ext cx="1057275" cy="276225"/>
                </a:xfrm>
                <a:custGeom>
                  <a:rect b="b" l="l" r="r" t="t"/>
                  <a:pathLst>
                    <a:path extrusionOk="0" h="276225" w="1057275">
                      <a:moveTo>
                        <a:pt x="5215" y="5215"/>
                      </a:moveTo>
                      <a:cubicBezTo>
                        <a:pt x="5215" y="5215"/>
                        <a:pt x="366974" y="223052"/>
                        <a:pt x="1056680" y="276677"/>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12" name="Google Shape;3812;p325"/>
                <p:cNvSpPr/>
                <p:nvPr/>
              </p:nvSpPr>
              <p:spPr>
                <a:xfrm>
                  <a:off x="1889299" y="-2343269"/>
                  <a:ext cx="723900" cy="142875"/>
                </a:xfrm>
                <a:custGeom>
                  <a:rect b="b" l="l" r="r" t="t"/>
                  <a:pathLst>
                    <a:path extrusionOk="0" h="142875" w="723900">
                      <a:moveTo>
                        <a:pt x="5215" y="5215"/>
                      </a:moveTo>
                      <a:cubicBezTo>
                        <a:pt x="5215" y="5215"/>
                        <a:pt x="212288" y="135136"/>
                        <a:pt x="721209" y="146280"/>
                      </a:cubicBezTo>
                      <a:cubicBezTo>
                        <a:pt x="721209" y="146280"/>
                        <a:pt x="269629" y="107513"/>
                        <a:pt x="5215" y="5215"/>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13" name="Google Shape;3813;p325"/>
                <p:cNvSpPr/>
                <p:nvPr/>
              </p:nvSpPr>
              <p:spPr>
                <a:xfrm>
                  <a:off x="2627518" y="-3184189"/>
                  <a:ext cx="1847850" cy="1209675"/>
                </a:xfrm>
                <a:custGeom>
                  <a:rect b="b" l="l" r="r" t="t"/>
                  <a:pathLst>
                    <a:path extrusionOk="0" h="1209675" w="1847850">
                      <a:moveTo>
                        <a:pt x="1842937" y="1043684"/>
                      </a:moveTo>
                      <a:cubicBezTo>
                        <a:pt x="1508610" y="1023682"/>
                        <a:pt x="1177045" y="1031587"/>
                        <a:pt x="1010928" y="1041589"/>
                      </a:cubicBezTo>
                      <a:cubicBezTo>
                        <a:pt x="844812" y="1051590"/>
                        <a:pt x="363324" y="1180463"/>
                        <a:pt x="281028" y="1199132"/>
                      </a:cubicBezTo>
                      <a:cubicBezTo>
                        <a:pt x="198732" y="1217801"/>
                        <a:pt x="155012" y="1205324"/>
                        <a:pt x="77669" y="1020729"/>
                      </a:cubicBezTo>
                      <a:cubicBezTo>
                        <a:pt x="326" y="836134"/>
                        <a:pt x="5279" y="605344"/>
                        <a:pt x="5279" y="605344"/>
                      </a:cubicBezTo>
                      <a:cubicBezTo>
                        <a:pt x="5279" y="605344"/>
                        <a:pt x="326" y="374553"/>
                        <a:pt x="77669" y="189958"/>
                      </a:cubicBezTo>
                      <a:cubicBezTo>
                        <a:pt x="155012" y="5364"/>
                        <a:pt x="198636" y="-7114"/>
                        <a:pt x="281028" y="11555"/>
                      </a:cubicBezTo>
                      <a:cubicBezTo>
                        <a:pt x="363324" y="30224"/>
                        <a:pt x="844812" y="159193"/>
                        <a:pt x="1010928" y="169099"/>
                      </a:cubicBezTo>
                      <a:cubicBezTo>
                        <a:pt x="1177045" y="179100"/>
                        <a:pt x="1508705" y="187196"/>
                        <a:pt x="1843032" y="167194"/>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14" name="Google Shape;3814;p325"/>
                <p:cNvSpPr/>
                <p:nvPr/>
              </p:nvSpPr>
              <p:spPr>
                <a:xfrm>
                  <a:off x="4461240" y="-3067387"/>
                  <a:ext cx="676275" cy="971550"/>
                </a:xfrm>
                <a:custGeom>
                  <a:rect b="b" l="l" r="r" t="t"/>
                  <a:pathLst>
                    <a:path extrusionOk="0" h="971550" w="676275">
                      <a:moveTo>
                        <a:pt x="83415" y="488637"/>
                      </a:moveTo>
                      <a:cubicBezTo>
                        <a:pt x="83415" y="602270"/>
                        <a:pt x="71795" y="780102"/>
                        <a:pt x="5215" y="936407"/>
                      </a:cubicBezTo>
                      <a:cubicBezTo>
                        <a:pt x="5215" y="936407"/>
                        <a:pt x="357830" y="986318"/>
                        <a:pt x="560713" y="968030"/>
                      </a:cubicBezTo>
                      <a:cubicBezTo>
                        <a:pt x="560713" y="968030"/>
                        <a:pt x="675489" y="809248"/>
                        <a:pt x="675489" y="488637"/>
                      </a:cubicBezTo>
                      <a:cubicBezTo>
                        <a:pt x="675489" y="168025"/>
                        <a:pt x="560713" y="9243"/>
                        <a:pt x="560713" y="9243"/>
                      </a:cubicBezTo>
                      <a:cubicBezTo>
                        <a:pt x="357830" y="-9045"/>
                        <a:pt x="5215" y="40866"/>
                        <a:pt x="5215" y="40866"/>
                      </a:cubicBezTo>
                      <a:cubicBezTo>
                        <a:pt x="71700" y="197171"/>
                        <a:pt x="83415" y="375003"/>
                        <a:pt x="83415" y="488637"/>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15" name="Google Shape;3815;p325"/>
                <p:cNvSpPr/>
                <p:nvPr/>
              </p:nvSpPr>
              <p:spPr>
                <a:xfrm>
                  <a:off x="4496387" y="-3042465"/>
                  <a:ext cx="619125" cy="923925"/>
                </a:xfrm>
                <a:custGeom>
                  <a:rect b="b" l="l" r="r" t="t"/>
                  <a:pathLst>
                    <a:path extrusionOk="0" h="923925" w="619125">
                      <a:moveTo>
                        <a:pt x="615386" y="463714"/>
                      </a:moveTo>
                      <a:cubicBezTo>
                        <a:pt x="615386" y="728985"/>
                        <a:pt x="534234" y="881480"/>
                        <a:pt x="511278" y="919295"/>
                      </a:cubicBezTo>
                      <a:cubicBezTo>
                        <a:pt x="347924" y="931487"/>
                        <a:pt x="93702" y="902245"/>
                        <a:pt x="5215" y="891005"/>
                      </a:cubicBezTo>
                      <a:cubicBezTo>
                        <a:pt x="61031" y="742797"/>
                        <a:pt x="73223" y="578681"/>
                        <a:pt x="73223" y="463714"/>
                      </a:cubicBezTo>
                      <a:cubicBezTo>
                        <a:pt x="73223" y="348747"/>
                        <a:pt x="61031" y="184632"/>
                        <a:pt x="5215" y="36423"/>
                      </a:cubicBezTo>
                      <a:cubicBezTo>
                        <a:pt x="93702" y="25183"/>
                        <a:pt x="347924" y="-4059"/>
                        <a:pt x="511278" y="8133"/>
                      </a:cubicBezTo>
                      <a:cubicBezTo>
                        <a:pt x="534138" y="45757"/>
                        <a:pt x="615386" y="198252"/>
                        <a:pt x="615386" y="463619"/>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16" name="Google Shape;3816;p325"/>
                <p:cNvSpPr/>
                <p:nvPr/>
              </p:nvSpPr>
              <p:spPr>
                <a:xfrm>
                  <a:off x="5016738" y="-2152007"/>
                  <a:ext cx="371475" cy="57150"/>
                </a:xfrm>
                <a:custGeom>
                  <a:rect b="b" l="l" r="r" t="t"/>
                  <a:pathLst>
                    <a:path extrusionOk="0" h="57150" w="371475">
                      <a:moveTo>
                        <a:pt x="5215" y="52649"/>
                      </a:moveTo>
                      <a:cubicBezTo>
                        <a:pt x="5215" y="52649"/>
                        <a:pt x="153233" y="49316"/>
                        <a:pt x="373547"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17" name="Google Shape;3817;p325"/>
                <p:cNvSpPr/>
                <p:nvPr/>
              </p:nvSpPr>
              <p:spPr>
                <a:xfrm>
                  <a:off x="5423360" y="-3010971"/>
                  <a:ext cx="47625" cy="857250"/>
                </a:xfrm>
                <a:custGeom>
                  <a:rect b="b" l="l" r="r" t="t"/>
                  <a:pathLst>
                    <a:path extrusionOk="0" h="857250" w="47625">
                      <a:moveTo>
                        <a:pt x="5215" y="859226"/>
                      </a:moveTo>
                      <a:cubicBezTo>
                        <a:pt x="5215" y="859226"/>
                        <a:pt x="47601" y="681490"/>
                        <a:pt x="47601" y="432221"/>
                      </a:cubicBezTo>
                      <a:cubicBezTo>
                        <a:pt x="47601" y="182951"/>
                        <a:pt x="5215" y="5215"/>
                        <a:pt x="5215"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18" name="Google Shape;3818;p325"/>
                <p:cNvSpPr/>
                <p:nvPr/>
              </p:nvSpPr>
              <p:spPr>
                <a:xfrm>
                  <a:off x="5434790" y="-2214300"/>
                  <a:ext cx="85725" cy="19050"/>
                </a:xfrm>
                <a:custGeom>
                  <a:rect b="b" l="l" r="r" t="t"/>
                  <a:pathLst>
                    <a:path extrusionOk="0" h="19050" w="85725">
                      <a:moveTo>
                        <a:pt x="5215" y="15597"/>
                      </a:moveTo>
                      <a:lnTo>
                        <a:pt x="83511" y="5215"/>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19" name="Google Shape;3819;p325"/>
                <p:cNvSpPr/>
                <p:nvPr/>
              </p:nvSpPr>
              <p:spPr>
                <a:xfrm>
                  <a:off x="4253119" y="-2087713"/>
                  <a:ext cx="1095375" cy="57150"/>
                </a:xfrm>
                <a:custGeom>
                  <a:rect b="b" l="l" r="r" t="t"/>
                  <a:pathLst>
                    <a:path extrusionOk="0" h="57150" w="1095375">
                      <a:moveTo>
                        <a:pt x="5215" y="5215"/>
                      </a:moveTo>
                      <a:cubicBezTo>
                        <a:pt x="5215" y="5215"/>
                        <a:pt x="311539" y="30075"/>
                        <a:pt x="467844" y="43315"/>
                      </a:cubicBezTo>
                      <a:cubicBezTo>
                        <a:pt x="624150" y="56555"/>
                        <a:pt x="632532" y="71509"/>
                        <a:pt x="825413" y="45696"/>
                      </a:cubicBezTo>
                      <a:cubicBezTo>
                        <a:pt x="1018294" y="19884"/>
                        <a:pt x="1097066" y="13216"/>
                        <a:pt x="1097066" y="13216"/>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20" name="Google Shape;3820;p325"/>
                <p:cNvSpPr/>
                <p:nvPr/>
              </p:nvSpPr>
              <p:spPr>
                <a:xfrm>
                  <a:off x="4609353" y="-2033897"/>
                  <a:ext cx="704850" cy="85725"/>
                </a:xfrm>
                <a:custGeom>
                  <a:rect b="b" l="l" r="r" t="t"/>
                  <a:pathLst>
                    <a:path extrusionOk="0" h="85725" w="704850">
                      <a:moveTo>
                        <a:pt x="5215" y="85606"/>
                      </a:moveTo>
                      <a:cubicBezTo>
                        <a:pt x="5215" y="85606"/>
                        <a:pt x="159806" y="79415"/>
                        <a:pt x="344400" y="55221"/>
                      </a:cubicBezTo>
                      <a:cubicBezTo>
                        <a:pt x="528995" y="31028"/>
                        <a:pt x="706922" y="5215"/>
                        <a:pt x="706922"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21" name="Google Shape;3821;p325"/>
                <p:cNvSpPr/>
                <p:nvPr/>
              </p:nvSpPr>
              <p:spPr>
                <a:xfrm>
                  <a:off x="2687494" y="-3178802"/>
                  <a:ext cx="219075" cy="1190625"/>
                </a:xfrm>
                <a:custGeom>
                  <a:rect b="b" l="l" r="r" t="t"/>
                  <a:pathLst>
                    <a:path extrusionOk="0" h="1190625" w="219075">
                      <a:moveTo>
                        <a:pt x="216003" y="1194888"/>
                      </a:moveTo>
                      <a:cubicBezTo>
                        <a:pt x="216003" y="1194888"/>
                        <a:pt x="5215" y="1091541"/>
                        <a:pt x="5215" y="600051"/>
                      </a:cubicBezTo>
                      <a:cubicBezTo>
                        <a:pt x="5215" y="108561"/>
                        <a:pt x="216003" y="5215"/>
                        <a:pt x="216003"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22" name="Google Shape;3822;p325"/>
                <p:cNvSpPr/>
                <p:nvPr/>
              </p:nvSpPr>
              <p:spPr>
                <a:xfrm>
                  <a:off x="1767094" y="-2875784"/>
                  <a:ext cx="28575" cy="590550"/>
                </a:xfrm>
                <a:custGeom>
                  <a:rect b="b" l="l" r="r" t="t"/>
                  <a:pathLst>
                    <a:path extrusionOk="0" h="590550" w="28575">
                      <a:moveTo>
                        <a:pt x="5215" y="577640"/>
                      </a:moveTo>
                      <a:cubicBezTo>
                        <a:pt x="33980" y="620026"/>
                        <a:pt x="26360" y="536492"/>
                        <a:pt x="17597" y="438003"/>
                      </a:cubicBezTo>
                      <a:cubicBezTo>
                        <a:pt x="8834" y="339419"/>
                        <a:pt x="8834" y="254647"/>
                        <a:pt x="17597" y="156159"/>
                      </a:cubicBezTo>
                      <a:cubicBezTo>
                        <a:pt x="26360" y="57575"/>
                        <a:pt x="33980" y="-25864"/>
                        <a:pt x="5215" y="16522"/>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23" name="Google Shape;3823;p325"/>
                <p:cNvSpPr/>
                <p:nvPr/>
              </p:nvSpPr>
              <p:spPr>
                <a:xfrm>
                  <a:off x="1787382" y="-2318313"/>
                  <a:ext cx="1143000" cy="371475"/>
                </a:xfrm>
                <a:custGeom>
                  <a:rect b="b" l="l" r="r" t="t"/>
                  <a:pathLst>
                    <a:path extrusionOk="0" h="371475" w="1143000">
                      <a:moveTo>
                        <a:pt x="5215" y="5215"/>
                      </a:moveTo>
                      <a:cubicBezTo>
                        <a:pt x="5215" y="5215"/>
                        <a:pt x="34647" y="66175"/>
                        <a:pt x="80843" y="99893"/>
                      </a:cubicBezTo>
                      <a:cubicBezTo>
                        <a:pt x="80843" y="99893"/>
                        <a:pt x="393930" y="292013"/>
                        <a:pt x="1146119" y="371928"/>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24" name="Google Shape;3824;p325"/>
                <p:cNvSpPr/>
                <p:nvPr/>
              </p:nvSpPr>
              <p:spPr>
                <a:xfrm>
                  <a:off x="2736643" y="-3143133"/>
                  <a:ext cx="628650" cy="1123950"/>
                </a:xfrm>
                <a:custGeom>
                  <a:rect b="b" l="l" r="r" t="t"/>
                  <a:pathLst>
                    <a:path extrusionOk="0" h="1123950" w="628650">
                      <a:moveTo>
                        <a:pt x="175617" y="5551"/>
                      </a:moveTo>
                      <a:cubicBezTo>
                        <a:pt x="139422" y="14314"/>
                        <a:pt x="98274" y="98229"/>
                        <a:pt x="53411" y="216339"/>
                      </a:cubicBezTo>
                      <a:cubicBezTo>
                        <a:pt x="8549" y="334449"/>
                        <a:pt x="5215" y="476467"/>
                        <a:pt x="5215" y="564383"/>
                      </a:cubicBezTo>
                      <a:cubicBezTo>
                        <a:pt x="5215" y="652298"/>
                        <a:pt x="8549" y="794316"/>
                        <a:pt x="53411" y="912426"/>
                      </a:cubicBezTo>
                      <a:cubicBezTo>
                        <a:pt x="98274" y="1030536"/>
                        <a:pt x="139518" y="1114451"/>
                        <a:pt x="175617" y="1123215"/>
                      </a:cubicBezTo>
                      <a:cubicBezTo>
                        <a:pt x="211812" y="1131977"/>
                        <a:pt x="630912" y="1028441"/>
                        <a:pt x="630912" y="1028441"/>
                      </a:cubicBezTo>
                      <a:cubicBezTo>
                        <a:pt x="630912" y="1028441"/>
                        <a:pt x="566047" y="842608"/>
                        <a:pt x="566047" y="564478"/>
                      </a:cubicBezTo>
                      <a:cubicBezTo>
                        <a:pt x="566047" y="286348"/>
                        <a:pt x="630912" y="100515"/>
                        <a:pt x="630912" y="100515"/>
                      </a:cubicBezTo>
                      <a:cubicBezTo>
                        <a:pt x="630912" y="100515"/>
                        <a:pt x="211812" y="-3022"/>
                        <a:pt x="175617" y="5741"/>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25" name="Google Shape;3825;p325"/>
                <p:cNvSpPr/>
                <p:nvPr/>
              </p:nvSpPr>
              <p:spPr>
                <a:xfrm>
                  <a:off x="3326209" y="-3058310"/>
                  <a:ext cx="76200" cy="952500"/>
                </a:xfrm>
                <a:custGeom>
                  <a:rect b="b" l="l" r="r" t="t"/>
                  <a:pathLst>
                    <a:path extrusionOk="0" h="952500" w="76200">
                      <a:moveTo>
                        <a:pt x="75065" y="955239"/>
                      </a:moveTo>
                      <a:cubicBezTo>
                        <a:pt x="75065" y="955239"/>
                        <a:pt x="-82098" y="494228"/>
                        <a:pt x="75065"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26" name="Google Shape;3826;p325"/>
                <p:cNvSpPr/>
                <p:nvPr/>
              </p:nvSpPr>
              <p:spPr>
                <a:xfrm>
                  <a:off x="3008106" y="-3418546"/>
                  <a:ext cx="180975" cy="209550"/>
                </a:xfrm>
                <a:custGeom>
                  <a:rect b="b" l="l" r="r" t="t"/>
                  <a:pathLst>
                    <a:path extrusionOk="0" h="209550" w="180975">
                      <a:moveTo>
                        <a:pt x="5215" y="207335"/>
                      </a:moveTo>
                      <a:lnTo>
                        <a:pt x="89987" y="207335"/>
                      </a:lnTo>
                      <a:lnTo>
                        <a:pt x="99989" y="165235"/>
                      </a:lnTo>
                      <a:cubicBezTo>
                        <a:pt x="101417" y="159139"/>
                        <a:pt x="106847" y="154853"/>
                        <a:pt x="113133" y="154853"/>
                      </a:cubicBezTo>
                      <a:lnTo>
                        <a:pt x="116943" y="154853"/>
                      </a:lnTo>
                      <a:cubicBezTo>
                        <a:pt x="121706" y="154853"/>
                        <a:pt x="126087" y="151900"/>
                        <a:pt x="127706" y="147328"/>
                      </a:cubicBezTo>
                      <a:lnTo>
                        <a:pt x="178094" y="9882"/>
                      </a:lnTo>
                      <a:cubicBezTo>
                        <a:pt x="178951" y="7596"/>
                        <a:pt x="177236" y="5215"/>
                        <a:pt x="174855" y="5215"/>
                      </a:cubicBezTo>
                      <a:lnTo>
                        <a:pt x="154662" y="5215"/>
                      </a:lnTo>
                      <a:cubicBezTo>
                        <a:pt x="127230" y="5215"/>
                        <a:pt x="102084" y="20550"/>
                        <a:pt x="89416" y="44839"/>
                      </a:cubicBezTo>
                      <a:lnTo>
                        <a:pt x="5215" y="207240"/>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27" name="Google Shape;3827;p325"/>
                <p:cNvSpPr/>
                <p:nvPr/>
              </p:nvSpPr>
              <p:spPr>
                <a:xfrm>
                  <a:off x="3008106" y="-1951601"/>
                  <a:ext cx="180975" cy="209550"/>
                </a:xfrm>
                <a:custGeom>
                  <a:rect b="b" l="l" r="r" t="t"/>
                  <a:pathLst>
                    <a:path extrusionOk="0" h="209550" w="180975">
                      <a:moveTo>
                        <a:pt x="5215" y="5215"/>
                      </a:moveTo>
                      <a:lnTo>
                        <a:pt x="89987" y="5215"/>
                      </a:lnTo>
                      <a:lnTo>
                        <a:pt x="99989" y="47315"/>
                      </a:lnTo>
                      <a:cubicBezTo>
                        <a:pt x="101417" y="53411"/>
                        <a:pt x="106847" y="57697"/>
                        <a:pt x="113133" y="57697"/>
                      </a:cubicBezTo>
                      <a:lnTo>
                        <a:pt x="116943" y="57697"/>
                      </a:lnTo>
                      <a:cubicBezTo>
                        <a:pt x="121706" y="57697"/>
                        <a:pt x="126087" y="60650"/>
                        <a:pt x="127706" y="65222"/>
                      </a:cubicBezTo>
                      <a:lnTo>
                        <a:pt x="178094" y="202668"/>
                      </a:lnTo>
                      <a:cubicBezTo>
                        <a:pt x="178951" y="204954"/>
                        <a:pt x="177236" y="207335"/>
                        <a:pt x="174855" y="207335"/>
                      </a:cubicBezTo>
                      <a:lnTo>
                        <a:pt x="154662" y="207335"/>
                      </a:lnTo>
                      <a:cubicBezTo>
                        <a:pt x="127230" y="207335"/>
                        <a:pt x="102084" y="192000"/>
                        <a:pt x="89416" y="167711"/>
                      </a:cubicBezTo>
                      <a:lnTo>
                        <a:pt x="5215" y="5310"/>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3828" name="Google Shape;3828;p325"/>
              <p:cNvGrpSpPr/>
              <p:nvPr/>
            </p:nvGrpSpPr>
            <p:grpSpPr>
              <a:xfrm>
                <a:off x="1733780" y="-3418546"/>
                <a:ext cx="3810000" cy="1676495"/>
                <a:chOff x="1733780" y="-3418546"/>
                <a:chExt cx="3810000" cy="1676495"/>
              </a:xfrm>
            </p:grpSpPr>
            <p:sp>
              <p:nvSpPr>
                <p:cNvPr id="3829" name="Google Shape;3829;p325"/>
                <p:cNvSpPr/>
                <p:nvPr/>
              </p:nvSpPr>
              <p:spPr>
                <a:xfrm>
                  <a:off x="1733780" y="-3310247"/>
                  <a:ext cx="3810000" cy="1457325"/>
                </a:xfrm>
                <a:custGeom>
                  <a:rect b="b" l="l" r="r" t="t"/>
                  <a:pathLst>
                    <a:path extrusionOk="0" h="1457325" w="3810000">
                      <a:moveTo>
                        <a:pt x="238077" y="153995"/>
                      </a:moveTo>
                      <a:cubicBezTo>
                        <a:pt x="123301" y="228862"/>
                        <a:pt x="88440" y="315349"/>
                        <a:pt x="41862" y="441746"/>
                      </a:cubicBezTo>
                      <a:cubicBezTo>
                        <a:pt x="-4715" y="568143"/>
                        <a:pt x="-4715" y="894945"/>
                        <a:pt x="41862" y="1021342"/>
                      </a:cubicBezTo>
                      <a:cubicBezTo>
                        <a:pt x="88440" y="1147739"/>
                        <a:pt x="123396" y="1234226"/>
                        <a:pt x="238077" y="1309092"/>
                      </a:cubicBezTo>
                      <a:cubicBezTo>
                        <a:pt x="352854" y="1383959"/>
                        <a:pt x="455152" y="1456254"/>
                        <a:pt x="549926" y="1456254"/>
                      </a:cubicBezTo>
                      <a:lnTo>
                        <a:pt x="3041952" y="1456254"/>
                      </a:lnTo>
                      <a:cubicBezTo>
                        <a:pt x="3172921" y="1456254"/>
                        <a:pt x="3303413" y="1440252"/>
                        <a:pt x="3430572" y="1408533"/>
                      </a:cubicBezTo>
                      <a:lnTo>
                        <a:pt x="3523060" y="1385483"/>
                      </a:lnTo>
                      <a:cubicBezTo>
                        <a:pt x="3656981" y="1354527"/>
                        <a:pt x="3757565" y="1247180"/>
                        <a:pt x="3782234" y="1115163"/>
                      </a:cubicBezTo>
                      <a:lnTo>
                        <a:pt x="3782234" y="1115354"/>
                      </a:lnTo>
                      <a:cubicBezTo>
                        <a:pt x="3782521" y="1113830"/>
                        <a:pt x="3782806" y="1112306"/>
                        <a:pt x="3783092" y="1110687"/>
                      </a:cubicBezTo>
                      <a:cubicBezTo>
                        <a:pt x="3784140" y="1104591"/>
                        <a:pt x="3785092" y="1098399"/>
                        <a:pt x="3785759" y="1092113"/>
                      </a:cubicBezTo>
                      <a:cubicBezTo>
                        <a:pt x="3800237" y="981528"/>
                        <a:pt x="3807952" y="731591"/>
                        <a:pt x="3807952" y="731591"/>
                      </a:cubicBezTo>
                      <a:cubicBezTo>
                        <a:pt x="3807952" y="731591"/>
                        <a:pt x="3800237" y="481656"/>
                        <a:pt x="3785759" y="371070"/>
                      </a:cubicBezTo>
                      <a:cubicBezTo>
                        <a:pt x="3784997" y="364879"/>
                        <a:pt x="3784140" y="358688"/>
                        <a:pt x="3783092" y="352497"/>
                      </a:cubicBezTo>
                      <a:cubicBezTo>
                        <a:pt x="3782806" y="350877"/>
                        <a:pt x="3782521" y="349353"/>
                        <a:pt x="3782330" y="347829"/>
                      </a:cubicBezTo>
                      <a:lnTo>
                        <a:pt x="3782330" y="348020"/>
                      </a:lnTo>
                      <a:cubicBezTo>
                        <a:pt x="3757660" y="216003"/>
                        <a:pt x="3656981" y="108657"/>
                        <a:pt x="3523155" y="77700"/>
                      </a:cubicBezTo>
                      <a:lnTo>
                        <a:pt x="3430667" y="54650"/>
                      </a:lnTo>
                      <a:cubicBezTo>
                        <a:pt x="3303604" y="22932"/>
                        <a:pt x="3173111" y="6929"/>
                        <a:pt x="3042047" y="6929"/>
                      </a:cubicBezTo>
                      <a:lnTo>
                        <a:pt x="549831" y="6929"/>
                      </a:lnTo>
                      <a:cubicBezTo>
                        <a:pt x="455057" y="6929"/>
                        <a:pt x="352758" y="79319"/>
                        <a:pt x="237982" y="154091"/>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30" name="Google Shape;3830;p325"/>
                <p:cNvSpPr/>
                <p:nvPr/>
              </p:nvSpPr>
              <p:spPr>
                <a:xfrm>
                  <a:off x="1775476" y="-2973538"/>
                  <a:ext cx="104775" cy="390525"/>
                </a:xfrm>
                <a:custGeom>
                  <a:rect b="b" l="l" r="r" t="t"/>
                  <a:pathLst>
                    <a:path extrusionOk="0" h="390525" w="104775">
                      <a:moveTo>
                        <a:pt x="5215" y="91130"/>
                      </a:moveTo>
                      <a:lnTo>
                        <a:pt x="101513" y="5215"/>
                      </a:lnTo>
                      <a:cubicBezTo>
                        <a:pt x="54935" y="143232"/>
                        <a:pt x="53316" y="394787"/>
                        <a:pt x="53316" y="394787"/>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31" name="Google Shape;3831;p325"/>
                <p:cNvSpPr/>
                <p:nvPr/>
              </p:nvSpPr>
              <p:spPr>
                <a:xfrm>
                  <a:off x="2923238" y="-3247847"/>
                  <a:ext cx="1714500" cy="180975"/>
                </a:xfrm>
                <a:custGeom>
                  <a:rect b="b" l="l" r="r" t="t"/>
                  <a:pathLst>
                    <a:path extrusionOk="0" h="180975" w="1714500">
                      <a:moveTo>
                        <a:pt x="5310" y="7967"/>
                      </a:moveTo>
                      <a:lnTo>
                        <a:pt x="10263" y="36637"/>
                      </a:lnTo>
                      <a:cubicBezTo>
                        <a:pt x="10263" y="36637"/>
                        <a:pt x="425648" y="156366"/>
                        <a:pt x="707493" y="173797"/>
                      </a:cubicBezTo>
                      <a:cubicBezTo>
                        <a:pt x="989433" y="191228"/>
                        <a:pt x="1351097" y="186275"/>
                        <a:pt x="1505784" y="148841"/>
                      </a:cubicBezTo>
                      <a:cubicBezTo>
                        <a:pt x="1636276" y="117314"/>
                        <a:pt x="1700379" y="88358"/>
                        <a:pt x="1714667" y="64355"/>
                      </a:cubicBezTo>
                      <a:cubicBezTo>
                        <a:pt x="1721048" y="53591"/>
                        <a:pt x="1711428" y="39875"/>
                        <a:pt x="1698855" y="39018"/>
                      </a:cubicBezTo>
                      <a:cubicBezTo>
                        <a:pt x="1616464" y="33589"/>
                        <a:pt x="1302234" y="13301"/>
                        <a:pt x="1124117" y="7967"/>
                      </a:cubicBezTo>
                      <a:cubicBezTo>
                        <a:pt x="917901" y="1775"/>
                        <a:pt x="27313" y="7967"/>
                        <a:pt x="5215" y="7967"/>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32" name="Google Shape;3832;p325"/>
                <p:cNvSpPr/>
                <p:nvPr/>
              </p:nvSpPr>
              <p:spPr>
                <a:xfrm>
                  <a:off x="3127835" y="-3221378"/>
                  <a:ext cx="704850" cy="142875"/>
                </a:xfrm>
                <a:custGeom>
                  <a:rect b="b" l="l" r="r" t="t"/>
                  <a:pathLst>
                    <a:path extrusionOk="0" h="142875" w="704850">
                      <a:moveTo>
                        <a:pt x="625483" y="5215"/>
                      </a:moveTo>
                      <a:lnTo>
                        <a:pt x="5215" y="5215"/>
                      </a:lnTo>
                      <a:lnTo>
                        <a:pt x="11406" y="50078"/>
                      </a:lnTo>
                      <a:cubicBezTo>
                        <a:pt x="11406" y="50078"/>
                        <a:pt x="146089" y="87511"/>
                        <a:pt x="381452" y="121610"/>
                      </a:cubicBezTo>
                      <a:cubicBezTo>
                        <a:pt x="473464" y="134945"/>
                        <a:pt x="580430" y="139136"/>
                        <a:pt x="703397" y="142280"/>
                      </a:cubicBezTo>
                      <a:lnTo>
                        <a:pt x="625388" y="5215"/>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33" name="Google Shape;3833;p325"/>
                <p:cNvSpPr/>
                <p:nvPr/>
              </p:nvSpPr>
              <p:spPr>
                <a:xfrm>
                  <a:off x="3857260" y="-3220426"/>
                  <a:ext cx="504825" cy="142875"/>
                </a:xfrm>
                <a:custGeom>
                  <a:rect b="b" l="l" r="r" t="t"/>
                  <a:pathLst>
                    <a:path extrusionOk="0" h="142875" w="504825">
                      <a:moveTo>
                        <a:pt x="479369" y="17312"/>
                      </a:moveTo>
                      <a:cubicBezTo>
                        <a:pt x="298585" y="9787"/>
                        <a:pt x="116467" y="6549"/>
                        <a:pt x="5215" y="5215"/>
                      </a:cubicBezTo>
                      <a:lnTo>
                        <a:pt x="37600" y="142947"/>
                      </a:lnTo>
                      <a:cubicBezTo>
                        <a:pt x="40172" y="142947"/>
                        <a:pt x="42743" y="143042"/>
                        <a:pt x="45410" y="143137"/>
                      </a:cubicBezTo>
                      <a:cubicBezTo>
                        <a:pt x="250769" y="148090"/>
                        <a:pt x="400884" y="133326"/>
                        <a:pt x="508135" y="113038"/>
                      </a:cubicBezTo>
                      <a:lnTo>
                        <a:pt x="479369" y="17312"/>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34" name="Google Shape;3834;p325"/>
                <p:cNvSpPr/>
                <p:nvPr/>
              </p:nvSpPr>
              <p:spPr>
                <a:xfrm>
                  <a:off x="4360751" y="-3206996"/>
                  <a:ext cx="228600" cy="95250"/>
                </a:xfrm>
                <a:custGeom>
                  <a:rect b="b" l="l" r="r" t="t"/>
                  <a:pathLst>
                    <a:path extrusionOk="0" h="95250" w="228600">
                      <a:moveTo>
                        <a:pt x="33314" y="93893"/>
                      </a:moveTo>
                      <a:cubicBezTo>
                        <a:pt x="146661" y="69794"/>
                        <a:pt x="205812" y="40362"/>
                        <a:pt x="228767" y="26742"/>
                      </a:cubicBezTo>
                      <a:cubicBezTo>
                        <a:pt x="232672" y="24455"/>
                        <a:pt x="231243" y="18455"/>
                        <a:pt x="226767" y="18074"/>
                      </a:cubicBezTo>
                      <a:cubicBezTo>
                        <a:pt x="157520" y="12835"/>
                        <a:pt x="81891" y="8644"/>
                        <a:pt x="5215" y="5215"/>
                      </a:cubicBezTo>
                      <a:lnTo>
                        <a:pt x="33314" y="93893"/>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35" name="Google Shape;3835;p325"/>
                <p:cNvSpPr/>
                <p:nvPr/>
              </p:nvSpPr>
              <p:spPr>
                <a:xfrm>
                  <a:off x="1863010" y="-3230478"/>
                  <a:ext cx="247650" cy="266700"/>
                </a:xfrm>
                <a:custGeom>
                  <a:rect b="b" l="l" r="r" t="t"/>
                  <a:pathLst>
                    <a:path extrusionOk="0" h="266700" w="247650">
                      <a:moveTo>
                        <a:pt x="13978" y="262155"/>
                      </a:moveTo>
                      <a:lnTo>
                        <a:pt x="244007" y="36222"/>
                      </a:lnTo>
                      <a:cubicBezTo>
                        <a:pt x="246102" y="34222"/>
                        <a:pt x="247245" y="31460"/>
                        <a:pt x="247245" y="28602"/>
                      </a:cubicBezTo>
                      <a:lnTo>
                        <a:pt x="247245" y="9171"/>
                      </a:lnTo>
                      <a:cubicBezTo>
                        <a:pt x="247245" y="6314"/>
                        <a:pt x="244292" y="4409"/>
                        <a:pt x="241721" y="5552"/>
                      </a:cubicBezTo>
                      <a:cubicBezTo>
                        <a:pt x="211050" y="19744"/>
                        <a:pt x="61412" y="96706"/>
                        <a:pt x="5215" y="269966"/>
                      </a:cubicBezTo>
                      <a:lnTo>
                        <a:pt x="13978" y="262155"/>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36" name="Google Shape;3836;p325"/>
                <p:cNvSpPr/>
                <p:nvPr/>
              </p:nvSpPr>
              <p:spPr>
                <a:xfrm>
                  <a:off x="1809765" y="-3198709"/>
                  <a:ext cx="238125" cy="228600"/>
                </a:xfrm>
                <a:custGeom>
                  <a:rect b="b" l="l" r="r" t="t"/>
                  <a:pathLst>
                    <a:path extrusionOk="0" h="228600" w="238125">
                      <a:moveTo>
                        <a:pt x="5215" y="230386"/>
                      </a:moveTo>
                      <a:cubicBezTo>
                        <a:pt x="5215" y="230386"/>
                        <a:pt x="112085" y="72842"/>
                        <a:pt x="239721"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37" name="Google Shape;3837;p325"/>
                <p:cNvSpPr/>
                <p:nvPr/>
              </p:nvSpPr>
              <p:spPr>
                <a:xfrm>
                  <a:off x="2105040" y="-3287365"/>
                  <a:ext cx="3143250" cy="95250"/>
                </a:xfrm>
                <a:custGeom>
                  <a:rect b="b" l="l" r="r" t="t"/>
                  <a:pathLst>
                    <a:path extrusionOk="0" h="95250" w="3143250">
                      <a:moveTo>
                        <a:pt x="5215" y="91204"/>
                      </a:moveTo>
                      <a:cubicBezTo>
                        <a:pt x="5215" y="91204"/>
                        <a:pt x="178570" y="33768"/>
                        <a:pt x="438031" y="23767"/>
                      </a:cubicBezTo>
                      <a:cubicBezTo>
                        <a:pt x="697492" y="13861"/>
                        <a:pt x="1372910" y="1383"/>
                        <a:pt x="1757434" y="6336"/>
                      </a:cubicBezTo>
                      <a:cubicBezTo>
                        <a:pt x="2141958" y="11289"/>
                        <a:pt x="2607826" y="8051"/>
                        <a:pt x="2859096" y="35007"/>
                      </a:cubicBezTo>
                      <a:cubicBezTo>
                        <a:pt x="2984635" y="48437"/>
                        <a:pt x="3143417" y="91776"/>
                        <a:pt x="3143417" y="91776"/>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38" name="Google Shape;3838;p325"/>
                <p:cNvSpPr/>
                <p:nvPr/>
              </p:nvSpPr>
              <p:spPr>
                <a:xfrm>
                  <a:off x="5198951" y="-3230618"/>
                  <a:ext cx="228600" cy="228600"/>
                </a:xfrm>
                <a:custGeom>
                  <a:rect b="b" l="l" r="r" t="t"/>
                  <a:pathLst>
                    <a:path extrusionOk="0" h="228600" w="228600">
                      <a:moveTo>
                        <a:pt x="191429" y="219813"/>
                      </a:moveTo>
                      <a:lnTo>
                        <a:pt x="229719" y="224766"/>
                      </a:lnTo>
                      <a:cubicBezTo>
                        <a:pt x="229719" y="224766"/>
                        <a:pt x="197335" y="109990"/>
                        <a:pt x="103322" y="30170"/>
                      </a:cubicBezTo>
                      <a:cubicBezTo>
                        <a:pt x="103322" y="30170"/>
                        <a:pt x="45125" y="13502"/>
                        <a:pt x="5215" y="5215"/>
                      </a:cubicBezTo>
                      <a:cubicBezTo>
                        <a:pt x="5215" y="5215"/>
                        <a:pt x="73414" y="42648"/>
                        <a:pt x="117515" y="101703"/>
                      </a:cubicBezTo>
                      <a:cubicBezTo>
                        <a:pt x="158853" y="157043"/>
                        <a:pt x="181523" y="186476"/>
                        <a:pt x="191524" y="219813"/>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39" name="Google Shape;3839;p325"/>
                <p:cNvSpPr/>
                <p:nvPr/>
              </p:nvSpPr>
              <p:spPr>
                <a:xfrm>
                  <a:off x="1871773" y="-3245000"/>
                  <a:ext cx="1057275" cy="276225"/>
                </a:xfrm>
                <a:custGeom>
                  <a:rect b="b" l="l" r="r" t="t"/>
                  <a:pathLst>
                    <a:path extrusionOk="0" h="276225" w="1057275">
                      <a:moveTo>
                        <a:pt x="5215" y="276677"/>
                      </a:moveTo>
                      <a:cubicBezTo>
                        <a:pt x="5215" y="276677"/>
                        <a:pt x="366974" y="58841"/>
                        <a:pt x="1056680"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40" name="Google Shape;3840;p325"/>
                <p:cNvSpPr/>
                <p:nvPr/>
              </p:nvSpPr>
              <p:spPr>
                <a:xfrm>
                  <a:off x="1889299" y="-2965823"/>
                  <a:ext cx="723900" cy="142875"/>
                </a:xfrm>
                <a:custGeom>
                  <a:rect b="b" l="l" r="r" t="t"/>
                  <a:pathLst>
                    <a:path extrusionOk="0" h="142875" w="723900">
                      <a:moveTo>
                        <a:pt x="5215" y="146280"/>
                      </a:moveTo>
                      <a:cubicBezTo>
                        <a:pt x="5215" y="146280"/>
                        <a:pt x="212288" y="16359"/>
                        <a:pt x="721209" y="5215"/>
                      </a:cubicBezTo>
                      <a:cubicBezTo>
                        <a:pt x="721209" y="5215"/>
                        <a:pt x="269629" y="43982"/>
                        <a:pt x="5215" y="146280"/>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41" name="Google Shape;3841;p325"/>
                <p:cNvSpPr/>
                <p:nvPr/>
              </p:nvSpPr>
              <p:spPr>
                <a:xfrm>
                  <a:off x="5016738" y="-3063359"/>
                  <a:ext cx="371475" cy="57150"/>
                </a:xfrm>
                <a:custGeom>
                  <a:rect b="b" l="l" r="r" t="t"/>
                  <a:pathLst>
                    <a:path extrusionOk="0" h="57150" w="371475">
                      <a:moveTo>
                        <a:pt x="5215" y="5215"/>
                      </a:moveTo>
                      <a:cubicBezTo>
                        <a:pt x="5215" y="5215"/>
                        <a:pt x="153233" y="8549"/>
                        <a:pt x="373547" y="52649"/>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42" name="Google Shape;3842;p325"/>
                <p:cNvSpPr/>
                <p:nvPr/>
              </p:nvSpPr>
              <p:spPr>
                <a:xfrm>
                  <a:off x="5434790" y="-2964108"/>
                  <a:ext cx="85725" cy="19050"/>
                </a:xfrm>
                <a:custGeom>
                  <a:rect b="b" l="l" r="r" t="t"/>
                  <a:pathLst>
                    <a:path extrusionOk="0" h="19050" w="85725">
                      <a:moveTo>
                        <a:pt x="5215" y="5215"/>
                      </a:moveTo>
                      <a:lnTo>
                        <a:pt x="83511" y="15597"/>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43" name="Google Shape;3843;p325"/>
                <p:cNvSpPr/>
                <p:nvPr/>
              </p:nvSpPr>
              <p:spPr>
                <a:xfrm>
                  <a:off x="4253119" y="-3134825"/>
                  <a:ext cx="1095375" cy="57150"/>
                </a:xfrm>
                <a:custGeom>
                  <a:rect b="b" l="l" r="r" t="t"/>
                  <a:pathLst>
                    <a:path extrusionOk="0" h="57150" w="1095375">
                      <a:moveTo>
                        <a:pt x="5215" y="59822"/>
                      </a:moveTo>
                      <a:cubicBezTo>
                        <a:pt x="5215" y="59822"/>
                        <a:pt x="311539" y="34962"/>
                        <a:pt x="467844" y="21722"/>
                      </a:cubicBezTo>
                      <a:cubicBezTo>
                        <a:pt x="624150" y="8482"/>
                        <a:pt x="632532" y="-6472"/>
                        <a:pt x="825413" y="19341"/>
                      </a:cubicBezTo>
                      <a:cubicBezTo>
                        <a:pt x="1018294" y="45154"/>
                        <a:pt x="1097066" y="51821"/>
                        <a:pt x="1097066" y="51821"/>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44" name="Google Shape;3844;p325"/>
                <p:cNvSpPr/>
                <p:nvPr/>
              </p:nvSpPr>
              <p:spPr>
                <a:xfrm>
                  <a:off x="4609353" y="-3214520"/>
                  <a:ext cx="704850" cy="85725"/>
                </a:xfrm>
                <a:custGeom>
                  <a:rect b="b" l="l" r="r" t="t"/>
                  <a:pathLst>
                    <a:path extrusionOk="0" h="85725" w="704850">
                      <a:moveTo>
                        <a:pt x="5215" y="5215"/>
                      </a:moveTo>
                      <a:cubicBezTo>
                        <a:pt x="5215" y="5215"/>
                        <a:pt x="159806" y="11406"/>
                        <a:pt x="344400" y="35600"/>
                      </a:cubicBezTo>
                      <a:cubicBezTo>
                        <a:pt x="528995" y="59793"/>
                        <a:pt x="706922" y="85606"/>
                        <a:pt x="706922" y="85606"/>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45" name="Google Shape;3845;p325"/>
                <p:cNvSpPr/>
                <p:nvPr/>
              </p:nvSpPr>
              <p:spPr>
                <a:xfrm>
                  <a:off x="1787382" y="-3216425"/>
                  <a:ext cx="1143000" cy="371475"/>
                </a:xfrm>
                <a:custGeom>
                  <a:rect b="b" l="l" r="r" t="t"/>
                  <a:pathLst>
                    <a:path extrusionOk="0" h="371475" w="1143000">
                      <a:moveTo>
                        <a:pt x="5215" y="371927"/>
                      </a:moveTo>
                      <a:cubicBezTo>
                        <a:pt x="5215" y="371927"/>
                        <a:pt x="34647" y="310967"/>
                        <a:pt x="80843" y="277249"/>
                      </a:cubicBezTo>
                      <a:cubicBezTo>
                        <a:pt x="80843" y="277249"/>
                        <a:pt x="393930" y="85130"/>
                        <a:pt x="1146119"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46" name="Google Shape;3846;p325"/>
                <p:cNvSpPr/>
                <p:nvPr/>
              </p:nvSpPr>
              <p:spPr>
                <a:xfrm>
                  <a:off x="1775476" y="-2583965"/>
                  <a:ext cx="104775" cy="390525"/>
                </a:xfrm>
                <a:custGeom>
                  <a:rect b="b" l="l" r="r" t="t"/>
                  <a:pathLst>
                    <a:path extrusionOk="0" h="390525" w="104775">
                      <a:moveTo>
                        <a:pt x="5215" y="308872"/>
                      </a:moveTo>
                      <a:lnTo>
                        <a:pt x="101513" y="394787"/>
                      </a:lnTo>
                      <a:cubicBezTo>
                        <a:pt x="54935" y="256770"/>
                        <a:pt x="53316" y="5215"/>
                        <a:pt x="53316"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47" name="Google Shape;3847;p325"/>
                <p:cNvSpPr/>
                <p:nvPr/>
              </p:nvSpPr>
              <p:spPr>
                <a:xfrm>
                  <a:off x="2923238" y="-2098412"/>
                  <a:ext cx="1714500" cy="180975"/>
                </a:xfrm>
                <a:custGeom>
                  <a:rect b="b" l="l" r="r" t="t"/>
                  <a:pathLst>
                    <a:path extrusionOk="0" h="180975" w="1714500">
                      <a:moveTo>
                        <a:pt x="5310" y="180697"/>
                      </a:moveTo>
                      <a:lnTo>
                        <a:pt x="10263" y="152026"/>
                      </a:lnTo>
                      <a:cubicBezTo>
                        <a:pt x="10263" y="152026"/>
                        <a:pt x="425648" y="32297"/>
                        <a:pt x="707493" y="14866"/>
                      </a:cubicBezTo>
                      <a:cubicBezTo>
                        <a:pt x="989433" y="-2564"/>
                        <a:pt x="1351097" y="2388"/>
                        <a:pt x="1505784" y="39822"/>
                      </a:cubicBezTo>
                      <a:cubicBezTo>
                        <a:pt x="1636276" y="71350"/>
                        <a:pt x="1700379" y="100305"/>
                        <a:pt x="1714667" y="124309"/>
                      </a:cubicBezTo>
                      <a:cubicBezTo>
                        <a:pt x="1721048" y="135072"/>
                        <a:pt x="1711428" y="148788"/>
                        <a:pt x="1698855" y="149645"/>
                      </a:cubicBezTo>
                      <a:cubicBezTo>
                        <a:pt x="1616464" y="155074"/>
                        <a:pt x="1302234" y="175363"/>
                        <a:pt x="1124117" y="180697"/>
                      </a:cubicBezTo>
                      <a:cubicBezTo>
                        <a:pt x="917901" y="186888"/>
                        <a:pt x="27313" y="180697"/>
                        <a:pt x="5215" y="180697"/>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48" name="Google Shape;3848;p325"/>
                <p:cNvSpPr/>
                <p:nvPr/>
              </p:nvSpPr>
              <p:spPr>
                <a:xfrm>
                  <a:off x="3127835" y="-2083713"/>
                  <a:ext cx="704850" cy="142875"/>
                </a:xfrm>
                <a:custGeom>
                  <a:rect b="b" l="l" r="r" t="t"/>
                  <a:pathLst>
                    <a:path extrusionOk="0" h="142875" w="704850">
                      <a:moveTo>
                        <a:pt x="625483" y="142280"/>
                      </a:moveTo>
                      <a:lnTo>
                        <a:pt x="5215" y="142280"/>
                      </a:lnTo>
                      <a:lnTo>
                        <a:pt x="11406" y="97417"/>
                      </a:lnTo>
                      <a:cubicBezTo>
                        <a:pt x="11406" y="97417"/>
                        <a:pt x="146089" y="59984"/>
                        <a:pt x="381452" y="25884"/>
                      </a:cubicBezTo>
                      <a:cubicBezTo>
                        <a:pt x="473464" y="12549"/>
                        <a:pt x="580430" y="8358"/>
                        <a:pt x="703397" y="5215"/>
                      </a:cubicBezTo>
                      <a:lnTo>
                        <a:pt x="625388" y="142375"/>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49" name="Google Shape;3849;p325"/>
                <p:cNvSpPr/>
                <p:nvPr/>
              </p:nvSpPr>
              <p:spPr>
                <a:xfrm>
                  <a:off x="3857260" y="-2086486"/>
                  <a:ext cx="504825" cy="142875"/>
                </a:xfrm>
                <a:custGeom>
                  <a:rect b="b" l="l" r="r" t="t"/>
                  <a:pathLst>
                    <a:path extrusionOk="0" h="142875" w="504825">
                      <a:moveTo>
                        <a:pt x="479369" y="132004"/>
                      </a:moveTo>
                      <a:cubicBezTo>
                        <a:pt x="298585" y="139528"/>
                        <a:pt x="116467" y="142767"/>
                        <a:pt x="5215" y="144100"/>
                      </a:cubicBezTo>
                      <a:lnTo>
                        <a:pt x="37600" y="6369"/>
                      </a:lnTo>
                      <a:cubicBezTo>
                        <a:pt x="40172" y="6369"/>
                        <a:pt x="42743" y="6274"/>
                        <a:pt x="45410" y="6178"/>
                      </a:cubicBezTo>
                      <a:cubicBezTo>
                        <a:pt x="250769" y="1225"/>
                        <a:pt x="400884" y="15989"/>
                        <a:pt x="508135" y="36277"/>
                      </a:cubicBezTo>
                      <a:lnTo>
                        <a:pt x="479369" y="132004"/>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50" name="Google Shape;3850;p325"/>
                <p:cNvSpPr/>
                <p:nvPr/>
              </p:nvSpPr>
              <p:spPr>
                <a:xfrm>
                  <a:off x="4360751" y="-2049613"/>
                  <a:ext cx="228600" cy="95250"/>
                </a:xfrm>
                <a:custGeom>
                  <a:rect b="b" l="l" r="r" t="t"/>
                  <a:pathLst>
                    <a:path extrusionOk="0" h="95250" w="228600">
                      <a:moveTo>
                        <a:pt x="33314" y="5215"/>
                      </a:moveTo>
                      <a:cubicBezTo>
                        <a:pt x="146661" y="29313"/>
                        <a:pt x="205812" y="58745"/>
                        <a:pt x="228767" y="72366"/>
                      </a:cubicBezTo>
                      <a:cubicBezTo>
                        <a:pt x="232672" y="74652"/>
                        <a:pt x="231243" y="80653"/>
                        <a:pt x="226767" y="81034"/>
                      </a:cubicBezTo>
                      <a:cubicBezTo>
                        <a:pt x="157520" y="86272"/>
                        <a:pt x="81891" y="90464"/>
                        <a:pt x="5215" y="93893"/>
                      </a:cubicBezTo>
                      <a:lnTo>
                        <a:pt x="33314" y="5215"/>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51" name="Google Shape;3851;p325"/>
                <p:cNvSpPr/>
                <p:nvPr/>
              </p:nvSpPr>
              <p:spPr>
                <a:xfrm>
                  <a:off x="1863010" y="-2202204"/>
                  <a:ext cx="247650" cy="266700"/>
                </a:xfrm>
                <a:custGeom>
                  <a:rect b="b" l="l" r="r" t="t"/>
                  <a:pathLst>
                    <a:path extrusionOk="0" h="266700" w="247650">
                      <a:moveTo>
                        <a:pt x="13978" y="13026"/>
                      </a:moveTo>
                      <a:lnTo>
                        <a:pt x="244007" y="238959"/>
                      </a:lnTo>
                      <a:cubicBezTo>
                        <a:pt x="246102" y="240959"/>
                        <a:pt x="247245" y="243721"/>
                        <a:pt x="247245" y="246579"/>
                      </a:cubicBezTo>
                      <a:lnTo>
                        <a:pt x="247245" y="266009"/>
                      </a:lnTo>
                      <a:cubicBezTo>
                        <a:pt x="247245" y="268867"/>
                        <a:pt x="244292" y="270772"/>
                        <a:pt x="241721" y="269629"/>
                      </a:cubicBezTo>
                      <a:cubicBezTo>
                        <a:pt x="211050" y="255437"/>
                        <a:pt x="61412" y="178475"/>
                        <a:pt x="5215" y="5215"/>
                      </a:cubicBezTo>
                      <a:lnTo>
                        <a:pt x="13978" y="13026"/>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52" name="Google Shape;3852;p325"/>
                <p:cNvSpPr/>
                <p:nvPr/>
              </p:nvSpPr>
              <p:spPr>
                <a:xfrm>
                  <a:off x="1809765" y="-2194393"/>
                  <a:ext cx="238125" cy="228600"/>
                </a:xfrm>
                <a:custGeom>
                  <a:rect b="b" l="l" r="r" t="t"/>
                  <a:pathLst>
                    <a:path extrusionOk="0" h="228600" w="238125">
                      <a:moveTo>
                        <a:pt x="5215" y="5215"/>
                      </a:moveTo>
                      <a:cubicBezTo>
                        <a:pt x="5215" y="5215"/>
                        <a:pt x="112085" y="162759"/>
                        <a:pt x="239721" y="230386"/>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53" name="Google Shape;3853;p325"/>
                <p:cNvSpPr/>
                <p:nvPr/>
              </p:nvSpPr>
              <p:spPr>
                <a:xfrm>
                  <a:off x="2105040" y="-1967126"/>
                  <a:ext cx="3143250" cy="95250"/>
                </a:xfrm>
                <a:custGeom>
                  <a:rect b="b" l="l" r="r" t="t"/>
                  <a:pathLst>
                    <a:path extrusionOk="0" h="95250" w="3143250">
                      <a:moveTo>
                        <a:pt x="5215" y="5786"/>
                      </a:moveTo>
                      <a:cubicBezTo>
                        <a:pt x="5215" y="5786"/>
                        <a:pt x="178570" y="63222"/>
                        <a:pt x="438031" y="73223"/>
                      </a:cubicBezTo>
                      <a:cubicBezTo>
                        <a:pt x="697492" y="83129"/>
                        <a:pt x="1372910" y="95607"/>
                        <a:pt x="1757434" y="90654"/>
                      </a:cubicBezTo>
                      <a:cubicBezTo>
                        <a:pt x="2141863" y="85701"/>
                        <a:pt x="2607826" y="88939"/>
                        <a:pt x="2859096" y="61984"/>
                      </a:cubicBezTo>
                      <a:cubicBezTo>
                        <a:pt x="2984635" y="48554"/>
                        <a:pt x="3143417" y="5215"/>
                        <a:pt x="3143417"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54" name="Google Shape;3854;p325"/>
                <p:cNvSpPr/>
                <p:nvPr/>
              </p:nvSpPr>
              <p:spPr>
                <a:xfrm>
                  <a:off x="5198951" y="-2156960"/>
                  <a:ext cx="228600" cy="228600"/>
                </a:xfrm>
                <a:custGeom>
                  <a:rect b="b" l="l" r="r" t="t"/>
                  <a:pathLst>
                    <a:path extrusionOk="0" h="228600" w="228600">
                      <a:moveTo>
                        <a:pt x="191429" y="10168"/>
                      </a:moveTo>
                      <a:lnTo>
                        <a:pt x="229719" y="5215"/>
                      </a:lnTo>
                      <a:cubicBezTo>
                        <a:pt x="229719" y="5215"/>
                        <a:pt x="197335" y="119991"/>
                        <a:pt x="103322" y="199811"/>
                      </a:cubicBezTo>
                      <a:cubicBezTo>
                        <a:pt x="103322" y="199811"/>
                        <a:pt x="45125" y="216480"/>
                        <a:pt x="5215" y="224766"/>
                      </a:cubicBezTo>
                      <a:cubicBezTo>
                        <a:pt x="5215" y="224766"/>
                        <a:pt x="73414" y="187333"/>
                        <a:pt x="117515" y="128278"/>
                      </a:cubicBezTo>
                      <a:cubicBezTo>
                        <a:pt x="158853" y="72938"/>
                        <a:pt x="181523" y="43506"/>
                        <a:pt x="191524" y="10168"/>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55" name="Google Shape;3855;p325"/>
                <p:cNvSpPr/>
                <p:nvPr/>
              </p:nvSpPr>
              <p:spPr>
                <a:xfrm>
                  <a:off x="1871773" y="-2194393"/>
                  <a:ext cx="1057275" cy="276225"/>
                </a:xfrm>
                <a:custGeom>
                  <a:rect b="b" l="l" r="r" t="t"/>
                  <a:pathLst>
                    <a:path extrusionOk="0" h="276225" w="1057275">
                      <a:moveTo>
                        <a:pt x="5215" y="5215"/>
                      </a:moveTo>
                      <a:cubicBezTo>
                        <a:pt x="5215" y="5215"/>
                        <a:pt x="366974" y="223052"/>
                        <a:pt x="1056680" y="276677"/>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56" name="Google Shape;3856;p325"/>
                <p:cNvSpPr/>
                <p:nvPr/>
              </p:nvSpPr>
              <p:spPr>
                <a:xfrm>
                  <a:off x="1889299" y="-2343269"/>
                  <a:ext cx="723900" cy="142875"/>
                </a:xfrm>
                <a:custGeom>
                  <a:rect b="b" l="l" r="r" t="t"/>
                  <a:pathLst>
                    <a:path extrusionOk="0" h="142875" w="723900">
                      <a:moveTo>
                        <a:pt x="5215" y="5215"/>
                      </a:moveTo>
                      <a:cubicBezTo>
                        <a:pt x="5215" y="5215"/>
                        <a:pt x="212288" y="135136"/>
                        <a:pt x="721209" y="146280"/>
                      </a:cubicBezTo>
                      <a:cubicBezTo>
                        <a:pt x="721209" y="146280"/>
                        <a:pt x="269629" y="107513"/>
                        <a:pt x="5215" y="5215"/>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57" name="Google Shape;3857;p325"/>
                <p:cNvSpPr/>
                <p:nvPr/>
              </p:nvSpPr>
              <p:spPr>
                <a:xfrm>
                  <a:off x="2627518" y="-3184189"/>
                  <a:ext cx="1847850" cy="1209675"/>
                </a:xfrm>
                <a:custGeom>
                  <a:rect b="b" l="l" r="r" t="t"/>
                  <a:pathLst>
                    <a:path extrusionOk="0" h="1209675" w="1847850">
                      <a:moveTo>
                        <a:pt x="1842937" y="1043684"/>
                      </a:moveTo>
                      <a:cubicBezTo>
                        <a:pt x="1508610" y="1023682"/>
                        <a:pt x="1177045" y="1031587"/>
                        <a:pt x="1010928" y="1041589"/>
                      </a:cubicBezTo>
                      <a:cubicBezTo>
                        <a:pt x="844812" y="1051590"/>
                        <a:pt x="363324" y="1180463"/>
                        <a:pt x="281028" y="1199132"/>
                      </a:cubicBezTo>
                      <a:cubicBezTo>
                        <a:pt x="198732" y="1217801"/>
                        <a:pt x="155012" y="1205324"/>
                        <a:pt x="77669" y="1020729"/>
                      </a:cubicBezTo>
                      <a:cubicBezTo>
                        <a:pt x="326" y="836134"/>
                        <a:pt x="5279" y="605344"/>
                        <a:pt x="5279" y="605344"/>
                      </a:cubicBezTo>
                      <a:cubicBezTo>
                        <a:pt x="5279" y="605344"/>
                        <a:pt x="326" y="374553"/>
                        <a:pt x="77669" y="189958"/>
                      </a:cubicBezTo>
                      <a:cubicBezTo>
                        <a:pt x="155012" y="5364"/>
                        <a:pt x="198636" y="-7114"/>
                        <a:pt x="281028" y="11555"/>
                      </a:cubicBezTo>
                      <a:cubicBezTo>
                        <a:pt x="363324" y="30224"/>
                        <a:pt x="844812" y="159193"/>
                        <a:pt x="1010928" y="169099"/>
                      </a:cubicBezTo>
                      <a:cubicBezTo>
                        <a:pt x="1177045" y="179100"/>
                        <a:pt x="1508705" y="187196"/>
                        <a:pt x="1843032" y="167194"/>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58" name="Google Shape;3858;p325"/>
                <p:cNvSpPr/>
                <p:nvPr/>
              </p:nvSpPr>
              <p:spPr>
                <a:xfrm>
                  <a:off x="4461240" y="-3067387"/>
                  <a:ext cx="676275" cy="971550"/>
                </a:xfrm>
                <a:custGeom>
                  <a:rect b="b" l="l" r="r" t="t"/>
                  <a:pathLst>
                    <a:path extrusionOk="0" h="971550" w="676275">
                      <a:moveTo>
                        <a:pt x="83415" y="488637"/>
                      </a:moveTo>
                      <a:cubicBezTo>
                        <a:pt x="83415" y="602270"/>
                        <a:pt x="71795" y="780102"/>
                        <a:pt x="5215" y="936407"/>
                      </a:cubicBezTo>
                      <a:cubicBezTo>
                        <a:pt x="5215" y="936407"/>
                        <a:pt x="357830" y="986318"/>
                        <a:pt x="560713" y="968030"/>
                      </a:cubicBezTo>
                      <a:cubicBezTo>
                        <a:pt x="560713" y="968030"/>
                        <a:pt x="675489" y="809248"/>
                        <a:pt x="675489" y="488637"/>
                      </a:cubicBezTo>
                      <a:cubicBezTo>
                        <a:pt x="675489" y="168025"/>
                        <a:pt x="560713" y="9243"/>
                        <a:pt x="560713" y="9243"/>
                      </a:cubicBezTo>
                      <a:cubicBezTo>
                        <a:pt x="357830" y="-9045"/>
                        <a:pt x="5215" y="40866"/>
                        <a:pt x="5215" y="40866"/>
                      </a:cubicBezTo>
                      <a:cubicBezTo>
                        <a:pt x="71700" y="197171"/>
                        <a:pt x="83415" y="375003"/>
                        <a:pt x="83415" y="488637"/>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59" name="Google Shape;3859;p325"/>
                <p:cNvSpPr/>
                <p:nvPr/>
              </p:nvSpPr>
              <p:spPr>
                <a:xfrm>
                  <a:off x="4496387" y="-3042465"/>
                  <a:ext cx="619125" cy="923925"/>
                </a:xfrm>
                <a:custGeom>
                  <a:rect b="b" l="l" r="r" t="t"/>
                  <a:pathLst>
                    <a:path extrusionOk="0" h="923925" w="619125">
                      <a:moveTo>
                        <a:pt x="615386" y="463714"/>
                      </a:moveTo>
                      <a:cubicBezTo>
                        <a:pt x="615386" y="728985"/>
                        <a:pt x="534234" y="881480"/>
                        <a:pt x="511278" y="919295"/>
                      </a:cubicBezTo>
                      <a:cubicBezTo>
                        <a:pt x="347924" y="931487"/>
                        <a:pt x="93702" y="902245"/>
                        <a:pt x="5215" y="891005"/>
                      </a:cubicBezTo>
                      <a:cubicBezTo>
                        <a:pt x="61031" y="742797"/>
                        <a:pt x="73223" y="578681"/>
                        <a:pt x="73223" y="463714"/>
                      </a:cubicBezTo>
                      <a:cubicBezTo>
                        <a:pt x="73223" y="348747"/>
                        <a:pt x="61031" y="184632"/>
                        <a:pt x="5215" y="36423"/>
                      </a:cubicBezTo>
                      <a:cubicBezTo>
                        <a:pt x="93702" y="25183"/>
                        <a:pt x="347924" y="-4059"/>
                        <a:pt x="511278" y="8133"/>
                      </a:cubicBezTo>
                      <a:cubicBezTo>
                        <a:pt x="534138" y="45757"/>
                        <a:pt x="615386" y="198252"/>
                        <a:pt x="615386" y="463619"/>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60" name="Google Shape;3860;p325"/>
                <p:cNvSpPr/>
                <p:nvPr/>
              </p:nvSpPr>
              <p:spPr>
                <a:xfrm>
                  <a:off x="5016738" y="-2152007"/>
                  <a:ext cx="371475" cy="57150"/>
                </a:xfrm>
                <a:custGeom>
                  <a:rect b="b" l="l" r="r" t="t"/>
                  <a:pathLst>
                    <a:path extrusionOk="0" h="57150" w="371475">
                      <a:moveTo>
                        <a:pt x="5215" y="52649"/>
                      </a:moveTo>
                      <a:cubicBezTo>
                        <a:pt x="5215" y="52649"/>
                        <a:pt x="153233" y="49316"/>
                        <a:pt x="373547"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61" name="Google Shape;3861;p325"/>
                <p:cNvSpPr/>
                <p:nvPr/>
              </p:nvSpPr>
              <p:spPr>
                <a:xfrm>
                  <a:off x="5423360" y="-3010971"/>
                  <a:ext cx="47625" cy="857250"/>
                </a:xfrm>
                <a:custGeom>
                  <a:rect b="b" l="l" r="r" t="t"/>
                  <a:pathLst>
                    <a:path extrusionOk="0" h="857250" w="47625">
                      <a:moveTo>
                        <a:pt x="5215" y="859226"/>
                      </a:moveTo>
                      <a:cubicBezTo>
                        <a:pt x="5215" y="859226"/>
                        <a:pt x="47601" y="681490"/>
                        <a:pt x="47601" y="432221"/>
                      </a:cubicBezTo>
                      <a:cubicBezTo>
                        <a:pt x="47601" y="182951"/>
                        <a:pt x="5215" y="5215"/>
                        <a:pt x="5215"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62" name="Google Shape;3862;p325"/>
                <p:cNvSpPr/>
                <p:nvPr/>
              </p:nvSpPr>
              <p:spPr>
                <a:xfrm>
                  <a:off x="5434790" y="-2214300"/>
                  <a:ext cx="85725" cy="19050"/>
                </a:xfrm>
                <a:custGeom>
                  <a:rect b="b" l="l" r="r" t="t"/>
                  <a:pathLst>
                    <a:path extrusionOk="0" h="19050" w="85725">
                      <a:moveTo>
                        <a:pt x="5215" y="15597"/>
                      </a:moveTo>
                      <a:lnTo>
                        <a:pt x="83511" y="5215"/>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63" name="Google Shape;3863;p325"/>
                <p:cNvSpPr/>
                <p:nvPr/>
              </p:nvSpPr>
              <p:spPr>
                <a:xfrm>
                  <a:off x="4253119" y="-2087713"/>
                  <a:ext cx="1095375" cy="57150"/>
                </a:xfrm>
                <a:custGeom>
                  <a:rect b="b" l="l" r="r" t="t"/>
                  <a:pathLst>
                    <a:path extrusionOk="0" h="57150" w="1095375">
                      <a:moveTo>
                        <a:pt x="5215" y="5215"/>
                      </a:moveTo>
                      <a:cubicBezTo>
                        <a:pt x="5215" y="5215"/>
                        <a:pt x="311539" y="30075"/>
                        <a:pt x="467844" y="43315"/>
                      </a:cubicBezTo>
                      <a:cubicBezTo>
                        <a:pt x="624150" y="56555"/>
                        <a:pt x="632532" y="71509"/>
                        <a:pt x="825413" y="45696"/>
                      </a:cubicBezTo>
                      <a:cubicBezTo>
                        <a:pt x="1018294" y="19884"/>
                        <a:pt x="1097066" y="13216"/>
                        <a:pt x="1097066" y="13216"/>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64" name="Google Shape;3864;p325"/>
                <p:cNvSpPr/>
                <p:nvPr/>
              </p:nvSpPr>
              <p:spPr>
                <a:xfrm>
                  <a:off x="4609353" y="-2033897"/>
                  <a:ext cx="704850" cy="85725"/>
                </a:xfrm>
                <a:custGeom>
                  <a:rect b="b" l="l" r="r" t="t"/>
                  <a:pathLst>
                    <a:path extrusionOk="0" h="85725" w="704850">
                      <a:moveTo>
                        <a:pt x="5215" y="85606"/>
                      </a:moveTo>
                      <a:cubicBezTo>
                        <a:pt x="5215" y="85606"/>
                        <a:pt x="159806" y="79415"/>
                        <a:pt x="344400" y="55221"/>
                      </a:cubicBezTo>
                      <a:cubicBezTo>
                        <a:pt x="528995" y="31028"/>
                        <a:pt x="706922" y="5215"/>
                        <a:pt x="706922"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65" name="Google Shape;3865;p325"/>
                <p:cNvSpPr/>
                <p:nvPr/>
              </p:nvSpPr>
              <p:spPr>
                <a:xfrm>
                  <a:off x="2687494" y="-3178802"/>
                  <a:ext cx="219075" cy="1190625"/>
                </a:xfrm>
                <a:custGeom>
                  <a:rect b="b" l="l" r="r" t="t"/>
                  <a:pathLst>
                    <a:path extrusionOk="0" h="1190625" w="219075">
                      <a:moveTo>
                        <a:pt x="216003" y="1194888"/>
                      </a:moveTo>
                      <a:cubicBezTo>
                        <a:pt x="216003" y="1194888"/>
                        <a:pt x="5215" y="1091541"/>
                        <a:pt x="5215" y="600051"/>
                      </a:cubicBezTo>
                      <a:cubicBezTo>
                        <a:pt x="5215" y="108561"/>
                        <a:pt x="216003" y="5215"/>
                        <a:pt x="216003"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66" name="Google Shape;3866;p325"/>
                <p:cNvSpPr/>
                <p:nvPr/>
              </p:nvSpPr>
              <p:spPr>
                <a:xfrm>
                  <a:off x="1767094" y="-2875784"/>
                  <a:ext cx="28575" cy="590550"/>
                </a:xfrm>
                <a:custGeom>
                  <a:rect b="b" l="l" r="r" t="t"/>
                  <a:pathLst>
                    <a:path extrusionOk="0" h="590550" w="28575">
                      <a:moveTo>
                        <a:pt x="5215" y="577640"/>
                      </a:moveTo>
                      <a:cubicBezTo>
                        <a:pt x="33980" y="620026"/>
                        <a:pt x="26360" y="536492"/>
                        <a:pt x="17597" y="438003"/>
                      </a:cubicBezTo>
                      <a:cubicBezTo>
                        <a:pt x="8834" y="339419"/>
                        <a:pt x="8834" y="254647"/>
                        <a:pt x="17597" y="156159"/>
                      </a:cubicBezTo>
                      <a:cubicBezTo>
                        <a:pt x="26360" y="57575"/>
                        <a:pt x="33980" y="-25864"/>
                        <a:pt x="5215" y="16522"/>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67" name="Google Shape;3867;p325"/>
                <p:cNvSpPr/>
                <p:nvPr/>
              </p:nvSpPr>
              <p:spPr>
                <a:xfrm>
                  <a:off x="1787382" y="-2318313"/>
                  <a:ext cx="1143000" cy="371475"/>
                </a:xfrm>
                <a:custGeom>
                  <a:rect b="b" l="l" r="r" t="t"/>
                  <a:pathLst>
                    <a:path extrusionOk="0" h="371475" w="1143000">
                      <a:moveTo>
                        <a:pt x="5215" y="5215"/>
                      </a:moveTo>
                      <a:cubicBezTo>
                        <a:pt x="5215" y="5215"/>
                        <a:pt x="34647" y="66175"/>
                        <a:pt x="80843" y="99893"/>
                      </a:cubicBezTo>
                      <a:cubicBezTo>
                        <a:pt x="80843" y="99893"/>
                        <a:pt x="393930" y="292013"/>
                        <a:pt x="1146119" y="371928"/>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68" name="Google Shape;3868;p325"/>
                <p:cNvSpPr/>
                <p:nvPr/>
              </p:nvSpPr>
              <p:spPr>
                <a:xfrm>
                  <a:off x="2736643" y="-3143133"/>
                  <a:ext cx="628650" cy="1123950"/>
                </a:xfrm>
                <a:custGeom>
                  <a:rect b="b" l="l" r="r" t="t"/>
                  <a:pathLst>
                    <a:path extrusionOk="0" h="1123950" w="628650">
                      <a:moveTo>
                        <a:pt x="175617" y="5551"/>
                      </a:moveTo>
                      <a:cubicBezTo>
                        <a:pt x="139422" y="14314"/>
                        <a:pt x="98274" y="98229"/>
                        <a:pt x="53411" y="216339"/>
                      </a:cubicBezTo>
                      <a:cubicBezTo>
                        <a:pt x="8549" y="334449"/>
                        <a:pt x="5215" y="476467"/>
                        <a:pt x="5215" y="564383"/>
                      </a:cubicBezTo>
                      <a:cubicBezTo>
                        <a:pt x="5215" y="652298"/>
                        <a:pt x="8549" y="794316"/>
                        <a:pt x="53411" y="912426"/>
                      </a:cubicBezTo>
                      <a:cubicBezTo>
                        <a:pt x="98274" y="1030536"/>
                        <a:pt x="139518" y="1114451"/>
                        <a:pt x="175617" y="1123215"/>
                      </a:cubicBezTo>
                      <a:cubicBezTo>
                        <a:pt x="211812" y="1131977"/>
                        <a:pt x="630912" y="1028441"/>
                        <a:pt x="630912" y="1028441"/>
                      </a:cubicBezTo>
                      <a:cubicBezTo>
                        <a:pt x="630912" y="1028441"/>
                        <a:pt x="566047" y="842608"/>
                        <a:pt x="566047" y="564478"/>
                      </a:cubicBezTo>
                      <a:cubicBezTo>
                        <a:pt x="566047" y="286348"/>
                        <a:pt x="630912" y="100515"/>
                        <a:pt x="630912" y="100515"/>
                      </a:cubicBezTo>
                      <a:cubicBezTo>
                        <a:pt x="630912" y="100515"/>
                        <a:pt x="211812" y="-3022"/>
                        <a:pt x="175617" y="5741"/>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69" name="Google Shape;3869;p325"/>
                <p:cNvSpPr/>
                <p:nvPr/>
              </p:nvSpPr>
              <p:spPr>
                <a:xfrm>
                  <a:off x="3326209" y="-3058310"/>
                  <a:ext cx="76200" cy="952500"/>
                </a:xfrm>
                <a:custGeom>
                  <a:rect b="b" l="l" r="r" t="t"/>
                  <a:pathLst>
                    <a:path extrusionOk="0" h="952500" w="76200">
                      <a:moveTo>
                        <a:pt x="75065" y="955239"/>
                      </a:moveTo>
                      <a:cubicBezTo>
                        <a:pt x="75065" y="955239"/>
                        <a:pt x="-82098" y="494228"/>
                        <a:pt x="75065"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70" name="Google Shape;3870;p325"/>
                <p:cNvSpPr/>
                <p:nvPr/>
              </p:nvSpPr>
              <p:spPr>
                <a:xfrm>
                  <a:off x="3008106" y="-3418546"/>
                  <a:ext cx="180975" cy="209550"/>
                </a:xfrm>
                <a:custGeom>
                  <a:rect b="b" l="l" r="r" t="t"/>
                  <a:pathLst>
                    <a:path extrusionOk="0" h="209550" w="180975">
                      <a:moveTo>
                        <a:pt x="5215" y="207335"/>
                      </a:moveTo>
                      <a:lnTo>
                        <a:pt x="89987" y="207335"/>
                      </a:lnTo>
                      <a:lnTo>
                        <a:pt x="99989" y="165235"/>
                      </a:lnTo>
                      <a:cubicBezTo>
                        <a:pt x="101417" y="159139"/>
                        <a:pt x="106847" y="154853"/>
                        <a:pt x="113133" y="154853"/>
                      </a:cubicBezTo>
                      <a:lnTo>
                        <a:pt x="116943" y="154853"/>
                      </a:lnTo>
                      <a:cubicBezTo>
                        <a:pt x="121706" y="154853"/>
                        <a:pt x="126087" y="151900"/>
                        <a:pt x="127706" y="147328"/>
                      </a:cubicBezTo>
                      <a:lnTo>
                        <a:pt x="178094" y="9882"/>
                      </a:lnTo>
                      <a:cubicBezTo>
                        <a:pt x="178951" y="7596"/>
                        <a:pt x="177236" y="5215"/>
                        <a:pt x="174855" y="5215"/>
                      </a:cubicBezTo>
                      <a:lnTo>
                        <a:pt x="154662" y="5215"/>
                      </a:lnTo>
                      <a:cubicBezTo>
                        <a:pt x="127230" y="5215"/>
                        <a:pt x="102084" y="20550"/>
                        <a:pt x="89416" y="44839"/>
                      </a:cubicBezTo>
                      <a:lnTo>
                        <a:pt x="5215" y="207240"/>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71" name="Google Shape;3871;p325"/>
                <p:cNvSpPr/>
                <p:nvPr/>
              </p:nvSpPr>
              <p:spPr>
                <a:xfrm>
                  <a:off x="3008106" y="-1951601"/>
                  <a:ext cx="180975" cy="209550"/>
                </a:xfrm>
                <a:custGeom>
                  <a:rect b="b" l="l" r="r" t="t"/>
                  <a:pathLst>
                    <a:path extrusionOk="0" h="209550" w="180975">
                      <a:moveTo>
                        <a:pt x="5215" y="5215"/>
                      </a:moveTo>
                      <a:lnTo>
                        <a:pt x="89987" y="5215"/>
                      </a:lnTo>
                      <a:lnTo>
                        <a:pt x="99989" y="47315"/>
                      </a:lnTo>
                      <a:cubicBezTo>
                        <a:pt x="101417" y="53411"/>
                        <a:pt x="106847" y="57697"/>
                        <a:pt x="113133" y="57697"/>
                      </a:cubicBezTo>
                      <a:lnTo>
                        <a:pt x="116943" y="57697"/>
                      </a:lnTo>
                      <a:cubicBezTo>
                        <a:pt x="121706" y="57697"/>
                        <a:pt x="126087" y="60650"/>
                        <a:pt x="127706" y="65222"/>
                      </a:cubicBezTo>
                      <a:lnTo>
                        <a:pt x="178094" y="202668"/>
                      </a:lnTo>
                      <a:cubicBezTo>
                        <a:pt x="178951" y="204954"/>
                        <a:pt x="177236" y="207335"/>
                        <a:pt x="174855" y="207335"/>
                      </a:cubicBezTo>
                      <a:lnTo>
                        <a:pt x="154662" y="207335"/>
                      </a:lnTo>
                      <a:cubicBezTo>
                        <a:pt x="127230" y="207335"/>
                        <a:pt x="102084" y="192000"/>
                        <a:pt x="89416" y="167711"/>
                      </a:cubicBezTo>
                      <a:lnTo>
                        <a:pt x="5215" y="5310"/>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3872" name="Google Shape;3872;p325"/>
            <p:cNvGrpSpPr/>
            <p:nvPr/>
          </p:nvGrpSpPr>
          <p:grpSpPr>
            <a:xfrm>
              <a:off x="7950818" y="1497520"/>
              <a:ext cx="1057232" cy="522767"/>
              <a:chOff x="5830626" y="6195815"/>
              <a:chExt cx="1476375" cy="730020"/>
            </a:xfrm>
          </p:grpSpPr>
          <p:sp>
            <p:nvSpPr>
              <p:cNvPr id="3873" name="Google Shape;3873;p325"/>
              <p:cNvSpPr/>
              <p:nvPr/>
            </p:nvSpPr>
            <p:spPr>
              <a:xfrm>
                <a:off x="5915351" y="6817488"/>
                <a:ext cx="1314450" cy="9600"/>
              </a:xfrm>
              <a:custGeom>
                <a:rect b="b" l="l" r="r" t="t"/>
                <a:pathLst>
                  <a:path extrusionOk="0" h="120000" w="1314450">
                    <a:moveTo>
                      <a:pt x="1786" y="22501"/>
                    </a:moveTo>
                    <a:lnTo>
                      <a:pt x="1313283" y="22501"/>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74" name="Google Shape;3874;p325"/>
              <p:cNvSpPr/>
              <p:nvPr/>
            </p:nvSpPr>
            <p:spPr>
              <a:xfrm>
                <a:off x="5915351" y="6760909"/>
                <a:ext cx="1314450" cy="9600"/>
              </a:xfrm>
              <a:custGeom>
                <a:rect b="b" l="l" r="r" t="t"/>
                <a:pathLst>
                  <a:path extrusionOk="0" h="120000" w="1314450">
                    <a:moveTo>
                      <a:pt x="1786" y="22501"/>
                    </a:moveTo>
                    <a:lnTo>
                      <a:pt x="1313283" y="22501"/>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3875" name="Google Shape;3875;p325"/>
              <p:cNvGrpSpPr/>
              <p:nvPr/>
            </p:nvGrpSpPr>
            <p:grpSpPr>
              <a:xfrm>
                <a:off x="5830626" y="6195814"/>
                <a:ext cx="1476375" cy="730020"/>
                <a:chOff x="5830626" y="6195815"/>
                <a:chExt cx="1476375" cy="730020"/>
              </a:xfrm>
            </p:grpSpPr>
            <p:sp>
              <p:nvSpPr>
                <p:cNvPr id="3876" name="Google Shape;3876;p325"/>
                <p:cNvSpPr/>
                <p:nvPr/>
              </p:nvSpPr>
              <p:spPr>
                <a:xfrm>
                  <a:off x="5830626" y="6268610"/>
                  <a:ext cx="1476375" cy="657225"/>
                </a:xfrm>
                <a:custGeom>
                  <a:rect b="b" l="l" r="r" t="t"/>
                  <a:pathLst>
                    <a:path extrusionOk="0" h="657225" w="1476375">
                      <a:moveTo>
                        <a:pt x="8215" y="8215"/>
                      </a:moveTo>
                      <a:lnTo>
                        <a:pt x="1476304" y="8215"/>
                      </a:lnTo>
                      <a:lnTo>
                        <a:pt x="1476304" y="650677"/>
                      </a:lnTo>
                      <a:lnTo>
                        <a:pt x="8215" y="650677"/>
                      </a:lnTo>
                      <a:close/>
                    </a:path>
                  </a:pathLst>
                </a:custGeom>
                <a:noFill/>
                <a:ln cap="flat" cmpd="sng" w="10950">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77" name="Google Shape;3877;p325"/>
                <p:cNvSpPr/>
                <p:nvPr/>
              </p:nvSpPr>
              <p:spPr>
                <a:xfrm>
                  <a:off x="5832126" y="6195815"/>
                  <a:ext cx="485775" cy="85725"/>
                </a:xfrm>
                <a:custGeom>
                  <a:rect b="b" l="l" r="r" t="t"/>
                  <a:pathLst>
                    <a:path extrusionOk="0" h="85725" w="485775">
                      <a:moveTo>
                        <a:pt x="391335" y="6715"/>
                      </a:moveTo>
                      <a:lnTo>
                        <a:pt x="6715" y="6715"/>
                      </a:lnTo>
                      <a:lnTo>
                        <a:pt x="6715" y="81010"/>
                      </a:lnTo>
                      <a:lnTo>
                        <a:pt x="480489" y="81010"/>
                      </a:lnTo>
                      <a:lnTo>
                        <a:pt x="391335" y="6715"/>
                      </a:lnTo>
                      <a:close/>
                    </a:path>
                  </a:pathLst>
                </a:custGeom>
                <a:solidFill>
                  <a:schemeClr val="lt1"/>
                </a:solid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78" name="Google Shape;3878;p325"/>
                <p:cNvSpPr/>
                <p:nvPr/>
              </p:nvSpPr>
              <p:spPr>
                <a:xfrm>
                  <a:off x="5915351" y="6704236"/>
                  <a:ext cx="1314450" cy="9600"/>
                </a:xfrm>
                <a:custGeom>
                  <a:rect b="b" l="l" r="r" t="t"/>
                  <a:pathLst>
                    <a:path extrusionOk="0" h="120000" w="1314450">
                      <a:moveTo>
                        <a:pt x="1786" y="22501"/>
                      </a:moveTo>
                      <a:lnTo>
                        <a:pt x="1313283" y="22501"/>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79" name="Google Shape;3879;p325"/>
                <p:cNvSpPr/>
                <p:nvPr/>
              </p:nvSpPr>
              <p:spPr>
                <a:xfrm>
                  <a:off x="5915351" y="6647657"/>
                  <a:ext cx="1314450" cy="9600"/>
                </a:xfrm>
                <a:custGeom>
                  <a:rect b="b" l="l" r="r" t="t"/>
                  <a:pathLst>
                    <a:path extrusionOk="0" h="120000" w="1314450">
                      <a:moveTo>
                        <a:pt x="1786" y="22501"/>
                      </a:moveTo>
                      <a:lnTo>
                        <a:pt x="1313283" y="22501"/>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80" name="Google Shape;3880;p325"/>
                <p:cNvSpPr/>
                <p:nvPr/>
              </p:nvSpPr>
              <p:spPr>
                <a:xfrm>
                  <a:off x="5915351" y="6591079"/>
                  <a:ext cx="1314450" cy="9600"/>
                </a:xfrm>
                <a:custGeom>
                  <a:rect b="b" l="l" r="r" t="t"/>
                  <a:pathLst>
                    <a:path extrusionOk="0" h="120000" w="1314450">
                      <a:moveTo>
                        <a:pt x="1786" y="22501"/>
                      </a:moveTo>
                      <a:lnTo>
                        <a:pt x="1313283" y="22501"/>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81" name="Google Shape;3881;p325"/>
                <p:cNvSpPr/>
                <p:nvPr/>
              </p:nvSpPr>
              <p:spPr>
                <a:xfrm>
                  <a:off x="5915351" y="6534500"/>
                  <a:ext cx="1314450" cy="9600"/>
                </a:xfrm>
                <a:custGeom>
                  <a:rect b="b" l="l" r="r" t="t"/>
                  <a:pathLst>
                    <a:path extrusionOk="0" h="120000" w="1314450">
                      <a:moveTo>
                        <a:pt x="1786" y="22501"/>
                      </a:moveTo>
                      <a:lnTo>
                        <a:pt x="1313283" y="22501"/>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82" name="Google Shape;3882;p325"/>
                <p:cNvSpPr/>
                <p:nvPr/>
              </p:nvSpPr>
              <p:spPr>
                <a:xfrm>
                  <a:off x="5915351" y="6477826"/>
                  <a:ext cx="1314450" cy="9600"/>
                </a:xfrm>
                <a:custGeom>
                  <a:rect b="b" l="l" r="r" t="t"/>
                  <a:pathLst>
                    <a:path extrusionOk="0" h="120000" w="1314450">
                      <a:moveTo>
                        <a:pt x="1786" y="22501"/>
                      </a:moveTo>
                      <a:lnTo>
                        <a:pt x="1313283" y="22501"/>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83" name="Google Shape;3883;p325"/>
                <p:cNvSpPr/>
                <p:nvPr/>
              </p:nvSpPr>
              <p:spPr>
                <a:xfrm>
                  <a:off x="5915351" y="6421248"/>
                  <a:ext cx="1314450" cy="9600"/>
                </a:xfrm>
                <a:custGeom>
                  <a:rect b="b" l="l" r="r" t="t"/>
                  <a:pathLst>
                    <a:path extrusionOk="0" h="120000" w="1314450">
                      <a:moveTo>
                        <a:pt x="1786" y="22501"/>
                      </a:moveTo>
                      <a:lnTo>
                        <a:pt x="1313283" y="22501"/>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84" name="Google Shape;3884;p325"/>
                <p:cNvSpPr/>
                <p:nvPr/>
              </p:nvSpPr>
              <p:spPr>
                <a:xfrm>
                  <a:off x="5915351" y="6364669"/>
                  <a:ext cx="1314450" cy="9600"/>
                </a:xfrm>
                <a:custGeom>
                  <a:rect b="b" l="l" r="r" t="t"/>
                  <a:pathLst>
                    <a:path extrusionOk="0" h="120000" w="1314450">
                      <a:moveTo>
                        <a:pt x="1786" y="22501"/>
                      </a:moveTo>
                      <a:lnTo>
                        <a:pt x="1313283" y="22501"/>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85" name="Google Shape;3885;p325"/>
                <p:cNvSpPr/>
                <p:nvPr/>
              </p:nvSpPr>
              <p:spPr>
                <a:xfrm>
                  <a:off x="5926566" y="6413318"/>
                  <a:ext cx="1266825" cy="400050"/>
                </a:xfrm>
                <a:custGeom>
                  <a:rect b="b" l="l" r="r" t="t"/>
                  <a:pathLst>
                    <a:path extrusionOk="0" h="400050" w="1266825">
                      <a:moveTo>
                        <a:pt x="0" y="405956"/>
                      </a:moveTo>
                      <a:cubicBezTo>
                        <a:pt x="63722" y="405956"/>
                        <a:pt x="63722" y="233077"/>
                        <a:pt x="127445" y="233077"/>
                      </a:cubicBezTo>
                      <a:cubicBezTo>
                        <a:pt x="191167" y="233077"/>
                        <a:pt x="191167" y="296133"/>
                        <a:pt x="254984" y="296133"/>
                      </a:cubicBezTo>
                      <a:cubicBezTo>
                        <a:pt x="318802" y="296133"/>
                        <a:pt x="318707" y="96298"/>
                        <a:pt x="382429" y="96298"/>
                      </a:cubicBezTo>
                      <a:cubicBezTo>
                        <a:pt x="446151" y="96298"/>
                        <a:pt x="446151" y="279940"/>
                        <a:pt x="509873" y="279940"/>
                      </a:cubicBezTo>
                      <a:cubicBezTo>
                        <a:pt x="573596" y="279940"/>
                        <a:pt x="573596" y="0"/>
                        <a:pt x="637318" y="0"/>
                      </a:cubicBezTo>
                      <a:cubicBezTo>
                        <a:pt x="701040" y="0"/>
                        <a:pt x="701040" y="221075"/>
                        <a:pt x="764762" y="221075"/>
                      </a:cubicBezTo>
                      <a:cubicBezTo>
                        <a:pt x="828485" y="221075"/>
                        <a:pt x="828485" y="82010"/>
                        <a:pt x="892207" y="82010"/>
                      </a:cubicBezTo>
                      <a:cubicBezTo>
                        <a:pt x="955929" y="82010"/>
                        <a:pt x="955929" y="236029"/>
                        <a:pt x="1019746" y="236029"/>
                      </a:cubicBezTo>
                      <a:cubicBezTo>
                        <a:pt x="1083564" y="236029"/>
                        <a:pt x="1083469" y="128302"/>
                        <a:pt x="1147191" y="128302"/>
                      </a:cubicBezTo>
                      <a:cubicBezTo>
                        <a:pt x="1210913" y="128302"/>
                        <a:pt x="1211009" y="405765"/>
                        <a:pt x="1274731" y="405765"/>
                      </a:cubicBezTo>
                      <a:lnTo>
                        <a:pt x="0" y="405765"/>
                      </a:ln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3886" name="Google Shape;3886;p325"/>
              <p:cNvGrpSpPr/>
              <p:nvPr/>
            </p:nvGrpSpPr>
            <p:grpSpPr>
              <a:xfrm>
                <a:off x="5830626" y="6195814"/>
                <a:ext cx="1476375" cy="730020"/>
                <a:chOff x="5830626" y="6195815"/>
                <a:chExt cx="1476375" cy="730020"/>
              </a:xfrm>
            </p:grpSpPr>
            <p:sp>
              <p:nvSpPr>
                <p:cNvPr id="3887" name="Google Shape;3887;p325"/>
                <p:cNvSpPr/>
                <p:nvPr/>
              </p:nvSpPr>
              <p:spPr>
                <a:xfrm>
                  <a:off x="5830626" y="6268610"/>
                  <a:ext cx="1476375" cy="657225"/>
                </a:xfrm>
                <a:custGeom>
                  <a:rect b="b" l="l" r="r" t="t"/>
                  <a:pathLst>
                    <a:path extrusionOk="0" h="657225" w="1476375">
                      <a:moveTo>
                        <a:pt x="8215" y="8215"/>
                      </a:moveTo>
                      <a:lnTo>
                        <a:pt x="1476304" y="8215"/>
                      </a:lnTo>
                      <a:lnTo>
                        <a:pt x="1476304" y="650677"/>
                      </a:lnTo>
                      <a:lnTo>
                        <a:pt x="8215" y="650677"/>
                      </a:lnTo>
                      <a:close/>
                    </a:path>
                  </a:pathLst>
                </a:custGeom>
                <a:noFill/>
                <a:ln cap="flat" cmpd="sng" w="10950">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88" name="Google Shape;3888;p325"/>
                <p:cNvSpPr/>
                <p:nvPr/>
              </p:nvSpPr>
              <p:spPr>
                <a:xfrm>
                  <a:off x="5832126" y="6195815"/>
                  <a:ext cx="485775" cy="85725"/>
                </a:xfrm>
                <a:custGeom>
                  <a:rect b="b" l="l" r="r" t="t"/>
                  <a:pathLst>
                    <a:path extrusionOk="0" h="85725" w="485775">
                      <a:moveTo>
                        <a:pt x="391335" y="6715"/>
                      </a:moveTo>
                      <a:lnTo>
                        <a:pt x="6715" y="6715"/>
                      </a:lnTo>
                      <a:lnTo>
                        <a:pt x="6715" y="81010"/>
                      </a:lnTo>
                      <a:lnTo>
                        <a:pt x="480489" y="81010"/>
                      </a:lnTo>
                      <a:lnTo>
                        <a:pt x="391335" y="6715"/>
                      </a:lnTo>
                      <a:close/>
                    </a:path>
                  </a:pathLst>
                </a:custGeom>
                <a:solidFill>
                  <a:schemeClr val="lt1"/>
                </a:solid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89" name="Google Shape;3889;p325"/>
                <p:cNvSpPr/>
                <p:nvPr/>
              </p:nvSpPr>
              <p:spPr>
                <a:xfrm>
                  <a:off x="5915351" y="6704236"/>
                  <a:ext cx="1314450" cy="9600"/>
                </a:xfrm>
                <a:custGeom>
                  <a:rect b="b" l="l" r="r" t="t"/>
                  <a:pathLst>
                    <a:path extrusionOk="0" h="120000" w="1314450">
                      <a:moveTo>
                        <a:pt x="1786" y="22501"/>
                      </a:moveTo>
                      <a:lnTo>
                        <a:pt x="1313283" y="22501"/>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90" name="Google Shape;3890;p325"/>
                <p:cNvSpPr/>
                <p:nvPr/>
              </p:nvSpPr>
              <p:spPr>
                <a:xfrm>
                  <a:off x="5915351" y="6647657"/>
                  <a:ext cx="1314450" cy="9600"/>
                </a:xfrm>
                <a:custGeom>
                  <a:rect b="b" l="l" r="r" t="t"/>
                  <a:pathLst>
                    <a:path extrusionOk="0" h="120000" w="1314450">
                      <a:moveTo>
                        <a:pt x="1786" y="22501"/>
                      </a:moveTo>
                      <a:lnTo>
                        <a:pt x="1313283" y="22501"/>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91" name="Google Shape;3891;p325"/>
                <p:cNvSpPr/>
                <p:nvPr/>
              </p:nvSpPr>
              <p:spPr>
                <a:xfrm>
                  <a:off x="5915351" y="6591079"/>
                  <a:ext cx="1314450" cy="9600"/>
                </a:xfrm>
                <a:custGeom>
                  <a:rect b="b" l="l" r="r" t="t"/>
                  <a:pathLst>
                    <a:path extrusionOk="0" h="120000" w="1314450">
                      <a:moveTo>
                        <a:pt x="1786" y="22501"/>
                      </a:moveTo>
                      <a:lnTo>
                        <a:pt x="1313283" y="22501"/>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92" name="Google Shape;3892;p325"/>
                <p:cNvSpPr/>
                <p:nvPr/>
              </p:nvSpPr>
              <p:spPr>
                <a:xfrm>
                  <a:off x="5915351" y="6534500"/>
                  <a:ext cx="1314450" cy="9600"/>
                </a:xfrm>
                <a:custGeom>
                  <a:rect b="b" l="l" r="r" t="t"/>
                  <a:pathLst>
                    <a:path extrusionOk="0" h="120000" w="1314450">
                      <a:moveTo>
                        <a:pt x="1786" y="22501"/>
                      </a:moveTo>
                      <a:lnTo>
                        <a:pt x="1313283" y="22501"/>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93" name="Google Shape;3893;p325"/>
                <p:cNvSpPr/>
                <p:nvPr/>
              </p:nvSpPr>
              <p:spPr>
                <a:xfrm>
                  <a:off x="5915351" y="6477826"/>
                  <a:ext cx="1314450" cy="9600"/>
                </a:xfrm>
                <a:custGeom>
                  <a:rect b="b" l="l" r="r" t="t"/>
                  <a:pathLst>
                    <a:path extrusionOk="0" h="120000" w="1314450">
                      <a:moveTo>
                        <a:pt x="1786" y="22501"/>
                      </a:moveTo>
                      <a:lnTo>
                        <a:pt x="1313283" y="22501"/>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94" name="Google Shape;3894;p325"/>
                <p:cNvSpPr/>
                <p:nvPr/>
              </p:nvSpPr>
              <p:spPr>
                <a:xfrm>
                  <a:off x="5915351" y="6421248"/>
                  <a:ext cx="1314450" cy="9600"/>
                </a:xfrm>
                <a:custGeom>
                  <a:rect b="b" l="l" r="r" t="t"/>
                  <a:pathLst>
                    <a:path extrusionOk="0" h="120000" w="1314450">
                      <a:moveTo>
                        <a:pt x="1786" y="22501"/>
                      </a:moveTo>
                      <a:lnTo>
                        <a:pt x="1313283" y="22501"/>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95" name="Google Shape;3895;p325"/>
                <p:cNvSpPr/>
                <p:nvPr/>
              </p:nvSpPr>
              <p:spPr>
                <a:xfrm>
                  <a:off x="5915351" y="6364669"/>
                  <a:ext cx="1314450" cy="9600"/>
                </a:xfrm>
                <a:custGeom>
                  <a:rect b="b" l="l" r="r" t="t"/>
                  <a:pathLst>
                    <a:path extrusionOk="0" h="120000" w="1314450">
                      <a:moveTo>
                        <a:pt x="1786" y="22501"/>
                      </a:moveTo>
                      <a:lnTo>
                        <a:pt x="1313283" y="22501"/>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96" name="Google Shape;3896;p325"/>
                <p:cNvSpPr/>
                <p:nvPr/>
              </p:nvSpPr>
              <p:spPr>
                <a:xfrm>
                  <a:off x="5926566" y="6413318"/>
                  <a:ext cx="1266825" cy="400050"/>
                </a:xfrm>
                <a:custGeom>
                  <a:rect b="b" l="l" r="r" t="t"/>
                  <a:pathLst>
                    <a:path extrusionOk="0" h="400050" w="1266825">
                      <a:moveTo>
                        <a:pt x="0" y="405956"/>
                      </a:moveTo>
                      <a:cubicBezTo>
                        <a:pt x="63722" y="405956"/>
                        <a:pt x="63722" y="233077"/>
                        <a:pt x="127445" y="233077"/>
                      </a:cubicBezTo>
                      <a:cubicBezTo>
                        <a:pt x="191167" y="233077"/>
                        <a:pt x="191167" y="296133"/>
                        <a:pt x="254984" y="296133"/>
                      </a:cubicBezTo>
                      <a:cubicBezTo>
                        <a:pt x="318802" y="296133"/>
                        <a:pt x="318707" y="96298"/>
                        <a:pt x="382429" y="96298"/>
                      </a:cubicBezTo>
                      <a:cubicBezTo>
                        <a:pt x="446151" y="96298"/>
                        <a:pt x="446151" y="279940"/>
                        <a:pt x="509873" y="279940"/>
                      </a:cubicBezTo>
                      <a:cubicBezTo>
                        <a:pt x="573596" y="279940"/>
                        <a:pt x="573596" y="0"/>
                        <a:pt x="637318" y="0"/>
                      </a:cubicBezTo>
                      <a:cubicBezTo>
                        <a:pt x="701040" y="0"/>
                        <a:pt x="701040" y="221075"/>
                        <a:pt x="764762" y="221075"/>
                      </a:cubicBezTo>
                      <a:cubicBezTo>
                        <a:pt x="828485" y="221075"/>
                        <a:pt x="828485" y="82010"/>
                        <a:pt x="892207" y="82010"/>
                      </a:cubicBezTo>
                      <a:cubicBezTo>
                        <a:pt x="955929" y="82010"/>
                        <a:pt x="955929" y="236029"/>
                        <a:pt x="1019746" y="236029"/>
                      </a:cubicBezTo>
                      <a:cubicBezTo>
                        <a:pt x="1083564" y="236029"/>
                        <a:pt x="1083469" y="128302"/>
                        <a:pt x="1147191" y="128302"/>
                      </a:cubicBezTo>
                      <a:cubicBezTo>
                        <a:pt x="1210913" y="128302"/>
                        <a:pt x="1211009" y="405765"/>
                        <a:pt x="1274731" y="405765"/>
                      </a:cubicBezTo>
                      <a:lnTo>
                        <a:pt x="0" y="405765"/>
                      </a:ln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3897" name="Google Shape;3897;p325"/>
            <p:cNvGrpSpPr/>
            <p:nvPr/>
          </p:nvGrpSpPr>
          <p:grpSpPr>
            <a:xfrm>
              <a:off x="5348780" y="1526102"/>
              <a:ext cx="783861" cy="69189"/>
              <a:chOff x="3311739" y="-1135630"/>
              <a:chExt cx="647605" cy="57163"/>
            </a:xfrm>
          </p:grpSpPr>
          <p:grpSp>
            <p:nvGrpSpPr>
              <p:cNvPr id="3898" name="Google Shape;3898;p325"/>
              <p:cNvGrpSpPr/>
              <p:nvPr/>
            </p:nvGrpSpPr>
            <p:grpSpPr>
              <a:xfrm>
                <a:off x="3311739" y="-1135618"/>
                <a:ext cx="647605" cy="57150"/>
                <a:chOff x="3311739" y="-1135618"/>
                <a:chExt cx="647605" cy="57150"/>
              </a:xfrm>
            </p:grpSpPr>
            <p:sp>
              <p:nvSpPr>
                <p:cNvPr id="3899" name="Google Shape;3899;p325"/>
                <p:cNvSpPr/>
                <p:nvPr/>
              </p:nvSpPr>
              <p:spPr>
                <a:xfrm>
                  <a:off x="3321169" y="-1113329"/>
                  <a:ext cx="638175" cy="9525"/>
                </a:xfrm>
                <a:custGeom>
                  <a:rect b="b" l="l" r="r" t="t"/>
                  <a:pathLst>
                    <a:path extrusionOk="0" h="9525" w="638175">
                      <a:moveTo>
                        <a:pt x="635127" y="9525"/>
                      </a:moveTo>
                      <a:lnTo>
                        <a:pt x="4763" y="9525"/>
                      </a:lnTo>
                      <a:cubicBezTo>
                        <a:pt x="2096" y="9525"/>
                        <a:pt x="0" y="7429"/>
                        <a:pt x="0" y="4763"/>
                      </a:cubicBezTo>
                      <a:cubicBezTo>
                        <a:pt x="0" y="2096"/>
                        <a:pt x="2096" y="0"/>
                        <a:pt x="4763" y="0"/>
                      </a:cubicBezTo>
                      <a:lnTo>
                        <a:pt x="635127" y="0"/>
                      </a:lnTo>
                      <a:cubicBezTo>
                        <a:pt x="637794" y="0"/>
                        <a:pt x="639889" y="2096"/>
                        <a:pt x="639889" y="4763"/>
                      </a:cubicBezTo>
                      <a:cubicBezTo>
                        <a:pt x="639889" y="7429"/>
                        <a:pt x="637794" y="9525"/>
                        <a:pt x="635127" y="952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00" name="Google Shape;3900;p325"/>
                <p:cNvSpPr/>
                <p:nvPr/>
              </p:nvSpPr>
              <p:spPr>
                <a:xfrm>
                  <a:off x="3311739" y="-1122854"/>
                  <a:ext cx="447675" cy="28575"/>
                </a:xfrm>
                <a:custGeom>
                  <a:rect b="b" l="l" r="r" t="t"/>
                  <a:pathLst>
                    <a:path extrusionOk="0" h="28575" w="447675">
                      <a:moveTo>
                        <a:pt x="436817" y="28575"/>
                      </a:moveTo>
                      <a:lnTo>
                        <a:pt x="14288" y="28575"/>
                      </a:lnTo>
                      <a:cubicBezTo>
                        <a:pt x="6382" y="28575"/>
                        <a:pt x="0" y="22193"/>
                        <a:pt x="0" y="14288"/>
                      </a:cubicBezTo>
                      <a:cubicBezTo>
                        <a:pt x="0" y="6382"/>
                        <a:pt x="6382" y="0"/>
                        <a:pt x="14288" y="0"/>
                      </a:cubicBezTo>
                      <a:lnTo>
                        <a:pt x="436817" y="0"/>
                      </a:lnTo>
                      <a:cubicBezTo>
                        <a:pt x="444722" y="0"/>
                        <a:pt x="451104" y="6382"/>
                        <a:pt x="451104" y="14288"/>
                      </a:cubicBezTo>
                      <a:cubicBezTo>
                        <a:pt x="451104" y="22193"/>
                        <a:pt x="444722" y="28575"/>
                        <a:pt x="436817" y="2857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01" name="Google Shape;3901;p325"/>
                <p:cNvSpPr/>
                <p:nvPr/>
              </p:nvSpPr>
              <p:spPr>
                <a:xfrm>
                  <a:off x="3719981" y="-1135618"/>
                  <a:ext cx="57150" cy="57150"/>
                </a:xfrm>
                <a:custGeom>
                  <a:rect b="b" l="l" r="r" t="t"/>
                  <a:pathLst>
                    <a:path extrusionOk="0" h="57150" w="57150">
                      <a:moveTo>
                        <a:pt x="57150" y="28575"/>
                      </a:moveTo>
                      <a:cubicBezTo>
                        <a:pt x="57150" y="44357"/>
                        <a:pt x="44357" y="57150"/>
                        <a:pt x="28575" y="57150"/>
                      </a:cubicBezTo>
                      <a:cubicBezTo>
                        <a:pt x="12793" y="57150"/>
                        <a:pt x="0" y="44357"/>
                        <a:pt x="0" y="28575"/>
                      </a:cubicBezTo>
                      <a:cubicBezTo>
                        <a:pt x="0" y="12793"/>
                        <a:pt x="12793" y="0"/>
                        <a:pt x="28575" y="0"/>
                      </a:cubicBezTo>
                      <a:cubicBezTo>
                        <a:pt x="44357" y="0"/>
                        <a:pt x="57150" y="12793"/>
                        <a:pt x="57150" y="2857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3902" name="Google Shape;3902;p325"/>
              <p:cNvGrpSpPr/>
              <p:nvPr/>
            </p:nvGrpSpPr>
            <p:grpSpPr>
              <a:xfrm>
                <a:off x="3311739" y="-1135630"/>
                <a:ext cx="647605" cy="57150"/>
                <a:chOff x="3311739" y="-1135618"/>
                <a:chExt cx="647605" cy="57150"/>
              </a:xfrm>
            </p:grpSpPr>
            <p:sp>
              <p:nvSpPr>
                <p:cNvPr id="3903" name="Google Shape;3903;p325"/>
                <p:cNvSpPr/>
                <p:nvPr/>
              </p:nvSpPr>
              <p:spPr>
                <a:xfrm>
                  <a:off x="3321169" y="-1113329"/>
                  <a:ext cx="638175" cy="9525"/>
                </a:xfrm>
                <a:custGeom>
                  <a:rect b="b" l="l" r="r" t="t"/>
                  <a:pathLst>
                    <a:path extrusionOk="0" h="9525" w="638175">
                      <a:moveTo>
                        <a:pt x="635127" y="9525"/>
                      </a:moveTo>
                      <a:lnTo>
                        <a:pt x="4763" y="9525"/>
                      </a:lnTo>
                      <a:cubicBezTo>
                        <a:pt x="2096" y="9525"/>
                        <a:pt x="0" y="7429"/>
                        <a:pt x="0" y="4763"/>
                      </a:cubicBezTo>
                      <a:cubicBezTo>
                        <a:pt x="0" y="2096"/>
                        <a:pt x="2096" y="0"/>
                        <a:pt x="4763" y="0"/>
                      </a:cubicBezTo>
                      <a:lnTo>
                        <a:pt x="635127" y="0"/>
                      </a:lnTo>
                      <a:cubicBezTo>
                        <a:pt x="637794" y="0"/>
                        <a:pt x="639889" y="2096"/>
                        <a:pt x="639889" y="4763"/>
                      </a:cubicBezTo>
                      <a:cubicBezTo>
                        <a:pt x="639889" y="7429"/>
                        <a:pt x="637794" y="9525"/>
                        <a:pt x="635127" y="952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04" name="Google Shape;3904;p325"/>
                <p:cNvSpPr/>
                <p:nvPr/>
              </p:nvSpPr>
              <p:spPr>
                <a:xfrm>
                  <a:off x="3311739" y="-1122854"/>
                  <a:ext cx="447675" cy="28575"/>
                </a:xfrm>
                <a:custGeom>
                  <a:rect b="b" l="l" r="r" t="t"/>
                  <a:pathLst>
                    <a:path extrusionOk="0" h="28575" w="447675">
                      <a:moveTo>
                        <a:pt x="436817" y="28575"/>
                      </a:moveTo>
                      <a:lnTo>
                        <a:pt x="14288" y="28575"/>
                      </a:lnTo>
                      <a:cubicBezTo>
                        <a:pt x="6382" y="28575"/>
                        <a:pt x="0" y="22193"/>
                        <a:pt x="0" y="14288"/>
                      </a:cubicBezTo>
                      <a:cubicBezTo>
                        <a:pt x="0" y="6382"/>
                        <a:pt x="6382" y="0"/>
                        <a:pt x="14288" y="0"/>
                      </a:cubicBezTo>
                      <a:lnTo>
                        <a:pt x="436817" y="0"/>
                      </a:lnTo>
                      <a:cubicBezTo>
                        <a:pt x="444722" y="0"/>
                        <a:pt x="451104" y="6382"/>
                        <a:pt x="451104" y="14288"/>
                      </a:cubicBezTo>
                      <a:cubicBezTo>
                        <a:pt x="451104" y="22193"/>
                        <a:pt x="444722" y="28575"/>
                        <a:pt x="436817" y="2857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05" name="Google Shape;3905;p325"/>
                <p:cNvSpPr/>
                <p:nvPr/>
              </p:nvSpPr>
              <p:spPr>
                <a:xfrm>
                  <a:off x="3719981" y="-1135618"/>
                  <a:ext cx="57150" cy="57150"/>
                </a:xfrm>
                <a:custGeom>
                  <a:rect b="b" l="l" r="r" t="t"/>
                  <a:pathLst>
                    <a:path extrusionOk="0" h="57150" w="57150">
                      <a:moveTo>
                        <a:pt x="57150" y="28575"/>
                      </a:moveTo>
                      <a:cubicBezTo>
                        <a:pt x="57150" y="44357"/>
                        <a:pt x="44357" y="57150"/>
                        <a:pt x="28575" y="57150"/>
                      </a:cubicBezTo>
                      <a:cubicBezTo>
                        <a:pt x="12793" y="57150"/>
                        <a:pt x="0" y="44357"/>
                        <a:pt x="0" y="28575"/>
                      </a:cubicBezTo>
                      <a:cubicBezTo>
                        <a:pt x="0" y="12793"/>
                        <a:pt x="12793" y="0"/>
                        <a:pt x="28575" y="0"/>
                      </a:cubicBezTo>
                      <a:cubicBezTo>
                        <a:pt x="44357" y="0"/>
                        <a:pt x="57150" y="12793"/>
                        <a:pt x="57150" y="2857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3906" name="Google Shape;3906;p325"/>
            <p:cNvGrpSpPr/>
            <p:nvPr/>
          </p:nvGrpSpPr>
          <p:grpSpPr>
            <a:xfrm>
              <a:off x="5348690" y="1883518"/>
              <a:ext cx="783976" cy="69174"/>
              <a:chOff x="2501066" y="-840343"/>
              <a:chExt cx="647700" cy="57150"/>
            </a:xfrm>
          </p:grpSpPr>
          <p:grpSp>
            <p:nvGrpSpPr>
              <p:cNvPr id="3907" name="Google Shape;3907;p325"/>
              <p:cNvGrpSpPr/>
              <p:nvPr/>
            </p:nvGrpSpPr>
            <p:grpSpPr>
              <a:xfrm>
                <a:off x="2501066" y="-840343"/>
                <a:ext cx="647700" cy="57150"/>
                <a:chOff x="2501066" y="-840343"/>
                <a:chExt cx="647700" cy="57150"/>
              </a:xfrm>
            </p:grpSpPr>
            <p:sp>
              <p:nvSpPr>
                <p:cNvPr id="3908" name="Google Shape;3908;p325"/>
                <p:cNvSpPr/>
                <p:nvPr/>
              </p:nvSpPr>
              <p:spPr>
                <a:xfrm>
                  <a:off x="2510591" y="-818054"/>
                  <a:ext cx="638175" cy="9525"/>
                </a:xfrm>
                <a:custGeom>
                  <a:rect b="b" l="l" r="r" t="t"/>
                  <a:pathLst>
                    <a:path extrusionOk="0" h="9525" w="638175">
                      <a:moveTo>
                        <a:pt x="635127" y="9525"/>
                      </a:moveTo>
                      <a:lnTo>
                        <a:pt x="4763" y="9525"/>
                      </a:lnTo>
                      <a:cubicBezTo>
                        <a:pt x="2095" y="9525"/>
                        <a:pt x="0" y="7429"/>
                        <a:pt x="0" y="4763"/>
                      </a:cubicBezTo>
                      <a:cubicBezTo>
                        <a:pt x="0" y="2096"/>
                        <a:pt x="2095" y="0"/>
                        <a:pt x="4763" y="0"/>
                      </a:cubicBezTo>
                      <a:lnTo>
                        <a:pt x="635127" y="0"/>
                      </a:lnTo>
                      <a:cubicBezTo>
                        <a:pt x="637794" y="0"/>
                        <a:pt x="639889" y="2096"/>
                        <a:pt x="639889" y="4763"/>
                      </a:cubicBezTo>
                      <a:cubicBezTo>
                        <a:pt x="639889" y="7429"/>
                        <a:pt x="637794" y="9525"/>
                        <a:pt x="635127" y="952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09" name="Google Shape;3909;p325"/>
                <p:cNvSpPr/>
                <p:nvPr/>
              </p:nvSpPr>
              <p:spPr>
                <a:xfrm>
                  <a:off x="2501066" y="-827579"/>
                  <a:ext cx="276225" cy="28575"/>
                </a:xfrm>
                <a:custGeom>
                  <a:rect b="b" l="l" r="r" t="t"/>
                  <a:pathLst>
                    <a:path extrusionOk="0" h="28575" w="276225">
                      <a:moveTo>
                        <a:pt x="266605" y="28575"/>
                      </a:moveTo>
                      <a:lnTo>
                        <a:pt x="14288" y="28575"/>
                      </a:lnTo>
                      <a:cubicBezTo>
                        <a:pt x="6382" y="28575"/>
                        <a:pt x="0" y="22193"/>
                        <a:pt x="0" y="14288"/>
                      </a:cubicBezTo>
                      <a:cubicBezTo>
                        <a:pt x="0" y="6382"/>
                        <a:pt x="6382" y="0"/>
                        <a:pt x="14288" y="0"/>
                      </a:cubicBezTo>
                      <a:lnTo>
                        <a:pt x="266605" y="0"/>
                      </a:lnTo>
                      <a:cubicBezTo>
                        <a:pt x="274510" y="0"/>
                        <a:pt x="280892" y="6382"/>
                        <a:pt x="280892" y="14288"/>
                      </a:cubicBezTo>
                      <a:cubicBezTo>
                        <a:pt x="280892" y="22193"/>
                        <a:pt x="274510" y="28575"/>
                        <a:pt x="266605" y="2857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10" name="Google Shape;3910;p325"/>
                <p:cNvSpPr/>
                <p:nvPr/>
              </p:nvSpPr>
              <p:spPr>
                <a:xfrm>
                  <a:off x="2739096" y="-840343"/>
                  <a:ext cx="57150" cy="57150"/>
                </a:xfrm>
                <a:custGeom>
                  <a:rect b="b" l="l" r="r" t="t"/>
                  <a:pathLst>
                    <a:path extrusionOk="0" h="57150" w="57150">
                      <a:moveTo>
                        <a:pt x="57150" y="28575"/>
                      </a:moveTo>
                      <a:cubicBezTo>
                        <a:pt x="57150" y="44357"/>
                        <a:pt x="44357" y="57150"/>
                        <a:pt x="28575" y="57150"/>
                      </a:cubicBezTo>
                      <a:cubicBezTo>
                        <a:pt x="12793" y="57150"/>
                        <a:pt x="0" y="44357"/>
                        <a:pt x="0" y="28575"/>
                      </a:cubicBezTo>
                      <a:cubicBezTo>
                        <a:pt x="0" y="12793"/>
                        <a:pt x="12793" y="0"/>
                        <a:pt x="28575" y="0"/>
                      </a:cubicBezTo>
                      <a:cubicBezTo>
                        <a:pt x="44357" y="0"/>
                        <a:pt x="57150" y="12793"/>
                        <a:pt x="57150" y="2857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3911" name="Google Shape;3911;p325"/>
              <p:cNvGrpSpPr/>
              <p:nvPr/>
            </p:nvGrpSpPr>
            <p:grpSpPr>
              <a:xfrm>
                <a:off x="2501066" y="-840343"/>
                <a:ext cx="647700" cy="57150"/>
                <a:chOff x="2501066" y="-840343"/>
                <a:chExt cx="647700" cy="57150"/>
              </a:xfrm>
            </p:grpSpPr>
            <p:sp>
              <p:nvSpPr>
                <p:cNvPr id="3912" name="Google Shape;3912;p325"/>
                <p:cNvSpPr/>
                <p:nvPr/>
              </p:nvSpPr>
              <p:spPr>
                <a:xfrm>
                  <a:off x="2510591" y="-818054"/>
                  <a:ext cx="638175" cy="9525"/>
                </a:xfrm>
                <a:custGeom>
                  <a:rect b="b" l="l" r="r" t="t"/>
                  <a:pathLst>
                    <a:path extrusionOk="0" h="9525" w="638175">
                      <a:moveTo>
                        <a:pt x="635127" y="9525"/>
                      </a:moveTo>
                      <a:lnTo>
                        <a:pt x="4763" y="9525"/>
                      </a:lnTo>
                      <a:cubicBezTo>
                        <a:pt x="2095" y="9525"/>
                        <a:pt x="0" y="7429"/>
                        <a:pt x="0" y="4763"/>
                      </a:cubicBezTo>
                      <a:cubicBezTo>
                        <a:pt x="0" y="2096"/>
                        <a:pt x="2095" y="0"/>
                        <a:pt x="4763" y="0"/>
                      </a:cubicBezTo>
                      <a:lnTo>
                        <a:pt x="635127" y="0"/>
                      </a:lnTo>
                      <a:cubicBezTo>
                        <a:pt x="637794" y="0"/>
                        <a:pt x="639889" y="2096"/>
                        <a:pt x="639889" y="4763"/>
                      </a:cubicBezTo>
                      <a:cubicBezTo>
                        <a:pt x="639889" y="7429"/>
                        <a:pt x="637794" y="9525"/>
                        <a:pt x="635127" y="952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13" name="Google Shape;3913;p325"/>
                <p:cNvSpPr/>
                <p:nvPr/>
              </p:nvSpPr>
              <p:spPr>
                <a:xfrm>
                  <a:off x="2501066" y="-827579"/>
                  <a:ext cx="276225" cy="28575"/>
                </a:xfrm>
                <a:custGeom>
                  <a:rect b="b" l="l" r="r" t="t"/>
                  <a:pathLst>
                    <a:path extrusionOk="0" h="28575" w="276225">
                      <a:moveTo>
                        <a:pt x="266605" y="28575"/>
                      </a:moveTo>
                      <a:lnTo>
                        <a:pt x="14288" y="28575"/>
                      </a:lnTo>
                      <a:cubicBezTo>
                        <a:pt x="6382" y="28575"/>
                        <a:pt x="0" y="22193"/>
                        <a:pt x="0" y="14288"/>
                      </a:cubicBezTo>
                      <a:cubicBezTo>
                        <a:pt x="0" y="6382"/>
                        <a:pt x="6382" y="0"/>
                        <a:pt x="14288" y="0"/>
                      </a:cubicBezTo>
                      <a:lnTo>
                        <a:pt x="266605" y="0"/>
                      </a:lnTo>
                      <a:cubicBezTo>
                        <a:pt x="274510" y="0"/>
                        <a:pt x="280892" y="6382"/>
                        <a:pt x="280892" y="14288"/>
                      </a:cubicBezTo>
                      <a:cubicBezTo>
                        <a:pt x="280892" y="22193"/>
                        <a:pt x="274510" y="28575"/>
                        <a:pt x="266605" y="2857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14" name="Google Shape;3914;p325"/>
                <p:cNvSpPr/>
                <p:nvPr/>
              </p:nvSpPr>
              <p:spPr>
                <a:xfrm>
                  <a:off x="2739096" y="-840343"/>
                  <a:ext cx="57150" cy="57150"/>
                </a:xfrm>
                <a:custGeom>
                  <a:rect b="b" l="l" r="r" t="t"/>
                  <a:pathLst>
                    <a:path extrusionOk="0" h="57150" w="57150">
                      <a:moveTo>
                        <a:pt x="57150" y="28575"/>
                      </a:moveTo>
                      <a:cubicBezTo>
                        <a:pt x="57150" y="44357"/>
                        <a:pt x="44357" y="57150"/>
                        <a:pt x="28575" y="57150"/>
                      </a:cubicBezTo>
                      <a:cubicBezTo>
                        <a:pt x="12793" y="57150"/>
                        <a:pt x="0" y="44357"/>
                        <a:pt x="0" y="28575"/>
                      </a:cubicBezTo>
                      <a:cubicBezTo>
                        <a:pt x="0" y="12793"/>
                        <a:pt x="12793" y="0"/>
                        <a:pt x="28575" y="0"/>
                      </a:cubicBezTo>
                      <a:cubicBezTo>
                        <a:pt x="44357" y="0"/>
                        <a:pt x="57150" y="12793"/>
                        <a:pt x="57150" y="2857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3915" name="Google Shape;3915;p325"/>
            <p:cNvGrpSpPr/>
            <p:nvPr/>
          </p:nvGrpSpPr>
          <p:grpSpPr>
            <a:xfrm>
              <a:off x="5348755" y="1704818"/>
              <a:ext cx="783976" cy="69174"/>
              <a:chOff x="4122316" y="-840343"/>
              <a:chExt cx="647700" cy="57150"/>
            </a:xfrm>
          </p:grpSpPr>
          <p:grpSp>
            <p:nvGrpSpPr>
              <p:cNvPr id="3916" name="Google Shape;3916;p325"/>
              <p:cNvGrpSpPr/>
              <p:nvPr/>
            </p:nvGrpSpPr>
            <p:grpSpPr>
              <a:xfrm>
                <a:off x="4122316" y="-840343"/>
                <a:ext cx="647700" cy="57150"/>
                <a:chOff x="4122316" y="-840343"/>
                <a:chExt cx="647700" cy="57150"/>
              </a:xfrm>
            </p:grpSpPr>
            <p:sp>
              <p:nvSpPr>
                <p:cNvPr id="3917" name="Google Shape;3917;p325"/>
                <p:cNvSpPr/>
                <p:nvPr/>
              </p:nvSpPr>
              <p:spPr>
                <a:xfrm>
                  <a:off x="4131841" y="-818054"/>
                  <a:ext cx="638175" cy="9525"/>
                </a:xfrm>
                <a:custGeom>
                  <a:rect b="b" l="l" r="r" t="t"/>
                  <a:pathLst>
                    <a:path extrusionOk="0" h="9525" w="638175">
                      <a:moveTo>
                        <a:pt x="635127" y="9525"/>
                      </a:moveTo>
                      <a:lnTo>
                        <a:pt x="4763" y="9525"/>
                      </a:lnTo>
                      <a:cubicBezTo>
                        <a:pt x="2096" y="9525"/>
                        <a:pt x="0" y="7429"/>
                        <a:pt x="0" y="4763"/>
                      </a:cubicBezTo>
                      <a:cubicBezTo>
                        <a:pt x="0" y="2096"/>
                        <a:pt x="2096" y="0"/>
                        <a:pt x="4763" y="0"/>
                      </a:cubicBezTo>
                      <a:lnTo>
                        <a:pt x="635127" y="0"/>
                      </a:lnTo>
                      <a:cubicBezTo>
                        <a:pt x="637794" y="0"/>
                        <a:pt x="639889" y="2096"/>
                        <a:pt x="639889" y="4763"/>
                      </a:cubicBezTo>
                      <a:cubicBezTo>
                        <a:pt x="639889" y="7429"/>
                        <a:pt x="637794" y="9525"/>
                        <a:pt x="635127" y="952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18" name="Google Shape;3918;p325"/>
                <p:cNvSpPr/>
                <p:nvPr/>
              </p:nvSpPr>
              <p:spPr>
                <a:xfrm>
                  <a:off x="4122316" y="-827579"/>
                  <a:ext cx="390525" cy="28575"/>
                </a:xfrm>
                <a:custGeom>
                  <a:rect b="b" l="l" r="r" t="t"/>
                  <a:pathLst>
                    <a:path extrusionOk="0" h="28575" w="390525">
                      <a:moveTo>
                        <a:pt x="377571" y="28575"/>
                      </a:moveTo>
                      <a:lnTo>
                        <a:pt x="14288" y="28575"/>
                      </a:lnTo>
                      <a:cubicBezTo>
                        <a:pt x="6382" y="28575"/>
                        <a:pt x="0" y="22193"/>
                        <a:pt x="0" y="14288"/>
                      </a:cubicBezTo>
                      <a:cubicBezTo>
                        <a:pt x="0" y="6382"/>
                        <a:pt x="6382" y="0"/>
                        <a:pt x="14288" y="0"/>
                      </a:cubicBezTo>
                      <a:lnTo>
                        <a:pt x="377571" y="0"/>
                      </a:lnTo>
                      <a:cubicBezTo>
                        <a:pt x="385477" y="0"/>
                        <a:pt x="391859" y="6382"/>
                        <a:pt x="391859" y="14288"/>
                      </a:cubicBezTo>
                      <a:cubicBezTo>
                        <a:pt x="391859" y="22193"/>
                        <a:pt x="385477" y="28575"/>
                        <a:pt x="377571" y="2857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19" name="Google Shape;3919;p325"/>
                <p:cNvSpPr/>
                <p:nvPr/>
              </p:nvSpPr>
              <p:spPr>
                <a:xfrm>
                  <a:off x="4473408" y="-840343"/>
                  <a:ext cx="57150" cy="57150"/>
                </a:xfrm>
                <a:custGeom>
                  <a:rect b="b" l="l" r="r" t="t"/>
                  <a:pathLst>
                    <a:path extrusionOk="0" h="57150" w="57150">
                      <a:moveTo>
                        <a:pt x="57150" y="28575"/>
                      </a:moveTo>
                      <a:cubicBezTo>
                        <a:pt x="57150" y="44357"/>
                        <a:pt x="44357" y="57150"/>
                        <a:pt x="28575" y="57150"/>
                      </a:cubicBezTo>
                      <a:cubicBezTo>
                        <a:pt x="12794" y="57150"/>
                        <a:pt x="0" y="44357"/>
                        <a:pt x="0" y="28575"/>
                      </a:cubicBezTo>
                      <a:cubicBezTo>
                        <a:pt x="0" y="12793"/>
                        <a:pt x="12794" y="0"/>
                        <a:pt x="28575" y="0"/>
                      </a:cubicBezTo>
                      <a:cubicBezTo>
                        <a:pt x="44357" y="0"/>
                        <a:pt x="57150" y="12793"/>
                        <a:pt x="57150" y="2857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3920" name="Google Shape;3920;p325"/>
              <p:cNvGrpSpPr/>
              <p:nvPr/>
            </p:nvGrpSpPr>
            <p:grpSpPr>
              <a:xfrm>
                <a:off x="4122316" y="-840343"/>
                <a:ext cx="647700" cy="57150"/>
                <a:chOff x="4122316" y="-840343"/>
                <a:chExt cx="647700" cy="57150"/>
              </a:xfrm>
            </p:grpSpPr>
            <p:sp>
              <p:nvSpPr>
                <p:cNvPr id="3921" name="Google Shape;3921;p325"/>
                <p:cNvSpPr/>
                <p:nvPr/>
              </p:nvSpPr>
              <p:spPr>
                <a:xfrm>
                  <a:off x="4131841" y="-818054"/>
                  <a:ext cx="638175" cy="9525"/>
                </a:xfrm>
                <a:custGeom>
                  <a:rect b="b" l="l" r="r" t="t"/>
                  <a:pathLst>
                    <a:path extrusionOk="0" h="9525" w="638175">
                      <a:moveTo>
                        <a:pt x="635127" y="9525"/>
                      </a:moveTo>
                      <a:lnTo>
                        <a:pt x="4763" y="9525"/>
                      </a:lnTo>
                      <a:cubicBezTo>
                        <a:pt x="2096" y="9525"/>
                        <a:pt x="0" y="7429"/>
                        <a:pt x="0" y="4763"/>
                      </a:cubicBezTo>
                      <a:cubicBezTo>
                        <a:pt x="0" y="2096"/>
                        <a:pt x="2096" y="0"/>
                        <a:pt x="4763" y="0"/>
                      </a:cubicBezTo>
                      <a:lnTo>
                        <a:pt x="635127" y="0"/>
                      </a:lnTo>
                      <a:cubicBezTo>
                        <a:pt x="637794" y="0"/>
                        <a:pt x="639889" y="2096"/>
                        <a:pt x="639889" y="4763"/>
                      </a:cubicBezTo>
                      <a:cubicBezTo>
                        <a:pt x="639889" y="7429"/>
                        <a:pt x="637794" y="9525"/>
                        <a:pt x="635127" y="952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22" name="Google Shape;3922;p325"/>
                <p:cNvSpPr/>
                <p:nvPr/>
              </p:nvSpPr>
              <p:spPr>
                <a:xfrm>
                  <a:off x="4122316" y="-827579"/>
                  <a:ext cx="390525" cy="28575"/>
                </a:xfrm>
                <a:custGeom>
                  <a:rect b="b" l="l" r="r" t="t"/>
                  <a:pathLst>
                    <a:path extrusionOk="0" h="28575" w="390525">
                      <a:moveTo>
                        <a:pt x="377571" y="28575"/>
                      </a:moveTo>
                      <a:lnTo>
                        <a:pt x="14288" y="28575"/>
                      </a:lnTo>
                      <a:cubicBezTo>
                        <a:pt x="6382" y="28575"/>
                        <a:pt x="0" y="22193"/>
                        <a:pt x="0" y="14288"/>
                      </a:cubicBezTo>
                      <a:cubicBezTo>
                        <a:pt x="0" y="6382"/>
                        <a:pt x="6382" y="0"/>
                        <a:pt x="14288" y="0"/>
                      </a:cubicBezTo>
                      <a:lnTo>
                        <a:pt x="377571" y="0"/>
                      </a:lnTo>
                      <a:cubicBezTo>
                        <a:pt x="385477" y="0"/>
                        <a:pt x="391859" y="6382"/>
                        <a:pt x="391859" y="14288"/>
                      </a:cubicBezTo>
                      <a:cubicBezTo>
                        <a:pt x="391859" y="22193"/>
                        <a:pt x="385477" y="28575"/>
                        <a:pt x="377571" y="2857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23" name="Google Shape;3923;p325"/>
                <p:cNvSpPr/>
                <p:nvPr/>
              </p:nvSpPr>
              <p:spPr>
                <a:xfrm>
                  <a:off x="4473408" y="-840343"/>
                  <a:ext cx="57150" cy="57150"/>
                </a:xfrm>
                <a:custGeom>
                  <a:rect b="b" l="l" r="r" t="t"/>
                  <a:pathLst>
                    <a:path extrusionOk="0" h="57150" w="57150">
                      <a:moveTo>
                        <a:pt x="57150" y="28575"/>
                      </a:moveTo>
                      <a:cubicBezTo>
                        <a:pt x="57150" y="44357"/>
                        <a:pt x="44357" y="57150"/>
                        <a:pt x="28575" y="57150"/>
                      </a:cubicBezTo>
                      <a:cubicBezTo>
                        <a:pt x="12794" y="57150"/>
                        <a:pt x="0" y="44357"/>
                        <a:pt x="0" y="28575"/>
                      </a:cubicBezTo>
                      <a:cubicBezTo>
                        <a:pt x="0" y="12793"/>
                        <a:pt x="12794" y="0"/>
                        <a:pt x="28575" y="0"/>
                      </a:cubicBezTo>
                      <a:cubicBezTo>
                        <a:pt x="44357" y="0"/>
                        <a:pt x="57150" y="12793"/>
                        <a:pt x="57150" y="2857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3924" name="Google Shape;3924;p325"/>
            <p:cNvGrpSpPr/>
            <p:nvPr/>
          </p:nvGrpSpPr>
          <p:grpSpPr>
            <a:xfrm>
              <a:off x="6844488" y="714128"/>
              <a:ext cx="502936" cy="559921"/>
              <a:chOff x="546822" y="-3050905"/>
              <a:chExt cx="753237" cy="838581"/>
            </a:xfrm>
          </p:grpSpPr>
          <p:grpSp>
            <p:nvGrpSpPr>
              <p:cNvPr id="3925" name="Google Shape;3925;p325"/>
              <p:cNvGrpSpPr/>
              <p:nvPr/>
            </p:nvGrpSpPr>
            <p:grpSpPr>
              <a:xfrm>
                <a:off x="546822" y="-2736866"/>
                <a:ext cx="95250" cy="524161"/>
                <a:chOff x="546822" y="-2736866"/>
                <a:chExt cx="95250" cy="524161"/>
              </a:xfrm>
            </p:grpSpPr>
            <p:sp>
              <p:nvSpPr>
                <p:cNvPr id="3926" name="Google Shape;3926;p325"/>
                <p:cNvSpPr/>
                <p:nvPr/>
              </p:nvSpPr>
              <p:spPr>
                <a:xfrm>
                  <a:off x="546822" y="-2736866"/>
                  <a:ext cx="95250" cy="523875"/>
                </a:xfrm>
                <a:custGeom>
                  <a:rect b="b" l="l" r="r" t="t"/>
                  <a:pathLst>
                    <a:path extrusionOk="0" h="523875" w="95250">
                      <a:moveTo>
                        <a:pt x="104108" y="525304"/>
                      </a:moveTo>
                      <a:lnTo>
                        <a:pt x="0" y="525304"/>
                      </a:lnTo>
                      <a:lnTo>
                        <a:pt x="0" y="512445"/>
                      </a:lnTo>
                      <a:lnTo>
                        <a:pt x="104108" y="512445"/>
                      </a:lnTo>
                      <a:lnTo>
                        <a:pt x="104108" y="525304"/>
                      </a:lnTo>
                      <a:close/>
                      <a:moveTo>
                        <a:pt x="104108" y="499682"/>
                      </a:moveTo>
                      <a:lnTo>
                        <a:pt x="0" y="499682"/>
                      </a:lnTo>
                      <a:lnTo>
                        <a:pt x="0" y="486823"/>
                      </a:lnTo>
                      <a:lnTo>
                        <a:pt x="104108" y="486823"/>
                      </a:lnTo>
                      <a:lnTo>
                        <a:pt x="104108" y="499682"/>
                      </a:lnTo>
                      <a:close/>
                      <a:moveTo>
                        <a:pt x="104108" y="474059"/>
                      </a:moveTo>
                      <a:lnTo>
                        <a:pt x="0" y="474059"/>
                      </a:lnTo>
                      <a:lnTo>
                        <a:pt x="0" y="461201"/>
                      </a:lnTo>
                      <a:lnTo>
                        <a:pt x="104108" y="461201"/>
                      </a:lnTo>
                      <a:lnTo>
                        <a:pt x="104108" y="474059"/>
                      </a:lnTo>
                      <a:close/>
                      <a:moveTo>
                        <a:pt x="104108" y="448437"/>
                      </a:moveTo>
                      <a:lnTo>
                        <a:pt x="0" y="448437"/>
                      </a:lnTo>
                      <a:lnTo>
                        <a:pt x="0" y="435578"/>
                      </a:lnTo>
                      <a:lnTo>
                        <a:pt x="104108" y="435578"/>
                      </a:lnTo>
                      <a:lnTo>
                        <a:pt x="104108" y="448437"/>
                      </a:lnTo>
                      <a:close/>
                      <a:moveTo>
                        <a:pt x="104108" y="422815"/>
                      </a:moveTo>
                      <a:lnTo>
                        <a:pt x="0" y="422815"/>
                      </a:lnTo>
                      <a:lnTo>
                        <a:pt x="0" y="409956"/>
                      </a:lnTo>
                      <a:lnTo>
                        <a:pt x="104108" y="409956"/>
                      </a:lnTo>
                      <a:lnTo>
                        <a:pt x="104108" y="422815"/>
                      </a:lnTo>
                      <a:close/>
                      <a:moveTo>
                        <a:pt x="104108" y="397193"/>
                      </a:moveTo>
                      <a:lnTo>
                        <a:pt x="0" y="397193"/>
                      </a:lnTo>
                      <a:lnTo>
                        <a:pt x="0" y="384334"/>
                      </a:lnTo>
                      <a:lnTo>
                        <a:pt x="104108" y="384334"/>
                      </a:lnTo>
                      <a:lnTo>
                        <a:pt x="104108" y="397193"/>
                      </a:lnTo>
                      <a:close/>
                      <a:moveTo>
                        <a:pt x="104108" y="371570"/>
                      </a:moveTo>
                      <a:lnTo>
                        <a:pt x="0" y="371570"/>
                      </a:lnTo>
                      <a:lnTo>
                        <a:pt x="0" y="358712"/>
                      </a:lnTo>
                      <a:lnTo>
                        <a:pt x="104108" y="358712"/>
                      </a:lnTo>
                      <a:lnTo>
                        <a:pt x="104108" y="371570"/>
                      </a:lnTo>
                      <a:close/>
                      <a:moveTo>
                        <a:pt x="104108" y="345948"/>
                      </a:moveTo>
                      <a:lnTo>
                        <a:pt x="0" y="345948"/>
                      </a:lnTo>
                      <a:lnTo>
                        <a:pt x="0" y="333089"/>
                      </a:lnTo>
                      <a:lnTo>
                        <a:pt x="104108" y="333089"/>
                      </a:lnTo>
                      <a:lnTo>
                        <a:pt x="104108" y="345948"/>
                      </a:lnTo>
                      <a:close/>
                      <a:moveTo>
                        <a:pt x="104108" y="320326"/>
                      </a:moveTo>
                      <a:lnTo>
                        <a:pt x="0" y="320326"/>
                      </a:lnTo>
                      <a:lnTo>
                        <a:pt x="0" y="307467"/>
                      </a:lnTo>
                      <a:lnTo>
                        <a:pt x="104108" y="307467"/>
                      </a:lnTo>
                      <a:lnTo>
                        <a:pt x="104108" y="320326"/>
                      </a:lnTo>
                      <a:close/>
                      <a:moveTo>
                        <a:pt x="104108" y="294704"/>
                      </a:moveTo>
                      <a:lnTo>
                        <a:pt x="0" y="294704"/>
                      </a:lnTo>
                      <a:lnTo>
                        <a:pt x="0" y="281845"/>
                      </a:lnTo>
                      <a:lnTo>
                        <a:pt x="104108" y="281845"/>
                      </a:lnTo>
                      <a:lnTo>
                        <a:pt x="104108" y="294704"/>
                      </a:lnTo>
                      <a:close/>
                      <a:moveTo>
                        <a:pt x="104108" y="269081"/>
                      </a:moveTo>
                      <a:lnTo>
                        <a:pt x="0" y="269081"/>
                      </a:lnTo>
                      <a:lnTo>
                        <a:pt x="0" y="256223"/>
                      </a:lnTo>
                      <a:lnTo>
                        <a:pt x="104108" y="256223"/>
                      </a:lnTo>
                      <a:lnTo>
                        <a:pt x="104108" y="269081"/>
                      </a:lnTo>
                      <a:close/>
                      <a:moveTo>
                        <a:pt x="104108" y="243459"/>
                      </a:moveTo>
                      <a:lnTo>
                        <a:pt x="0" y="243459"/>
                      </a:lnTo>
                      <a:lnTo>
                        <a:pt x="0" y="230600"/>
                      </a:lnTo>
                      <a:lnTo>
                        <a:pt x="104108" y="230600"/>
                      </a:lnTo>
                      <a:lnTo>
                        <a:pt x="104108" y="243459"/>
                      </a:lnTo>
                      <a:close/>
                      <a:moveTo>
                        <a:pt x="104108" y="217837"/>
                      </a:moveTo>
                      <a:lnTo>
                        <a:pt x="0" y="217837"/>
                      </a:lnTo>
                      <a:lnTo>
                        <a:pt x="0" y="204978"/>
                      </a:lnTo>
                      <a:lnTo>
                        <a:pt x="104108" y="204978"/>
                      </a:lnTo>
                      <a:lnTo>
                        <a:pt x="104108" y="217837"/>
                      </a:lnTo>
                      <a:close/>
                      <a:moveTo>
                        <a:pt x="104108" y="192215"/>
                      </a:moveTo>
                      <a:lnTo>
                        <a:pt x="0" y="192215"/>
                      </a:lnTo>
                      <a:lnTo>
                        <a:pt x="0" y="179356"/>
                      </a:lnTo>
                      <a:lnTo>
                        <a:pt x="104108" y="179356"/>
                      </a:lnTo>
                      <a:lnTo>
                        <a:pt x="104108" y="192215"/>
                      </a:lnTo>
                      <a:close/>
                      <a:moveTo>
                        <a:pt x="104108" y="166592"/>
                      </a:moveTo>
                      <a:lnTo>
                        <a:pt x="0" y="166592"/>
                      </a:lnTo>
                      <a:lnTo>
                        <a:pt x="0" y="153734"/>
                      </a:lnTo>
                      <a:lnTo>
                        <a:pt x="104108" y="153734"/>
                      </a:lnTo>
                      <a:lnTo>
                        <a:pt x="104108" y="166592"/>
                      </a:lnTo>
                      <a:close/>
                      <a:moveTo>
                        <a:pt x="104108" y="140970"/>
                      </a:moveTo>
                      <a:lnTo>
                        <a:pt x="0" y="140970"/>
                      </a:lnTo>
                      <a:lnTo>
                        <a:pt x="0" y="128111"/>
                      </a:lnTo>
                      <a:lnTo>
                        <a:pt x="104108" y="128111"/>
                      </a:lnTo>
                      <a:lnTo>
                        <a:pt x="104108" y="140970"/>
                      </a:lnTo>
                      <a:close/>
                      <a:moveTo>
                        <a:pt x="104108" y="115348"/>
                      </a:moveTo>
                      <a:lnTo>
                        <a:pt x="0" y="115348"/>
                      </a:lnTo>
                      <a:lnTo>
                        <a:pt x="0" y="102489"/>
                      </a:lnTo>
                      <a:lnTo>
                        <a:pt x="104108" y="102489"/>
                      </a:lnTo>
                      <a:lnTo>
                        <a:pt x="104108" y="115348"/>
                      </a:lnTo>
                      <a:close/>
                      <a:moveTo>
                        <a:pt x="104108" y="89726"/>
                      </a:moveTo>
                      <a:lnTo>
                        <a:pt x="0" y="89726"/>
                      </a:lnTo>
                      <a:lnTo>
                        <a:pt x="0" y="76867"/>
                      </a:lnTo>
                      <a:lnTo>
                        <a:pt x="104108" y="76867"/>
                      </a:lnTo>
                      <a:lnTo>
                        <a:pt x="104108" y="89726"/>
                      </a:lnTo>
                      <a:close/>
                      <a:moveTo>
                        <a:pt x="104108" y="64103"/>
                      </a:moveTo>
                      <a:lnTo>
                        <a:pt x="0" y="64103"/>
                      </a:lnTo>
                      <a:lnTo>
                        <a:pt x="0" y="51245"/>
                      </a:lnTo>
                      <a:lnTo>
                        <a:pt x="104108" y="51245"/>
                      </a:lnTo>
                      <a:lnTo>
                        <a:pt x="104108" y="64103"/>
                      </a:lnTo>
                      <a:close/>
                      <a:moveTo>
                        <a:pt x="104108" y="38481"/>
                      </a:moveTo>
                      <a:lnTo>
                        <a:pt x="0" y="38481"/>
                      </a:lnTo>
                      <a:lnTo>
                        <a:pt x="0" y="25622"/>
                      </a:lnTo>
                      <a:lnTo>
                        <a:pt x="104108" y="25622"/>
                      </a:lnTo>
                      <a:lnTo>
                        <a:pt x="104108" y="38481"/>
                      </a:lnTo>
                      <a:close/>
                      <a:moveTo>
                        <a:pt x="104108" y="12859"/>
                      </a:moveTo>
                      <a:lnTo>
                        <a:pt x="0" y="12859"/>
                      </a:lnTo>
                      <a:lnTo>
                        <a:pt x="0" y="0"/>
                      </a:lnTo>
                      <a:lnTo>
                        <a:pt x="104108" y="0"/>
                      </a:lnTo>
                      <a:lnTo>
                        <a:pt x="104108" y="12859"/>
                      </a:ln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27" name="Google Shape;3927;p325"/>
                <p:cNvSpPr/>
                <p:nvPr/>
              </p:nvSpPr>
              <p:spPr>
                <a:xfrm>
                  <a:off x="546822" y="-2736580"/>
                  <a:ext cx="95250" cy="523875"/>
                </a:xfrm>
                <a:custGeom>
                  <a:rect b="b" l="l" r="r" t="t"/>
                  <a:pathLst>
                    <a:path extrusionOk="0" h="523875" w="95250">
                      <a:moveTo>
                        <a:pt x="104108" y="525304"/>
                      </a:moveTo>
                      <a:lnTo>
                        <a:pt x="0" y="525304"/>
                      </a:lnTo>
                      <a:lnTo>
                        <a:pt x="0" y="512445"/>
                      </a:lnTo>
                      <a:lnTo>
                        <a:pt x="104108" y="512445"/>
                      </a:lnTo>
                      <a:lnTo>
                        <a:pt x="104108" y="525304"/>
                      </a:lnTo>
                      <a:close/>
                      <a:moveTo>
                        <a:pt x="104108" y="499682"/>
                      </a:moveTo>
                      <a:lnTo>
                        <a:pt x="0" y="499682"/>
                      </a:lnTo>
                      <a:lnTo>
                        <a:pt x="0" y="486823"/>
                      </a:lnTo>
                      <a:lnTo>
                        <a:pt x="104108" y="486823"/>
                      </a:lnTo>
                      <a:lnTo>
                        <a:pt x="104108" y="499682"/>
                      </a:lnTo>
                      <a:close/>
                      <a:moveTo>
                        <a:pt x="104108" y="474059"/>
                      </a:moveTo>
                      <a:lnTo>
                        <a:pt x="0" y="474059"/>
                      </a:lnTo>
                      <a:lnTo>
                        <a:pt x="0" y="461201"/>
                      </a:lnTo>
                      <a:lnTo>
                        <a:pt x="104108" y="461201"/>
                      </a:lnTo>
                      <a:lnTo>
                        <a:pt x="104108" y="474059"/>
                      </a:lnTo>
                      <a:close/>
                      <a:moveTo>
                        <a:pt x="104108" y="448437"/>
                      </a:moveTo>
                      <a:lnTo>
                        <a:pt x="0" y="448437"/>
                      </a:lnTo>
                      <a:lnTo>
                        <a:pt x="0" y="435578"/>
                      </a:lnTo>
                      <a:lnTo>
                        <a:pt x="104108" y="435578"/>
                      </a:lnTo>
                      <a:lnTo>
                        <a:pt x="104108" y="448437"/>
                      </a:lnTo>
                      <a:close/>
                      <a:moveTo>
                        <a:pt x="104108" y="422815"/>
                      </a:moveTo>
                      <a:lnTo>
                        <a:pt x="0" y="422815"/>
                      </a:lnTo>
                      <a:lnTo>
                        <a:pt x="0" y="409956"/>
                      </a:lnTo>
                      <a:lnTo>
                        <a:pt x="104108" y="409956"/>
                      </a:lnTo>
                      <a:lnTo>
                        <a:pt x="104108" y="422815"/>
                      </a:lnTo>
                      <a:close/>
                      <a:moveTo>
                        <a:pt x="104108" y="397193"/>
                      </a:moveTo>
                      <a:lnTo>
                        <a:pt x="0" y="397193"/>
                      </a:lnTo>
                      <a:lnTo>
                        <a:pt x="0" y="384334"/>
                      </a:lnTo>
                      <a:lnTo>
                        <a:pt x="104108" y="384334"/>
                      </a:lnTo>
                      <a:lnTo>
                        <a:pt x="104108" y="397193"/>
                      </a:lnTo>
                      <a:close/>
                      <a:moveTo>
                        <a:pt x="104108" y="371570"/>
                      </a:moveTo>
                      <a:lnTo>
                        <a:pt x="0" y="371570"/>
                      </a:lnTo>
                      <a:lnTo>
                        <a:pt x="0" y="358712"/>
                      </a:lnTo>
                      <a:lnTo>
                        <a:pt x="104108" y="358712"/>
                      </a:lnTo>
                      <a:lnTo>
                        <a:pt x="104108" y="371570"/>
                      </a:lnTo>
                      <a:close/>
                      <a:moveTo>
                        <a:pt x="104108" y="345948"/>
                      </a:moveTo>
                      <a:lnTo>
                        <a:pt x="0" y="345948"/>
                      </a:lnTo>
                      <a:lnTo>
                        <a:pt x="0" y="333089"/>
                      </a:lnTo>
                      <a:lnTo>
                        <a:pt x="104108" y="333089"/>
                      </a:lnTo>
                      <a:lnTo>
                        <a:pt x="104108" y="345948"/>
                      </a:lnTo>
                      <a:close/>
                      <a:moveTo>
                        <a:pt x="104108" y="320326"/>
                      </a:moveTo>
                      <a:lnTo>
                        <a:pt x="0" y="320326"/>
                      </a:lnTo>
                      <a:lnTo>
                        <a:pt x="0" y="307467"/>
                      </a:lnTo>
                      <a:lnTo>
                        <a:pt x="104108" y="307467"/>
                      </a:lnTo>
                      <a:lnTo>
                        <a:pt x="104108" y="320326"/>
                      </a:lnTo>
                      <a:close/>
                      <a:moveTo>
                        <a:pt x="104108" y="294704"/>
                      </a:moveTo>
                      <a:lnTo>
                        <a:pt x="0" y="294704"/>
                      </a:lnTo>
                      <a:lnTo>
                        <a:pt x="0" y="281845"/>
                      </a:lnTo>
                      <a:lnTo>
                        <a:pt x="104108" y="281845"/>
                      </a:lnTo>
                      <a:lnTo>
                        <a:pt x="104108" y="294704"/>
                      </a:lnTo>
                      <a:close/>
                      <a:moveTo>
                        <a:pt x="104108" y="269081"/>
                      </a:moveTo>
                      <a:lnTo>
                        <a:pt x="0" y="269081"/>
                      </a:lnTo>
                      <a:lnTo>
                        <a:pt x="0" y="256223"/>
                      </a:lnTo>
                      <a:lnTo>
                        <a:pt x="104108" y="256223"/>
                      </a:lnTo>
                      <a:lnTo>
                        <a:pt x="104108" y="269081"/>
                      </a:lnTo>
                      <a:close/>
                      <a:moveTo>
                        <a:pt x="104108" y="243459"/>
                      </a:moveTo>
                      <a:lnTo>
                        <a:pt x="0" y="243459"/>
                      </a:lnTo>
                      <a:lnTo>
                        <a:pt x="0" y="230600"/>
                      </a:lnTo>
                      <a:lnTo>
                        <a:pt x="104108" y="230600"/>
                      </a:lnTo>
                      <a:lnTo>
                        <a:pt x="104108" y="243459"/>
                      </a:lnTo>
                      <a:close/>
                      <a:moveTo>
                        <a:pt x="104108" y="217837"/>
                      </a:moveTo>
                      <a:lnTo>
                        <a:pt x="0" y="217837"/>
                      </a:lnTo>
                      <a:lnTo>
                        <a:pt x="0" y="204978"/>
                      </a:lnTo>
                      <a:lnTo>
                        <a:pt x="104108" y="204978"/>
                      </a:lnTo>
                      <a:lnTo>
                        <a:pt x="104108" y="217837"/>
                      </a:lnTo>
                      <a:close/>
                      <a:moveTo>
                        <a:pt x="104108" y="192215"/>
                      </a:moveTo>
                      <a:lnTo>
                        <a:pt x="0" y="192215"/>
                      </a:lnTo>
                      <a:lnTo>
                        <a:pt x="0" y="179356"/>
                      </a:lnTo>
                      <a:lnTo>
                        <a:pt x="104108" y="179356"/>
                      </a:lnTo>
                      <a:lnTo>
                        <a:pt x="104108" y="192215"/>
                      </a:lnTo>
                      <a:close/>
                      <a:moveTo>
                        <a:pt x="104108" y="166592"/>
                      </a:moveTo>
                      <a:lnTo>
                        <a:pt x="0" y="166592"/>
                      </a:lnTo>
                      <a:lnTo>
                        <a:pt x="0" y="153734"/>
                      </a:lnTo>
                      <a:lnTo>
                        <a:pt x="104108" y="153734"/>
                      </a:lnTo>
                      <a:lnTo>
                        <a:pt x="104108" y="166592"/>
                      </a:lnTo>
                      <a:close/>
                      <a:moveTo>
                        <a:pt x="104108" y="140970"/>
                      </a:moveTo>
                      <a:lnTo>
                        <a:pt x="0" y="140970"/>
                      </a:lnTo>
                      <a:lnTo>
                        <a:pt x="0" y="128111"/>
                      </a:lnTo>
                      <a:lnTo>
                        <a:pt x="104108" y="128111"/>
                      </a:lnTo>
                      <a:lnTo>
                        <a:pt x="104108" y="140970"/>
                      </a:lnTo>
                      <a:close/>
                      <a:moveTo>
                        <a:pt x="104108" y="115348"/>
                      </a:moveTo>
                      <a:lnTo>
                        <a:pt x="0" y="115348"/>
                      </a:lnTo>
                      <a:lnTo>
                        <a:pt x="0" y="102489"/>
                      </a:lnTo>
                      <a:lnTo>
                        <a:pt x="104108" y="102489"/>
                      </a:lnTo>
                      <a:lnTo>
                        <a:pt x="104108" y="115348"/>
                      </a:lnTo>
                      <a:close/>
                      <a:moveTo>
                        <a:pt x="104108" y="89726"/>
                      </a:moveTo>
                      <a:lnTo>
                        <a:pt x="0" y="89726"/>
                      </a:lnTo>
                      <a:lnTo>
                        <a:pt x="0" y="76867"/>
                      </a:lnTo>
                      <a:lnTo>
                        <a:pt x="104108" y="76867"/>
                      </a:lnTo>
                      <a:lnTo>
                        <a:pt x="104108" y="89726"/>
                      </a:lnTo>
                      <a:close/>
                      <a:moveTo>
                        <a:pt x="104108" y="64103"/>
                      </a:moveTo>
                      <a:lnTo>
                        <a:pt x="0" y="64103"/>
                      </a:lnTo>
                      <a:lnTo>
                        <a:pt x="0" y="51245"/>
                      </a:lnTo>
                      <a:lnTo>
                        <a:pt x="104108" y="51245"/>
                      </a:lnTo>
                      <a:lnTo>
                        <a:pt x="104108" y="64103"/>
                      </a:lnTo>
                      <a:close/>
                      <a:moveTo>
                        <a:pt x="104108" y="38481"/>
                      </a:moveTo>
                      <a:lnTo>
                        <a:pt x="0" y="38481"/>
                      </a:lnTo>
                      <a:lnTo>
                        <a:pt x="0" y="25622"/>
                      </a:lnTo>
                      <a:lnTo>
                        <a:pt x="104108" y="25622"/>
                      </a:lnTo>
                      <a:lnTo>
                        <a:pt x="104108" y="38481"/>
                      </a:lnTo>
                      <a:close/>
                      <a:moveTo>
                        <a:pt x="104108" y="12859"/>
                      </a:moveTo>
                      <a:lnTo>
                        <a:pt x="0" y="12859"/>
                      </a:lnTo>
                      <a:lnTo>
                        <a:pt x="0" y="0"/>
                      </a:lnTo>
                      <a:lnTo>
                        <a:pt x="104108" y="0"/>
                      </a:lnTo>
                      <a:lnTo>
                        <a:pt x="104108" y="12859"/>
                      </a:ln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3928" name="Google Shape;3928;p325"/>
              <p:cNvGrpSpPr/>
              <p:nvPr/>
            </p:nvGrpSpPr>
            <p:grpSpPr>
              <a:xfrm>
                <a:off x="766183" y="-2869930"/>
                <a:ext cx="95250" cy="657225"/>
                <a:chOff x="766183" y="-2869930"/>
                <a:chExt cx="95250" cy="657225"/>
              </a:xfrm>
            </p:grpSpPr>
            <p:sp>
              <p:nvSpPr>
                <p:cNvPr id="3929" name="Google Shape;3929;p325"/>
                <p:cNvSpPr/>
                <p:nvPr/>
              </p:nvSpPr>
              <p:spPr>
                <a:xfrm>
                  <a:off x="766183" y="-2869930"/>
                  <a:ext cx="95250" cy="657225"/>
                </a:xfrm>
                <a:custGeom>
                  <a:rect b="b" l="l" r="r" t="t"/>
                  <a:pathLst>
                    <a:path extrusionOk="0" h="657225" w="95250">
                      <a:moveTo>
                        <a:pt x="104108" y="658273"/>
                      </a:moveTo>
                      <a:lnTo>
                        <a:pt x="0" y="658273"/>
                      </a:lnTo>
                      <a:lnTo>
                        <a:pt x="0" y="645319"/>
                      </a:lnTo>
                      <a:lnTo>
                        <a:pt x="104108" y="645319"/>
                      </a:lnTo>
                      <a:lnTo>
                        <a:pt x="104108" y="658273"/>
                      </a:lnTo>
                      <a:close/>
                      <a:moveTo>
                        <a:pt x="104108" y="632460"/>
                      </a:moveTo>
                      <a:lnTo>
                        <a:pt x="0" y="632460"/>
                      </a:lnTo>
                      <a:lnTo>
                        <a:pt x="0" y="619506"/>
                      </a:lnTo>
                      <a:lnTo>
                        <a:pt x="104108" y="619506"/>
                      </a:lnTo>
                      <a:lnTo>
                        <a:pt x="104108" y="632460"/>
                      </a:lnTo>
                      <a:close/>
                      <a:moveTo>
                        <a:pt x="104108" y="606647"/>
                      </a:moveTo>
                      <a:lnTo>
                        <a:pt x="0" y="606647"/>
                      </a:lnTo>
                      <a:lnTo>
                        <a:pt x="0" y="593693"/>
                      </a:lnTo>
                      <a:lnTo>
                        <a:pt x="104108" y="593693"/>
                      </a:lnTo>
                      <a:lnTo>
                        <a:pt x="104108" y="606647"/>
                      </a:lnTo>
                      <a:close/>
                      <a:moveTo>
                        <a:pt x="104108" y="580835"/>
                      </a:moveTo>
                      <a:lnTo>
                        <a:pt x="0" y="580835"/>
                      </a:lnTo>
                      <a:lnTo>
                        <a:pt x="0" y="567881"/>
                      </a:lnTo>
                      <a:lnTo>
                        <a:pt x="104108" y="567881"/>
                      </a:lnTo>
                      <a:lnTo>
                        <a:pt x="104108" y="580835"/>
                      </a:lnTo>
                      <a:close/>
                      <a:moveTo>
                        <a:pt x="104108" y="555022"/>
                      </a:moveTo>
                      <a:lnTo>
                        <a:pt x="0" y="555022"/>
                      </a:lnTo>
                      <a:lnTo>
                        <a:pt x="0" y="542068"/>
                      </a:lnTo>
                      <a:lnTo>
                        <a:pt x="104108" y="542068"/>
                      </a:lnTo>
                      <a:lnTo>
                        <a:pt x="104108" y="555022"/>
                      </a:lnTo>
                      <a:close/>
                      <a:moveTo>
                        <a:pt x="104108" y="529209"/>
                      </a:moveTo>
                      <a:lnTo>
                        <a:pt x="0" y="529209"/>
                      </a:lnTo>
                      <a:lnTo>
                        <a:pt x="0" y="516255"/>
                      </a:lnTo>
                      <a:lnTo>
                        <a:pt x="104108" y="516255"/>
                      </a:lnTo>
                      <a:lnTo>
                        <a:pt x="104108" y="529209"/>
                      </a:lnTo>
                      <a:close/>
                      <a:moveTo>
                        <a:pt x="104108" y="503396"/>
                      </a:moveTo>
                      <a:lnTo>
                        <a:pt x="0" y="503396"/>
                      </a:lnTo>
                      <a:lnTo>
                        <a:pt x="0" y="490442"/>
                      </a:lnTo>
                      <a:lnTo>
                        <a:pt x="104108" y="490442"/>
                      </a:lnTo>
                      <a:lnTo>
                        <a:pt x="104108" y="503396"/>
                      </a:lnTo>
                      <a:close/>
                      <a:moveTo>
                        <a:pt x="104108" y="477584"/>
                      </a:moveTo>
                      <a:lnTo>
                        <a:pt x="0" y="477584"/>
                      </a:lnTo>
                      <a:lnTo>
                        <a:pt x="0" y="464630"/>
                      </a:lnTo>
                      <a:lnTo>
                        <a:pt x="104108" y="464630"/>
                      </a:lnTo>
                      <a:lnTo>
                        <a:pt x="104108" y="477584"/>
                      </a:lnTo>
                      <a:close/>
                      <a:moveTo>
                        <a:pt x="104108" y="451771"/>
                      </a:moveTo>
                      <a:lnTo>
                        <a:pt x="0" y="451771"/>
                      </a:lnTo>
                      <a:lnTo>
                        <a:pt x="0" y="438817"/>
                      </a:lnTo>
                      <a:lnTo>
                        <a:pt x="104108" y="438817"/>
                      </a:lnTo>
                      <a:lnTo>
                        <a:pt x="104108" y="451771"/>
                      </a:lnTo>
                      <a:close/>
                      <a:moveTo>
                        <a:pt x="104108" y="425958"/>
                      </a:moveTo>
                      <a:lnTo>
                        <a:pt x="0" y="425958"/>
                      </a:lnTo>
                      <a:lnTo>
                        <a:pt x="0" y="413004"/>
                      </a:lnTo>
                      <a:lnTo>
                        <a:pt x="104108" y="413004"/>
                      </a:lnTo>
                      <a:lnTo>
                        <a:pt x="104108" y="425958"/>
                      </a:lnTo>
                      <a:close/>
                      <a:moveTo>
                        <a:pt x="104108" y="400145"/>
                      </a:moveTo>
                      <a:lnTo>
                        <a:pt x="0" y="400145"/>
                      </a:lnTo>
                      <a:lnTo>
                        <a:pt x="0" y="387191"/>
                      </a:lnTo>
                      <a:lnTo>
                        <a:pt x="104108" y="387191"/>
                      </a:lnTo>
                      <a:lnTo>
                        <a:pt x="104108" y="400145"/>
                      </a:lnTo>
                      <a:close/>
                      <a:moveTo>
                        <a:pt x="104108" y="374333"/>
                      </a:moveTo>
                      <a:lnTo>
                        <a:pt x="0" y="374333"/>
                      </a:lnTo>
                      <a:lnTo>
                        <a:pt x="0" y="361379"/>
                      </a:lnTo>
                      <a:lnTo>
                        <a:pt x="104108" y="361379"/>
                      </a:lnTo>
                      <a:lnTo>
                        <a:pt x="104108" y="374333"/>
                      </a:lnTo>
                      <a:close/>
                      <a:moveTo>
                        <a:pt x="104108" y="348520"/>
                      </a:moveTo>
                      <a:lnTo>
                        <a:pt x="0" y="348520"/>
                      </a:lnTo>
                      <a:lnTo>
                        <a:pt x="0" y="335566"/>
                      </a:lnTo>
                      <a:lnTo>
                        <a:pt x="104108" y="335566"/>
                      </a:lnTo>
                      <a:lnTo>
                        <a:pt x="104108" y="348520"/>
                      </a:lnTo>
                      <a:close/>
                      <a:moveTo>
                        <a:pt x="104108" y="322707"/>
                      </a:moveTo>
                      <a:lnTo>
                        <a:pt x="0" y="322707"/>
                      </a:lnTo>
                      <a:lnTo>
                        <a:pt x="0" y="309753"/>
                      </a:lnTo>
                      <a:lnTo>
                        <a:pt x="104108" y="309753"/>
                      </a:lnTo>
                      <a:lnTo>
                        <a:pt x="104108" y="322707"/>
                      </a:lnTo>
                      <a:close/>
                      <a:moveTo>
                        <a:pt x="104108" y="296894"/>
                      </a:moveTo>
                      <a:lnTo>
                        <a:pt x="0" y="296894"/>
                      </a:lnTo>
                      <a:lnTo>
                        <a:pt x="0" y="283940"/>
                      </a:lnTo>
                      <a:lnTo>
                        <a:pt x="104108" y="283940"/>
                      </a:lnTo>
                      <a:lnTo>
                        <a:pt x="104108" y="296894"/>
                      </a:lnTo>
                      <a:close/>
                      <a:moveTo>
                        <a:pt x="104108" y="271082"/>
                      </a:moveTo>
                      <a:lnTo>
                        <a:pt x="0" y="271082"/>
                      </a:lnTo>
                      <a:lnTo>
                        <a:pt x="0" y="258128"/>
                      </a:lnTo>
                      <a:lnTo>
                        <a:pt x="104108" y="258128"/>
                      </a:lnTo>
                      <a:lnTo>
                        <a:pt x="104108" y="271082"/>
                      </a:lnTo>
                      <a:close/>
                      <a:moveTo>
                        <a:pt x="104108" y="245269"/>
                      </a:moveTo>
                      <a:lnTo>
                        <a:pt x="0" y="245269"/>
                      </a:lnTo>
                      <a:lnTo>
                        <a:pt x="0" y="232315"/>
                      </a:lnTo>
                      <a:lnTo>
                        <a:pt x="104108" y="232315"/>
                      </a:lnTo>
                      <a:lnTo>
                        <a:pt x="104108" y="245269"/>
                      </a:lnTo>
                      <a:close/>
                      <a:moveTo>
                        <a:pt x="104108" y="219456"/>
                      </a:moveTo>
                      <a:lnTo>
                        <a:pt x="0" y="219456"/>
                      </a:lnTo>
                      <a:lnTo>
                        <a:pt x="0" y="206502"/>
                      </a:lnTo>
                      <a:lnTo>
                        <a:pt x="104108" y="206502"/>
                      </a:lnTo>
                      <a:lnTo>
                        <a:pt x="104108" y="219456"/>
                      </a:lnTo>
                      <a:close/>
                      <a:moveTo>
                        <a:pt x="104108" y="193643"/>
                      </a:moveTo>
                      <a:lnTo>
                        <a:pt x="0" y="193643"/>
                      </a:lnTo>
                      <a:lnTo>
                        <a:pt x="0" y="180689"/>
                      </a:lnTo>
                      <a:lnTo>
                        <a:pt x="104108" y="180689"/>
                      </a:lnTo>
                      <a:lnTo>
                        <a:pt x="104108" y="193643"/>
                      </a:lnTo>
                      <a:close/>
                      <a:moveTo>
                        <a:pt x="104108" y="167831"/>
                      </a:moveTo>
                      <a:lnTo>
                        <a:pt x="0" y="167831"/>
                      </a:lnTo>
                      <a:lnTo>
                        <a:pt x="0" y="154877"/>
                      </a:lnTo>
                      <a:lnTo>
                        <a:pt x="104108" y="154877"/>
                      </a:lnTo>
                      <a:lnTo>
                        <a:pt x="104108" y="167831"/>
                      </a:lnTo>
                      <a:close/>
                      <a:moveTo>
                        <a:pt x="104108" y="142018"/>
                      </a:moveTo>
                      <a:lnTo>
                        <a:pt x="0" y="142018"/>
                      </a:lnTo>
                      <a:lnTo>
                        <a:pt x="0" y="129064"/>
                      </a:lnTo>
                      <a:lnTo>
                        <a:pt x="104108" y="129064"/>
                      </a:lnTo>
                      <a:lnTo>
                        <a:pt x="104108" y="142018"/>
                      </a:lnTo>
                      <a:close/>
                      <a:moveTo>
                        <a:pt x="104108" y="116205"/>
                      </a:moveTo>
                      <a:lnTo>
                        <a:pt x="0" y="116205"/>
                      </a:lnTo>
                      <a:lnTo>
                        <a:pt x="0" y="103251"/>
                      </a:lnTo>
                      <a:lnTo>
                        <a:pt x="104108" y="103251"/>
                      </a:lnTo>
                      <a:lnTo>
                        <a:pt x="104108" y="116205"/>
                      </a:lnTo>
                      <a:close/>
                      <a:moveTo>
                        <a:pt x="104108" y="90392"/>
                      </a:moveTo>
                      <a:lnTo>
                        <a:pt x="0" y="90392"/>
                      </a:lnTo>
                      <a:lnTo>
                        <a:pt x="0" y="77438"/>
                      </a:lnTo>
                      <a:lnTo>
                        <a:pt x="104108" y="77438"/>
                      </a:lnTo>
                      <a:lnTo>
                        <a:pt x="104108" y="90392"/>
                      </a:lnTo>
                      <a:close/>
                      <a:moveTo>
                        <a:pt x="104108" y="64580"/>
                      </a:moveTo>
                      <a:lnTo>
                        <a:pt x="0" y="64580"/>
                      </a:lnTo>
                      <a:lnTo>
                        <a:pt x="0" y="51626"/>
                      </a:lnTo>
                      <a:lnTo>
                        <a:pt x="104108" y="51626"/>
                      </a:lnTo>
                      <a:lnTo>
                        <a:pt x="104108" y="64580"/>
                      </a:lnTo>
                      <a:close/>
                      <a:moveTo>
                        <a:pt x="104108" y="38767"/>
                      </a:moveTo>
                      <a:lnTo>
                        <a:pt x="0" y="38767"/>
                      </a:lnTo>
                      <a:lnTo>
                        <a:pt x="0" y="25813"/>
                      </a:lnTo>
                      <a:lnTo>
                        <a:pt x="104108" y="25813"/>
                      </a:lnTo>
                      <a:lnTo>
                        <a:pt x="104108" y="38767"/>
                      </a:lnTo>
                      <a:close/>
                      <a:moveTo>
                        <a:pt x="104108" y="12954"/>
                      </a:moveTo>
                      <a:lnTo>
                        <a:pt x="0" y="12954"/>
                      </a:lnTo>
                      <a:lnTo>
                        <a:pt x="0" y="0"/>
                      </a:lnTo>
                      <a:lnTo>
                        <a:pt x="104108" y="0"/>
                      </a:lnTo>
                      <a:lnTo>
                        <a:pt x="104108" y="12954"/>
                      </a:ln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30" name="Google Shape;3930;p325"/>
                <p:cNvSpPr/>
                <p:nvPr/>
              </p:nvSpPr>
              <p:spPr>
                <a:xfrm>
                  <a:off x="766183" y="-2869930"/>
                  <a:ext cx="95250" cy="657225"/>
                </a:xfrm>
                <a:custGeom>
                  <a:rect b="b" l="l" r="r" t="t"/>
                  <a:pathLst>
                    <a:path extrusionOk="0" h="657225" w="95250">
                      <a:moveTo>
                        <a:pt x="104108" y="658273"/>
                      </a:moveTo>
                      <a:lnTo>
                        <a:pt x="0" y="658273"/>
                      </a:lnTo>
                      <a:lnTo>
                        <a:pt x="0" y="645319"/>
                      </a:lnTo>
                      <a:lnTo>
                        <a:pt x="104108" y="645319"/>
                      </a:lnTo>
                      <a:lnTo>
                        <a:pt x="104108" y="658273"/>
                      </a:lnTo>
                      <a:close/>
                      <a:moveTo>
                        <a:pt x="104108" y="632460"/>
                      </a:moveTo>
                      <a:lnTo>
                        <a:pt x="0" y="632460"/>
                      </a:lnTo>
                      <a:lnTo>
                        <a:pt x="0" y="619506"/>
                      </a:lnTo>
                      <a:lnTo>
                        <a:pt x="104108" y="619506"/>
                      </a:lnTo>
                      <a:lnTo>
                        <a:pt x="104108" y="632460"/>
                      </a:lnTo>
                      <a:close/>
                      <a:moveTo>
                        <a:pt x="104108" y="606647"/>
                      </a:moveTo>
                      <a:lnTo>
                        <a:pt x="0" y="606647"/>
                      </a:lnTo>
                      <a:lnTo>
                        <a:pt x="0" y="593693"/>
                      </a:lnTo>
                      <a:lnTo>
                        <a:pt x="104108" y="593693"/>
                      </a:lnTo>
                      <a:lnTo>
                        <a:pt x="104108" y="606647"/>
                      </a:lnTo>
                      <a:close/>
                      <a:moveTo>
                        <a:pt x="104108" y="580835"/>
                      </a:moveTo>
                      <a:lnTo>
                        <a:pt x="0" y="580835"/>
                      </a:lnTo>
                      <a:lnTo>
                        <a:pt x="0" y="567881"/>
                      </a:lnTo>
                      <a:lnTo>
                        <a:pt x="104108" y="567881"/>
                      </a:lnTo>
                      <a:lnTo>
                        <a:pt x="104108" y="580835"/>
                      </a:lnTo>
                      <a:close/>
                      <a:moveTo>
                        <a:pt x="104108" y="555022"/>
                      </a:moveTo>
                      <a:lnTo>
                        <a:pt x="0" y="555022"/>
                      </a:lnTo>
                      <a:lnTo>
                        <a:pt x="0" y="542068"/>
                      </a:lnTo>
                      <a:lnTo>
                        <a:pt x="104108" y="542068"/>
                      </a:lnTo>
                      <a:lnTo>
                        <a:pt x="104108" y="555022"/>
                      </a:lnTo>
                      <a:close/>
                      <a:moveTo>
                        <a:pt x="104108" y="529209"/>
                      </a:moveTo>
                      <a:lnTo>
                        <a:pt x="0" y="529209"/>
                      </a:lnTo>
                      <a:lnTo>
                        <a:pt x="0" y="516255"/>
                      </a:lnTo>
                      <a:lnTo>
                        <a:pt x="104108" y="516255"/>
                      </a:lnTo>
                      <a:lnTo>
                        <a:pt x="104108" y="529209"/>
                      </a:lnTo>
                      <a:close/>
                      <a:moveTo>
                        <a:pt x="104108" y="503396"/>
                      </a:moveTo>
                      <a:lnTo>
                        <a:pt x="0" y="503396"/>
                      </a:lnTo>
                      <a:lnTo>
                        <a:pt x="0" y="490442"/>
                      </a:lnTo>
                      <a:lnTo>
                        <a:pt x="104108" y="490442"/>
                      </a:lnTo>
                      <a:lnTo>
                        <a:pt x="104108" y="503396"/>
                      </a:lnTo>
                      <a:close/>
                      <a:moveTo>
                        <a:pt x="104108" y="477584"/>
                      </a:moveTo>
                      <a:lnTo>
                        <a:pt x="0" y="477584"/>
                      </a:lnTo>
                      <a:lnTo>
                        <a:pt x="0" y="464630"/>
                      </a:lnTo>
                      <a:lnTo>
                        <a:pt x="104108" y="464630"/>
                      </a:lnTo>
                      <a:lnTo>
                        <a:pt x="104108" y="477584"/>
                      </a:lnTo>
                      <a:close/>
                      <a:moveTo>
                        <a:pt x="104108" y="451771"/>
                      </a:moveTo>
                      <a:lnTo>
                        <a:pt x="0" y="451771"/>
                      </a:lnTo>
                      <a:lnTo>
                        <a:pt x="0" y="438817"/>
                      </a:lnTo>
                      <a:lnTo>
                        <a:pt x="104108" y="438817"/>
                      </a:lnTo>
                      <a:lnTo>
                        <a:pt x="104108" y="451771"/>
                      </a:lnTo>
                      <a:close/>
                      <a:moveTo>
                        <a:pt x="104108" y="425958"/>
                      </a:moveTo>
                      <a:lnTo>
                        <a:pt x="0" y="425958"/>
                      </a:lnTo>
                      <a:lnTo>
                        <a:pt x="0" y="413004"/>
                      </a:lnTo>
                      <a:lnTo>
                        <a:pt x="104108" y="413004"/>
                      </a:lnTo>
                      <a:lnTo>
                        <a:pt x="104108" y="425958"/>
                      </a:lnTo>
                      <a:close/>
                      <a:moveTo>
                        <a:pt x="104108" y="400145"/>
                      </a:moveTo>
                      <a:lnTo>
                        <a:pt x="0" y="400145"/>
                      </a:lnTo>
                      <a:lnTo>
                        <a:pt x="0" y="387191"/>
                      </a:lnTo>
                      <a:lnTo>
                        <a:pt x="104108" y="387191"/>
                      </a:lnTo>
                      <a:lnTo>
                        <a:pt x="104108" y="400145"/>
                      </a:lnTo>
                      <a:close/>
                      <a:moveTo>
                        <a:pt x="104108" y="374333"/>
                      </a:moveTo>
                      <a:lnTo>
                        <a:pt x="0" y="374333"/>
                      </a:lnTo>
                      <a:lnTo>
                        <a:pt x="0" y="361379"/>
                      </a:lnTo>
                      <a:lnTo>
                        <a:pt x="104108" y="361379"/>
                      </a:lnTo>
                      <a:lnTo>
                        <a:pt x="104108" y="374333"/>
                      </a:lnTo>
                      <a:close/>
                      <a:moveTo>
                        <a:pt x="104108" y="348520"/>
                      </a:moveTo>
                      <a:lnTo>
                        <a:pt x="0" y="348520"/>
                      </a:lnTo>
                      <a:lnTo>
                        <a:pt x="0" y="335566"/>
                      </a:lnTo>
                      <a:lnTo>
                        <a:pt x="104108" y="335566"/>
                      </a:lnTo>
                      <a:lnTo>
                        <a:pt x="104108" y="348520"/>
                      </a:lnTo>
                      <a:close/>
                      <a:moveTo>
                        <a:pt x="104108" y="322707"/>
                      </a:moveTo>
                      <a:lnTo>
                        <a:pt x="0" y="322707"/>
                      </a:lnTo>
                      <a:lnTo>
                        <a:pt x="0" y="309753"/>
                      </a:lnTo>
                      <a:lnTo>
                        <a:pt x="104108" y="309753"/>
                      </a:lnTo>
                      <a:lnTo>
                        <a:pt x="104108" y="322707"/>
                      </a:lnTo>
                      <a:close/>
                      <a:moveTo>
                        <a:pt x="104108" y="296894"/>
                      </a:moveTo>
                      <a:lnTo>
                        <a:pt x="0" y="296894"/>
                      </a:lnTo>
                      <a:lnTo>
                        <a:pt x="0" y="283940"/>
                      </a:lnTo>
                      <a:lnTo>
                        <a:pt x="104108" y="283940"/>
                      </a:lnTo>
                      <a:lnTo>
                        <a:pt x="104108" y="296894"/>
                      </a:lnTo>
                      <a:close/>
                      <a:moveTo>
                        <a:pt x="104108" y="271082"/>
                      </a:moveTo>
                      <a:lnTo>
                        <a:pt x="0" y="271082"/>
                      </a:lnTo>
                      <a:lnTo>
                        <a:pt x="0" y="258128"/>
                      </a:lnTo>
                      <a:lnTo>
                        <a:pt x="104108" y="258128"/>
                      </a:lnTo>
                      <a:lnTo>
                        <a:pt x="104108" y="271082"/>
                      </a:lnTo>
                      <a:close/>
                      <a:moveTo>
                        <a:pt x="104108" y="245269"/>
                      </a:moveTo>
                      <a:lnTo>
                        <a:pt x="0" y="245269"/>
                      </a:lnTo>
                      <a:lnTo>
                        <a:pt x="0" y="232315"/>
                      </a:lnTo>
                      <a:lnTo>
                        <a:pt x="104108" y="232315"/>
                      </a:lnTo>
                      <a:lnTo>
                        <a:pt x="104108" y="245269"/>
                      </a:lnTo>
                      <a:close/>
                      <a:moveTo>
                        <a:pt x="104108" y="219456"/>
                      </a:moveTo>
                      <a:lnTo>
                        <a:pt x="0" y="219456"/>
                      </a:lnTo>
                      <a:lnTo>
                        <a:pt x="0" y="206502"/>
                      </a:lnTo>
                      <a:lnTo>
                        <a:pt x="104108" y="206502"/>
                      </a:lnTo>
                      <a:lnTo>
                        <a:pt x="104108" y="219456"/>
                      </a:lnTo>
                      <a:close/>
                      <a:moveTo>
                        <a:pt x="104108" y="193643"/>
                      </a:moveTo>
                      <a:lnTo>
                        <a:pt x="0" y="193643"/>
                      </a:lnTo>
                      <a:lnTo>
                        <a:pt x="0" y="180689"/>
                      </a:lnTo>
                      <a:lnTo>
                        <a:pt x="104108" y="180689"/>
                      </a:lnTo>
                      <a:lnTo>
                        <a:pt x="104108" y="193643"/>
                      </a:lnTo>
                      <a:close/>
                      <a:moveTo>
                        <a:pt x="104108" y="167831"/>
                      </a:moveTo>
                      <a:lnTo>
                        <a:pt x="0" y="167831"/>
                      </a:lnTo>
                      <a:lnTo>
                        <a:pt x="0" y="154877"/>
                      </a:lnTo>
                      <a:lnTo>
                        <a:pt x="104108" y="154877"/>
                      </a:lnTo>
                      <a:lnTo>
                        <a:pt x="104108" y="167831"/>
                      </a:lnTo>
                      <a:close/>
                      <a:moveTo>
                        <a:pt x="104108" y="142018"/>
                      </a:moveTo>
                      <a:lnTo>
                        <a:pt x="0" y="142018"/>
                      </a:lnTo>
                      <a:lnTo>
                        <a:pt x="0" y="129064"/>
                      </a:lnTo>
                      <a:lnTo>
                        <a:pt x="104108" y="129064"/>
                      </a:lnTo>
                      <a:lnTo>
                        <a:pt x="104108" y="142018"/>
                      </a:lnTo>
                      <a:close/>
                      <a:moveTo>
                        <a:pt x="104108" y="116205"/>
                      </a:moveTo>
                      <a:lnTo>
                        <a:pt x="0" y="116205"/>
                      </a:lnTo>
                      <a:lnTo>
                        <a:pt x="0" y="103251"/>
                      </a:lnTo>
                      <a:lnTo>
                        <a:pt x="104108" y="103251"/>
                      </a:lnTo>
                      <a:lnTo>
                        <a:pt x="104108" y="116205"/>
                      </a:lnTo>
                      <a:close/>
                      <a:moveTo>
                        <a:pt x="104108" y="90392"/>
                      </a:moveTo>
                      <a:lnTo>
                        <a:pt x="0" y="90392"/>
                      </a:lnTo>
                      <a:lnTo>
                        <a:pt x="0" y="77438"/>
                      </a:lnTo>
                      <a:lnTo>
                        <a:pt x="104108" y="77438"/>
                      </a:lnTo>
                      <a:lnTo>
                        <a:pt x="104108" y="90392"/>
                      </a:lnTo>
                      <a:close/>
                      <a:moveTo>
                        <a:pt x="104108" y="64580"/>
                      </a:moveTo>
                      <a:lnTo>
                        <a:pt x="0" y="64580"/>
                      </a:lnTo>
                      <a:lnTo>
                        <a:pt x="0" y="51626"/>
                      </a:lnTo>
                      <a:lnTo>
                        <a:pt x="104108" y="51626"/>
                      </a:lnTo>
                      <a:lnTo>
                        <a:pt x="104108" y="64580"/>
                      </a:lnTo>
                      <a:close/>
                      <a:moveTo>
                        <a:pt x="104108" y="38767"/>
                      </a:moveTo>
                      <a:lnTo>
                        <a:pt x="0" y="38767"/>
                      </a:lnTo>
                      <a:lnTo>
                        <a:pt x="0" y="25813"/>
                      </a:lnTo>
                      <a:lnTo>
                        <a:pt x="104108" y="25813"/>
                      </a:lnTo>
                      <a:lnTo>
                        <a:pt x="104108" y="38767"/>
                      </a:lnTo>
                      <a:close/>
                      <a:moveTo>
                        <a:pt x="104108" y="12954"/>
                      </a:moveTo>
                      <a:lnTo>
                        <a:pt x="0" y="12954"/>
                      </a:lnTo>
                      <a:lnTo>
                        <a:pt x="0" y="0"/>
                      </a:lnTo>
                      <a:lnTo>
                        <a:pt x="104108" y="0"/>
                      </a:lnTo>
                      <a:lnTo>
                        <a:pt x="104108" y="12954"/>
                      </a:ln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3931" name="Google Shape;3931;p325"/>
              <p:cNvGrpSpPr/>
              <p:nvPr/>
            </p:nvGrpSpPr>
            <p:grpSpPr>
              <a:xfrm>
                <a:off x="985543" y="-3050905"/>
                <a:ext cx="95250" cy="838581"/>
                <a:chOff x="985543" y="-3050905"/>
                <a:chExt cx="95250" cy="838581"/>
              </a:xfrm>
            </p:grpSpPr>
            <p:sp>
              <p:nvSpPr>
                <p:cNvPr id="3932" name="Google Shape;3932;p325"/>
                <p:cNvSpPr/>
                <p:nvPr/>
              </p:nvSpPr>
              <p:spPr>
                <a:xfrm>
                  <a:off x="985543" y="-3050524"/>
                  <a:ext cx="95250" cy="838200"/>
                </a:xfrm>
                <a:custGeom>
                  <a:rect b="b" l="l" r="r" t="t"/>
                  <a:pathLst>
                    <a:path extrusionOk="0" h="838200" w="95250">
                      <a:moveTo>
                        <a:pt x="104108" y="838867"/>
                      </a:moveTo>
                      <a:lnTo>
                        <a:pt x="0" y="838867"/>
                      </a:lnTo>
                      <a:lnTo>
                        <a:pt x="0" y="826008"/>
                      </a:lnTo>
                      <a:lnTo>
                        <a:pt x="104108" y="826008"/>
                      </a:lnTo>
                      <a:lnTo>
                        <a:pt x="104108" y="838867"/>
                      </a:lnTo>
                      <a:close/>
                      <a:moveTo>
                        <a:pt x="104108" y="813054"/>
                      </a:moveTo>
                      <a:lnTo>
                        <a:pt x="0" y="813054"/>
                      </a:lnTo>
                      <a:lnTo>
                        <a:pt x="0" y="800195"/>
                      </a:lnTo>
                      <a:lnTo>
                        <a:pt x="104108" y="800195"/>
                      </a:lnTo>
                      <a:lnTo>
                        <a:pt x="104108" y="813054"/>
                      </a:lnTo>
                      <a:close/>
                      <a:moveTo>
                        <a:pt x="104108" y="787241"/>
                      </a:moveTo>
                      <a:lnTo>
                        <a:pt x="0" y="787241"/>
                      </a:lnTo>
                      <a:lnTo>
                        <a:pt x="0" y="774383"/>
                      </a:lnTo>
                      <a:lnTo>
                        <a:pt x="104108" y="774383"/>
                      </a:lnTo>
                      <a:lnTo>
                        <a:pt x="104108" y="787241"/>
                      </a:lnTo>
                      <a:close/>
                      <a:moveTo>
                        <a:pt x="104108" y="761429"/>
                      </a:moveTo>
                      <a:lnTo>
                        <a:pt x="0" y="761429"/>
                      </a:lnTo>
                      <a:lnTo>
                        <a:pt x="0" y="748570"/>
                      </a:lnTo>
                      <a:lnTo>
                        <a:pt x="104108" y="748570"/>
                      </a:lnTo>
                      <a:lnTo>
                        <a:pt x="104108" y="761429"/>
                      </a:lnTo>
                      <a:close/>
                      <a:moveTo>
                        <a:pt x="104108" y="735616"/>
                      </a:moveTo>
                      <a:lnTo>
                        <a:pt x="0" y="735616"/>
                      </a:lnTo>
                      <a:lnTo>
                        <a:pt x="0" y="722757"/>
                      </a:lnTo>
                      <a:lnTo>
                        <a:pt x="104108" y="722757"/>
                      </a:lnTo>
                      <a:lnTo>
                        <a:pt x="104108" y="735616"/>
                      </a:lnTo>
                      <a:close/>
                      <a:moveTo>
                        <a:pt x="104108" y="709803"/>
                      </a:moveTo>
                      <a:lnTo>
                        <a:pt x="0" y="709803"/>
                      </a:lnTo>
                      <a:lnTo>
                        <a:pt x="0" y="696944"/>
                      </a:lnTo>
                      <a:lnTo>
                        <a:pt x="104108" y="696944"/>
                      </a:lnTo>
                      <a:lnTo>
                        <a:pt x="104108" y="709803"/>
                      </a:lnTo>
                      <a:close/>
                      <a:moveTo>
                        <a:pt x="104108" y="683990"/>
                      </a:moveTo>
                      <a:lnTo>
                        <a:pt x="0" y="683990"/>
                      </a:lnTo>
                      <a:lnTo>
                        <a:pt x="0" y="671131"/>
                      </a:lnTo>
                      <a:lnTo>
                        <a:pt x="104108" y="671131"/>
                      </a:lnTo>
                      <a:lnTo>
                        <a:pt x="104108" y="683990"/>
                      </a:lnTo>
                      <a:close/>
                      <a:moveTo>
                        <a:pt x="104108" y="658178"/>
                      </a:moveTo>
                      <a:lnTo>
                        <a:pt x="0" y="658178"/>
                      </a:lnTo>
                      <a:lnTo>
                        <a:pt x="0" y="645319"/>
                      </a:lnTo>
                      <a:lnTo>
                        <a:pt x="104108" y="645319"/>
                      </a:lnTo>
                      <a:lnTo>
                        <a:pt x="104108" y="658178"/>
                      </a:lnTo>
                      <a:close/>
                      <a:moveTo>
                        <a:pt x="104108" y="632365"/>
                      </a:moveTo>
                      <a:lnTo>
                        <a:pt x="0" y="632365"/>
                      </a:lnTo>
                      <a:lnTo>
                        <a:pt x="0" y="619506"/>
                      </a:lnTo>
                      <a:lnTo>
                        <a:pt x="104108" y="619506"/>
                      </a:lnTo>
                      <a:lnTo>
                        <a:pt x="104108" y="632365"/>
                      </a:lnTo>
                      <a:close/>
                      <a:moveTo>
                        <a:pt x="104108" y="606552"/>
                      </a:moveTo>
                      <a:lnTo>
                        <a:pt x="0" y="606552"/>
                      </a:lnTo>
                      <a:lnTo>
                        <a:pt x="0" y="593693"/>
                      </a:lnTo>
                      <a:lnTo>
                        <a:pt x="104108" y="593693"/>
                      </a:lnTo>
                      <a:lnTo>
                        <a:pt x="104108" y="606552"/>
                      </a:lnTo>
                      <a:close/>
                      <a:moveTo>
                        <a:pt x="104108" y="580739"/>
                      </a:moveTo>
                      <a:lnTo>
                        <a:pt x="0" y="580739"/>
                      </a:lnTo>
                      <a:lnTo>
                        <a:pt x="0" y="567880"/>
                      </a:lnTo>
                      <a:lnTo>
                        <a:pt x="104108" y="567880"/>
                      </a:lnTo>
                      <a:lnTo>
                        <a:pt x="104108" y="580739"/>
                      </a:lnTo>
                      <a:close/>
                      <a:moveTo>
                        <a:pt x="104108" y="554926"/>
                      </a:moveTo>
                      <a:lnTo>
                        <a:pt x="0" y="554926"/>
                      </a:lnTo>
                      <a:lnTo>
                        <a:pt x="0" y="542068"/>
                      </a:lnTo>
                      <a:lnTo>
                        <a:pt x="104108" y="542068"/>
                      </a:lnTo>
                      <a:lnTo>
                        <a:pt x="104108" y="554926"/>
                      </a:lnTo>
                      <a:close/>
                      <a:moveTo>
                        <a:pt x="104108" y="529114"/>
                      </a:moveTo>
                      <a:lnTo>
                        <a:pt x="0" y="529114"/>
                      </a:lnTo>
                      <a:lnTo>
                        <a:pt x="0" y="516255"/>
                      </a:lnTo>
                      <a:lnTo>
                        <a:pt x="104108" y="516255"/>
                      </a:lnTo>
                      <a:lnTo>
                        <a:pt x="104108" y="529114"/>
                      </a:lnTo>
                      <a:close/>
                      <a:moveTo>
                        <a:pt x="104108" y="503301"/>
                      </a:moveTo>
                      <a:lnTo>
                        <a:pt x="0" y="503301"/>
                      </a:lnTo>
                      <a:lnTo>
                        <a:pt x="0" y="490442"/>
                      </a:lnTo>
                      <a:lnTo>
                        <a:pt x="104108" y="490442"/>
                      </a:lnTo>
                      <a:lnTo>
                        <a:pt x="104108" y="503301"/>
                      </a:lnTo>
                      <a:close/>
                      <a:moveTo>
                        <a:pt x="104108" y="477488"/>
                      </a:moveTo>
                      <a:lnTo>
                        <a:pt x="0" y="477488"/>
                      </a:lnTo>
                      <a:lnTo>
                        <a:pt x="0" y="464630"/>
                      </a:lnTo>
                      <a:lnTo>
                        <a:pt x="104108" y="464630"/>
                      </a:lnTo>
                      <a:lnTo>
                        <a:pt x="104108" y="477488"/>
                      </a:lnTo>
                      <a:close/>
                      <a:moveTo>
                        <a:pt x="104108" y="451675"/>
                      </a:moveTo>
                      <a:lnTo>
                        <a:pt x="0" y="451675"/>
                      </a:lnTo>
                      <a:lnTo>
                        <a:pt x="0" y="438817"/>
                      </a:lnTo>
                      <a:lnTo>
                        <a:pt x="104108" y="438817"/>
                      </a:lnTo>
                      <a:lnTo>
                        <a:pt x="104108" y="451675"/>
                      </a:lnTo>
                      <a:close/>
                      <a:moveTo>
                        <a:pt x="104108" y="425863"/>
                      </a:moveTo>
                      <a:lnTo>
                        <a:pt x="0" y="425863"/>
                      </a:lnTo>
                      <a:lnTo>
                        <a:pt x="0" y="413004"/>
                      </a:lnTo>
                      <a:lnTo>
                        <a:pt x="104108" y="413004"/>
                      </a:lnTo>
                      <a:lnTo>
                        <a:pt x="104108" y="425863"/>
                      </a:lnTo>
                      <a:close/>
                      <a:moveTo>
                        <a:pt x="104108" y="400050"/>
                      </a:moveTo>
                      <a:lnTo>
                        <a:pt x="0" y="400050"/>
                      </a:lnTo>
                      <a:lnTo>
                        <a:pt x="0" y="387191"/>
                      </a:lnTo>
                      <a:lnTo>
                        <a:pt x="104108" y="387191"/>
                      </a:lnTo>
                      <a:lnTo>
                        <a:pt x="104108" y="400050"/>
                      </a:lnTo>
                      <a:close/>
                      <a:moveTo>
                        <a:pt x="104108" y="374237"/>
                      </a:moveTo>
                      <a:lnTo>
                        <a:pt x="0" y="374237"/>
                      </a:lnTo>
                      <a:lnTo>
                        <a:pt x="0" y="361379"/>
                      </a:lnTo>
                      <a:lnTo>
                        <a:pt x="104108" y="361379"/>
                      </a:lnTo>
                      <a:lnTo>
                        <a:pt x="104108" y="374237"/>
                      </a:lnTo>
                      <a:close/>
                      <a:moveTo>
                        <a:pt x="104108" y="348425"/>
                      </a:moveTo>
                      <a:lnTo>
                        <a:pt x="0" y="348425"/>
                      </a:lnTo>
                      <a:lnTo>
                        <a:pt x="0" y="335566"/>
                      </a:lnTo>
                      <a:lnTo>
                        <a:pt x="104108" y="335566"/>
                      </a:lnTo>
                      <a:lnTo>
                        <a:pt x="104108" y="348425"/>
                      </a:lnTo>
                      <a:close/>
                      <a:moveTo>
                        <a:pt x="104108" y="322612"/>
                      </a:moveTo>
                      <a:lnTo>
                        <a:pt x="0" y="322612"/>
                      </a:lnTo>
                      <a:lnTo>
                        <a:pt x="0" y="309753"/>
                      </a:lnTo>
                      <a:lnTo>
                        <a:pt x="104108" y="309753"/>
                      </a:lnTo>
                      <a:lnTo>
                        <a:pt x="104108" y="322612"/>
                      </a:lnTo>
                      <a:close/>
                      <a:moveTo>
                        <a:pt x="104108" y="296799"/>
                      </a:moveTo>
                      <a:lnTo>
                        <a:pt x="0" y="296799"/>
                      </a:lnTo>
                      <a:lnTo>
                        <a:pt x="0" y="283940"/>
                      </a:lnTo>
                      <a:lnTo>
                        <a:pt x="104108" y="283940"/>
                      </a:lnTo>
                      <a:lnTo>
                        <a:pt x="104108" y="296799"/>
                      </a:lnTo>
                      <a:close/>
                      <a:moveTo>
                        <a:pt x="104108" y="270986"/>
                      </a:moveTo>
                      <a:lnTo>
                        <a:pt x="0" y="270986"/>
                      </a:lnTo>
                      <a:lnTo>
                        <a:pt x="0" y="258128"/>
                      </a:lnTo>
                      <a:lnTo>
                        <a:pt x="104108" y="258128"/>
                      </a:lnTo>
                      <a:lnTo>
                        <a:pt x="104108" y="270986"/>
                      </a:lnTo>
                      <a:close/>
                      <a:moveTo>
                        <a:pt x="104108" y="245174"/>
                      </a:moveTo>
                      <a:lnTo>
                        <a:pt x="0" y="245174"/>
                      </a:lnTo>
                      <a:lnTo>
                        <a:pt x="0" y="232315"/>
                      </a:lnTo>
                      <a:lnTo>
                        <a:pt x="104108" y="232315"/>
                      </a:lnTo>
                      <a:lnTo>
                        <a:pt x="104108" y="245174"/>
                      </a:lnTo>
                      <a:close/>
                      <a:moveTo>
                        <a:pt x="104108" y="219361"/>
                      </a:moveTo>
                      <a:lnTo>
                        <a:pt x="0" y="219361"/>
                      </a:lnTo>
                      <a:lnTo>
                        <a:pt x="0" y="206502"/>
                      </a:lnTo>
                      <a:lnTo>
                        <a:pt x="104108" y="206502"/>
                      </a:lnTo>
                      <a:lnTo>
                        <a:pt x="104108" y="219361"/>
                      </a:lnTo>
                      <a:close/>
                      <a:moveTo>
                        <a:pt x="104108" y="193548"/>
                      </a:moveTo>
                      <a:lnTo>
                        <a:pt x="0" y="193548"/>
                      </a:lnTo>
                      <a:lnTo>
                        <a:pt x="0" y="180689"/>
                      </a:lnTo>
                      <a:lnTo>
                        <a:pt x="104108" y="180689"/>
                      </a:lnTo>
                      <a:lnTo>
                        <a:pt x="104108" y="193548"/>
                      </a:lnTo>
                      <a:close/>
                      <a:moveTo>
                        <a:pt x="104108" y="167735"/>
                      </a:moveTo>
                      <a:lnTo>
                        <a:pt x="0" y="167735"/>
                      </a:lnTo>
                      <a:lnTo>
                        <a:pt x="0" y="154876"/>
                      </a:lnTo>
                      <a:lnTo>
                        <a:pt x="104108" y="154876"/>
                      </a:lnTo>
                      <a:lnTo>
                        <a:pt x="104108" y="167735"/>
                      </a:lnTo>
                      <a:close/>
                      <a:moveTo>
                        <a:pt x="104108" y="141922"/>
                      </a:moveTo>
                      <a:lnTo>
                        <a:pt x="0" y="141922"/>
                      </a:lnTo>
                      <a:lnTo>
                        <a:pt x="0" y="129064"/>
                      </a:lnTo>
                      <a:lnTo>
                        <a:pt x="104108" y="129064"/>
                      </a:lnTo>
                      <a:lnTo>
                        <a:pt x="104108" y="141922"/>
                      </a:lnTo>
                      <a:close/>
                      <a:moveTo>
                        <a:pt x="104108" y="116110"/>
                      </a:moveTo>
                      <a:lnTo>
                        <a:pt x="0" y="116110"/>
                      </a:lnTo>
                      <a:lnTo>
                        <a:pt x="0" y="103251"/>
                      </a:lnTo>
                      <a:lnTo>
                        <a:pt x="104108" y="103251"/>
                      </a:lnTo>
                      <a:lnTo>
                        <a:pt x="104108" y="116110"/>
                      </a:lnTo>
                      <a:close/>
                      <a:moveTo>
                        <a:pt x="104108" y="90297"/>
                      </a:moveTo>
                      <a:lnTo>
                        <a:pt x="0" y="90297"/>
                      </a:lnTo>
                      <a:lnTo>
                        <a:pt x="0" y="77438"/>
                      </a:lnTo>
                      <a:lnTo>
                        <a:pt x="104108" y="77438"/>
                      </a:lnTo>
                      <a:lnTo>
                        <a:pt x="104108" y="90297"/>
                      </a:lnTo>
                      <a:close/>
                      <a:moveTo>
                        <a:pt x="104108" y="64484"/>
                      </a:moveTo>
                      <a:lnTo>
                        <a:pt x="0" y="64484"/>
                      </a:lnTo>
                      <a:lnTo>
                        <a:pt x="0" y="51625"/>
                      </a:lnTo>
                      <a:lnTo>
                        <a:pt x="104108" y="51625"/>
                      </a:lnTo>
                      <a:lnTo>
                        <a:pt x="104108" y="64484"/>
                      </a:lnTo>
                      <a:close/>
                      <a:moveTo>
                        <a:pt x="104108" y="38671"/>
                      </a:moveTo>
                      <a:lnTo>
                        <a:pt x="0" y="38671"/>
                      </a:lnTo>
                      <a:lnTo>
                        <a:pt x="0" y="25813"/>
                      </a:lnTo>
                      <a:lnTo>
                        <a:pt x="104108" y="25813"/>
                      </a:lnTo>
                      <a:lnTo>
                        <a:pt x="104108" y="38671"/>
                      </a:lnTo>
                      <a:close/>
                      <a:moveTo>
                        <a:pt x="104108" y="12859"/>
                      </a:moveTo>
                      <a:lnTo>
                        <a:pt x="0" y="12859"/>
                      </a:lnTo>
                      <a:lnTo>
                        <a:pt x="0" y="0"/>
                      </a:lnTo>
                      <a:lnTo>
                        <a:pt x="104108" y="0"/>
                      </a:lnTo>
                      <a:lnTo>
                        <a:pt x="104108" y="12859"/>
                      </a:ln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33" name="Google Shape;3933;p325"/>
                <p:cNvSpPr/>
                <p:nvPr/>
              </p:nvSpPr>
              <p:spPr>
                <a:xfrm>
                  <a:off x="985543" y="-3050905"/>
                  <a:ext cx="95250" cy="838200"/>
                </a:xfrm>
                <a:custGeom>
                  <a:rect b="b" l="l" r="r" t="t"/>
                  <a:pathLst>
                    <a:path extrusionOk="0" h="838200" w="95250">
                      <a:moveTo>
                        <a:pt x="104108" y="838867"/>
                      </a:moveTo>
                      <a:lnTo>
                        <a:pt x="0" y="838867"/>
                      </a:lnTo>
                      <a:lnTo>
                        <a:pt x="0" y="826008"/>
                      </a:lnTo>
                      <a:lnTo>
                        <a:pt x="104108" y="826008"/>
                      </a:lnTo>
                      <a:lnTo>
                        <a:pt x="104108" y="838867"/>
                      </a:lnTo>
                      <a:close/>
                      <a:moveTo>
                        <a:pt x="104108" y="813054"/>
                      </a:moveTo>
                      <a:lnTo>
                        <a:pt x="0" y="813054"/>
                      </a:lnTo>
                      <a:lnTo>
                        <a:pt x="0" y="800195"/>
                      </a:lnTo>
                      <a:lnTo>
                        <a:pt x="104108" y="800195"/>
                      </a:lnTo>
                      <a:lnTo>
                        <a:pt x="104108" y="813054"/>
                      </a:lnTo>
                      <a:close/>
                      <a:moveTo>
                        <a:pt x="104108" y="787241"/>
                      </a:moveTo>
                      <a:lnTo>
                        <a:pt x="0" y="787241"/>
                      </a:lnTo>
                      <a:lnTo>
                        <a:pt x="0" y="774383"/>
                      </a:lnTo>
                      <a:lnTo>
                        <a:pt x="104108" y="774383"/>
                      </a:lnTo>
                      <a:lnTo>
                        <a:pt x="104108" y="787241"/>
                      </a:lnTo>
                      <a:close/>
                      <a:moveTo>
                        <a:pt x="104108" y="761429"/>
                      </a:moveTo>
                      <a:lnTo>
                        <a:pt x="0" y="761429"/>
                      </a:lnTo>
                      <a:lnTo>
                        <a:pt x="0" y="748570"/>
                      </a:lnTo>
                      <a:lnTo>
                        <a:pt x="104108" y="748570"/>
                      </a:lnTo>
                      <a:lnTo>
                        <a:pt x="104108" y="761429"/>
                      </a:lnTo>
                      <a:close/>
                      <a:moveTo>
                        <a:pt x="104108" y="735616"/>
                      </a:moveTo>
                      <a:lnTo>
                        <a:pt x="0" y="735616"/>
                      </a:lnTo>
                      <a:lnTo>
                        <a:pt x="0" y="722757"/>
                      </a:lnTo>
                      <a:lnTo>
                        <a:pt x="104108" y="722757"/>
                      </a:lnTo>
                      <a:lnTo>
                        <a:pt x="104108" y="735616"/>
                      </a:lnTo>
                      <a:close/>
                      <a:moveTo>
                        <a:pt x="104108" y="709803"/>
                      </a:moveTo>
                      <a:lnTo>
                        <a:pt x="0" y="709803"/>
                      </a:lnTo>
                      <a:lnTo>
                        <a:pt x="0" y="696944"/>
                      </a:lnTo>
                      <a:lnTo>
                        <a:pt x="104108" y="696944"/>
                      </a:lnTo>
                      <a:lnTo>
                        <a:pt x="104108" y="709803"/>
                      </a:lnTo>
                      <a:close/>
                      <a:moveTo>
                        <a:pt x="104108" y="683990"/>
                      </a:moveTo>
                      <a:lnTo>
                        <a:pt x="0" y="683990"/>
                      </a:lnTo>
                      <a:lnTo>
                        <a:pt x="0" y="671131"/>
                      </a:lnTo>
                      <a:lnTo>
                        <a:pt x="104108" y="671131"/>
                      </a:lnTo>
                      <a:lnTo>
                        <a:pt x="104108" y="683990"/>
                      </a:lnTo>
                      <a:close/>
                      <a:moveTo>
                        <a:pt x="104108" y="658178"/>
                      </a:moveTo>
                      <a:lnTo>
                        <a:pt x="0" y="658178"/>
                      </a:lnTo>
                      <a:lnTo>
                        <a:pt x="0" y="645319"/>
                      </a:lnTo>
                      <a:lnTo>
                        <a:pt x="104108" y="645319"/>
                      </a:lnTo>
                      <a:lnTo>
                        <a:pt x="104108" y="658178"/>
                      </a:lnTo>
                      <a:close/>
                      <a:moveTo>
                        <a:pt x="104108" y="632365"/>
                      </a:moveTo>
                      <a:lnTo>
                        <a:pt x="0" y="632365"/>
                      </a:lnTo>
                      <a:lnTo>
                        <a:pt x="0" y="619506"/>
                      </a:lnTo>
                      <a:lnTo>
                        <a:pt x="104108" y="619506"/>
                      </a:lnTo>
                      <a:lnTo>
                        <a:pt x="104108" y="632365"/>
                      </a:lnTo>
                      <a:close/>
                      <a:moveTo>
                        <a:pt x="104108" y="606552"/>
                      </a:moveTo>
                      <a:lnTo>
                        <a:pt x="0" y="606552"/>
                      </a:lnTo>
                      <a:lnTo>
                        <a:pt x="0" y="593693"/>
                      </a:lnTo>
                      <a:lnTo>
                        <a:pt x="104108" y="593693"/>
                      </a:lnTo>
                      <a:lnTo>
                        <a:pt x="104108" y="606552"/>
                      </a:lnTo>
                      <a:close/>
                      <a:moveTo>
                        <a:pt x="104108" y="580739"/>
                      </a:moveTo>
                      <a:lnTo>
                        <a:pt x="0" y="580739"/>
                      </a:lnTo>
                      <a:lnTo>
                        <a:pt x="0" y="567880"/>
                      </a:lnTo>
                      <a:lnTo>
                        <a:pt x="104108" y="567880"/>
                      </a:lnTo>
                      <a:lnTo>
                        <a:pt x="104108" y="580739"/>
                      </a:lnTo>
                      <a:close/>
                      <a:moveTo>
                        <a:pt x="104108" y="554926"/>
                      </a:moveTo>
                      <a:lnTo>
                        <a:pt x="0" y="554926"/>
                      </a:lnTo>
                      <a:lnTo>
                        <a:pt x="0" y="542068"/>
                      </a:lnTo>
                      <a:lnTo>
                        <a:pt x="104108" y="542068"/>
                      </a:lnTo>
                      <a:lnTo>
                        <a:pt x="104108" y="554926"/>
                      </a:lnTo>
                      <a:close/>
                      <a:moveTo>
                        <a:pt x="104108" y="529114"/>
                      </a:moveTo>
                      <a:lnTo>
                        <a:pt x="0" y="529114"/>
                      </a:lnTo>
                      <a:lnTo>
                        <a:pt x="0" y="516255"/>
                      </a:lnTo>
                      <a:lnTo>
                        <a:pt x="104108" y="516255"/>
                      </a:lnTo>
                      <a:lnTo>
                        <a:pt x="104108" y="529114"/>
                      </a:lnTo>
                      <a:close/>
                      <a:moveTo>
                        <a:pt x="104108" y="503301"/>
                      </a:moveTo>
                      <a:lnTo>
                        <a:pt x="0" y="503301"/>
                      </a:lnTo>
                      <a:lnTo>
                        <a:pt x="0" y="490442"/>
                      </a:lnTo>
                      <a:lnTo>
                        <a:pt x="104108" y="490442"/>
                      </a:lnTo>
                      <a:lnTo>
                        <a:pt x="104108" y="503301"/>
                      </a:lnTo>
                      <a:close/>
                      <a:moveTo>
                        <a:pt x="104108" y="477488"/>
                      </a:moveTo>
                      <a:lnTo>
                        <a:pt x="0" y="477488"/>
                      </a:lnTo>
                      <a:lnTo>
                        <a:pt x="0" y="464630"/>
                      </a:lnTo>
                      <a:lnTo>
                        <a:pt x="104108" y="464630"/>
                      </a:lnTo>
                      <a:lnTo>
                        <a:pt x="104108" y="477488"/>
                      </a:lnTo>
                      <a:close/>
                      <a:moveTo>
                        <a:pt x="104108" y="451675"/>
                      </a:moveTo>
                      <a:lnTo>
                        <a:pt x="0" y="451675"/>
                      </a:lnTo>
                      <a:lnTo>
                        <a:pt x="0" y="438817"/>
                      </a:lnTo>
                      <a:lnTo>
                        <a:pt x="104108" y="438817"/>
                      </a:lnTo>
                      <a:lnTo>
                        <a:pt x="104108" y="451675"/>
                      </a:lnTo>
                      <a:close/>
                      <a:moveTo>
                        <a:pt x="104108" y="425863"/>
                      </a:moveTo>
                      <a:lnTo>
                        <a:pt x="0" y="425863"/>
                      </a:lnTo>
                      <a:lnTo>
                        <a:pt x="0" y="413004"/>
                      </a:lnTo>
                      <a:lnTo>
                        <a:pt x="104108" y="413004"/>
                      </a:lnTo>
                      <a:lnTo>
                        <a:pt x="104108" y="425863"/>
                      </a:lnTo>
                      <a:close/>
                      <a:moveTo>
                        <a:pt x="104108" y="400050"/>
                      </a:moveTo>
                      <a:lnTo>
                        <a:pt x="0" y="400050"/>
                      </a:lnTo>
                      <a:lnTo>
                        <a:pt x="0" y="387191"/>
                      </a:lnTo>
                      <a:lnTo>
                        <a:pt x="104108" y="387191"/>
                      </a:lnTo>
                      <a:lnTo>
                        <a:pt x="104108" y="400050"/>
                      </a:lnTo>
                      <a:close/>
                      <a:moveTo>
                        <a:pt x="104108" y="374237"/>
                      </a:moveTo>
                      <a:lnTo>
                        <a:pt x="0" y="374237"/>
                      </a:lnTo>
                      <a:lnTo>
                        <a:pt x="0" y="361379"/>
                      </a:lnTo>
                      <a:lnTo>
                        <a:pt x="104108" y="361379"/>
                      </a:lnTo>
                      <a:lnTo>
                        <a:pt x="104108" y="374237"/>
                      </a:lnTo>
                      <a:close/>
                      <a:moveTo>
                        <a:pt x="104108" y="348425"/>
                      </a:moveTo>
                      <a:lnTo>
                        <a:pt x="0" y="348425"/>
                      </a:lnTo>
                      <a:lnTo>
                        <a:pt x="0" y="335566"/>
                      </a:lnTo>
                      <a:lnTo>
                        <a:pt x="104108" y="335566"/>
                      </a:lnTo>
                      <a:lnTo>
                        <a:pt x="104108" y="348425"/>
                      </a:lnTo>
                      <a:close/>
                      <a:moveTo>
                        <a:pt x="104108" y="322612"/>
                      </a:moveTo>
                      <a:lnTo>
                        <a:pt x="0" y="322612"/>
                      </a:lnTo>
                      <a:lnTo>
                        <a:pt x="0" y="309753"/>
                      </a:lnTo>
                      <a:lnTo>
                        <a:pt x="104108" y="309753"/>
                      </a:lnTo>
                      <a:lnTo>
                        <a:pt x="104108" y="322612"/>
                      </a:lnTo>
                      <a:close/>
                      <a:moveTo>
                        <a:pt x="104108" y="296799"/>
                      </a:moveTo>
                      <a:lnTo>
                        <a:pt x="0" y="296799"/>
                      </a:lnTo>
                      <a:lnTo>
                        <a:pt x="0" y="283940"/>
                      </a:lnTo>
                      <a:lnTo>
                        <a:pt x="104108" y="283940"/>
                      </a:lnTo>
                      <a:lnTo>
                        <a:pt x="104108" y="296799"/>
                      </a:lnTo>
                      <a:close/>
                      <a:moveTo>
                        <a:pt x="104108" y="270986"/>
                      </a:moveTo>
                      <a:lnTo>
                        <a:pt x="0" y="270986"/>
                      </a:lnTo>
                      <a:lnTo>
                        <a:pt x="0" y="258128"/>
                      </a:lnTo>
                      <a:lnTo>
                        <a:pt x="104108" y="258128"/>
                      </a:lnTo>
                      <a:lnTo>
                        <a:pt x="104108" y="270986"/>
                      </a:lnTo>
                      <a:close/>
                      <a:moveTo>
                        <a:pt x="104108" y="245174"/>
                      </a:moveTo>
                      <a:lnTo>
                        <a:pt x="0" y="245174"/>
                      </a:lnTo>
                      <a:lnTo>
                        <a:pt x="0" y="232315"/>
                      </a:lnTo>
                      <a:lnTo>
                        <a:pt x="104108" y="232315"/>
                      </a:lnTo>
                      <a:lnTo>
                        <a:pt x="104108" y="245174"/>
                      </a:lnTo>
                      <a:close/>
                      <a:moveTo>
                        <a:pt x="104108" y="219361"/>
                      </a:moveTo>
                      <a:lnTo>
                        <a:pt x="0" y="219361"/>
                      </a:lnTo>
                      <a:lnTo>
                        <a:pt x="0" y="206502"/>
                      </a:lnTo>
                      <a:lnTo>
                        <a:pt x="104108" y="206502"/>
                      </a:lnTo>
                      <a:lnTo>
                        <a:pt x="104108" y="219361"/>
                      </a:lnTo>
                      <a:close/>
                      <a:moveTo>
                        <a:pt x="104108" y="193548"/>
                      </a:moveTo>
                      <a:lnTo>
                        <a:pt x="0" y="193548"/>
                      </a:lnTo>
                      <a:lnTo>
                        <a:pt x="0" y="180689"/>
                      </a:lnTo>
                      <a:lnTo>
                        <a:pt x="104108" y="180689"/>
                      </a:lnTo>
                      <a:lnTo>
                        <a:pt x="104108" y="193548"/>
                      </a:lnTo>
                      <a:close/>
                      <a:moveTo>
                        <a:pt x="104108" y="167735"/>
                      </a:moveTo>
                      <a:lnTo>
                        <a:pt x="0" y="167735"/>
                      </a:lnTo>
                      <a:lnTo>
                        <a:pt x="0" y="154876"/>
                      </a:lnTo>
                      <a:lnTo>
                        <a:pt x="104108" y="154876"/>
                      </a:lnTo>
                      <a:lnTo>
                        <a:pt x="104108" y="167735"/>
                      </a:lnTo>
                      <a:close/>
                      <a:moveTo>
                        <a:pt x="104108" y="141922"/>
                      </a:moveTo>
                      <a:lnTo>
                        <a:pt x="0" y="141922"/>
                      </a:lnTo>
                      <a:lnTo>
                        <a:pt x="0" y="129064"/>
                      </a:lnTo>
                      <a:lnTo>
                        <a:pt x="104108" y="129064"/>
                      </a:lnTo>
                      <a:lnTo>
                        <a:pt x="104108" y="141922"/>
                      </a:lnTo>
                      <a:close/>
                      <a:moveTo>
                        <a:pt x="104108" y="116110"/>
                      </a:moveTo>
                      <a:lnTo>
                        <a:pt x="0" y="116110"/>
                      </a:lnTo>
                      <a:lnTo>
                        <a:pt x="0" y="103251"/>
                      </a:lnTo>
                      <a:lnTo>
                        <a:pt x="104108" y="103251"/>
                      </a:lnTo>
                      <a:lnTo>
                        <a:pt x="104108" y="116110"/>
                      </a:lnTo>
                      <a:close/>
                      <a:moveTo>
                        <a:pt x="104108" y="90297"/>
                      </a:moveTo>
                      <a:lnTo>
                        <a:pt x="0" y="90297"/>
                      </a:lnTo>
                      <a:lnTo>
                        <a:pt x="0" y="77438"/>
                      </a:lnTo>
                      <a:lnTo>
                        <a:pt x="104108" y="77438"/>
                      </a:lnTo>
                      <a:lnTo>
                        <a:pt x="104108" y="90297"/>
                      </a:lnTo>
                      <a:close/>
                      <a:moveTo>
                        <a:pt x="104108" y="64484"/>
                      </a:moveTo>
                      <a:lnTo>
                        <a:pt x="0" y="64484"/>
                      </a:lnTo>
                      <a:lnTo>
                        <a:pt x="0" y="51625"/>
                      </a:lnTo>
                      <a:lnTo>
                        <a:pt x="104108" y="51625"/>
                      </a:lnTo>
                      <a:lnTo>
                        <a:pt x="104108" y="64484"/>
                      </a:lnTo>
                      <a:close/>
                      <a:moveTo>
                        <a:pt x="104108" y="38671"/>
                      </a:moveTo>
                      <a:lnTo>
                        <a:pt x="0" y="38671"/>
                      </a:lnTo>
                      <a:lnTo>
                        <a:pt x="0" y="25813"/>
                      </a:lnTo>
                      <a:lnTo>
                        <a:pt x="104108" y="25813"/>
                      </a:lnTo>
                      <a:lnTo>
                        <a:pt x="104108" y="38671"/>
                      </a:lnTo>
                      <a:close/>
                      <a:moveTo>
                        <a:pt x="104108" y="12859"/>
                      </a:moveTo>
                      <a:lnTo>
                        <a:pt x="0" y="12859"/>
                      </a:lnTo>
                      <a:lnTo>
                        <a:pt x="0" y="0"/>
                      </a:lnTo>
                      <a:lnTo>
                        <a:pt x="104108" y="0"/>
                      </a:lnTo>
                      <a:lnTo>
                        <a:pt x="104108" y="12859"/>
                      </a:ln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3934" name="Google Shape;3934;p325"/>
              <p:cNvGrpSpPr/>
              <p:nvPr/>
            </p:nvGrpSpPr>
            <p:grpSpPr>
              <a:xfrm>
                <a:off x="1204809" y="-2703528"/>
                <a:ext cx="95250" cy="490823"/>
                <a:chOff x="1204809" y="-2703528"/>
                <a:chExt cx="95250" cy="490823"/>
              </a:xfrm>
            </p:grpSpPr>
            <p:sp>
              <p:nvSpPr>
                <p:cNvPr id="3935" name="Google Shape;3935;p325"/>
                <p:cNvSpPr/>
                <p:nvPr/>
              </p:nvSpPr>
              <p:spPr>
                <a:xfrm>
                  <a:off x="1204809" y="-2703528"/>
                  <a:ext cx="95250" cy="485775"/>
                </a:xfrm>
                <a:custGeom>
                  <a:rect b="b" l="l" r="r" t="t"/>
                  <a:pathLst>
                    <a:path extrusionOk="0" h="485775" w="95250">
                      <a:moveTo>
                        <a:pt x="104108" y="492157"/>
                      </a:moveTo>
                      <a:lnTo>
                        <a:pt x="0" y="492157"/>
                      </a:lnTo>
                      <a:lnTo>
                        <a:pt x="0" y="479584"/>
                      </a:lnTo>
                      <a:lnTo>
                        <a:pt x="104108" y="479584"/>
                      </a:lnTo>
                      <a:lnTo>
                        <a:pt x="104108" y="492157"/>
                      </a:lnTo>
                      <a:close/>
                      <a:moveTo>
                        <a:pt x="104108" y="466916"/>
                      </a:moveTo>
                      <a:lnTo>
                        <a:pt x="0" y="466916"/>
                      </a:lnTo>
                      <a:lnTo>
                        <a:pt x="0" y="454343"/>
                      </a:lnTo>
                      <a:lnTo>
                        <a:pt x="104108" y="454343"/>
                      </a:lnTo>
                      <a:lnTo>
                        <a:pt x="104108" y="466916"/>
                      </a:lnTo>
                      <a:close/>
                      <a:moveTo>
                        <a:pt x="104108" y="441674"/>
                      </a:moveTo>
                      <a:lnTo>
                        <a:pt x="0" y="441674"/>
                      </a:lnTo>
                      <a:lnTo>
                        <a:pt x="0" y="429101"/>
                      </a:lnTo>
                      <a:lnTo>
                        <a:pt x="104108" y="429101"/>
                      </a:lnTo>
                      <a:lnTo>
                        <a:pt x="104108" y="441674"/>
                      </a:lnTo>
                      <a:close/>
                      <a:moveTo>
                        <a:pt x="104108" y="416433"/>
                      </a:moveTo>
                      <a:lnTo>
                        <a:pt x="0" y="416433"/>
                      </a:lnTo>
                      <a:lnTo>
                        <a:pt x="0" y="403860"/>
                      </a:lnTo>
                      <a:lnTo>
                        <a:pt x="104108" y="403860"/>
                      </a:lnTo>
                      <a:lnTo>
                        <a:pt x="104108" y="416433"/>
                      </a:lnTo>
                      <a:close/>
                      <a:moveTo>
                        <a:pt x="104108" y="391192"/>
                      </a:moveTo>
                      <a:lnTo>
                        <a:pt x="0" y="391192"/>
                      </a:lnTo>
                      <a:lnTo>
                        <a:pt x="0" y="378619"/>
                      </a:lnTo>
                      <a:lnTo>
                        <a:pt x="104108" y="378619"/>
                      </a:lnTo>
                      <a:lnTo>
                        <a:pt x="104108" y="391192"/>
                      </a:lnTo>
                      <a:close/>
                      <a:moveTo>
                        <a:pt x="104108" y="365951"/>
                      </a:moveTo>
                      <a:lnTo>
                        <a:pt x="0" y="365951"/>
                      </a:lnTo>
                      <a:lnTo>
                        <a:pt x="0" y="353378"/>
                      </a:lnTo>
                      <a:lnTo>
                        <a:pt x="104108" y="353378"/>
                      </a:lnTo>
                      <a:lnTo>
                        <a:pt x="104108" y="365951"/>
                      </a:lnTo>
                      <a:close/>
                      <a:moveTo>
                        <a:pt x="104108" y="340709"/>
                      </a:moveTo>
                      <a:lnTo>
                        <a:pt x="0" y="340709"/>
                      </a:lnTo>
                      <a:lnTo>
                        <a:pt x="0" y="328136"/>
                      </a:lnTo>
                      <a:lnTo>
                        <a:pt x="104108" y="328136"/>
                      </a:lnTo>
                      <a:lnTo>
                        <a:pt x="104108" y="340709"/>
                      </a:lnTo>
                      <a:close/>
                      <a:moveTo>
                        <a:pt x="104108" y="315468"/>
                      </a:moveTo>
                      <a:lnTo>
                        <a:pt x="0" y="315468"/>
                      </a:lnTo>
                      <a:lnTo>
                        <a:pt x="0" y="302895"/>
                      </a:lnTo>
                      <a:lnTo>
                        <a:pt x="104108" y="302895"/>
                      </a:lnTo>
                      <a:lnTo>
                        <a:pt x="104108" y="315468"/>
                      </a:lnTo>
                      <a:close/>
                      <a:moveTo>
                        <a:pt x="104108" y="290227"/>
                      </a:moveTo>
                      <a:lnTo>
                        <a:pt x="0" y="290227"/>
                      </a:lnTo>
                      <a:lnTo>
                        <a:pt x="0" y="277654"/>
                      </a:lnTo>
                      <a:lnTo>
                        <a:pt x="104108" y="277654"/>
                      </a:lnTo>
                      <a:lnTo>
                        <a:pt x="104108" y="290227"/>
                      </a:lnTo>
                      <a:close/>
                      <a:moveTo>
                        <a:pt x="104108" y="264986"/>
                      </a:moveTo>
                      <a:lnTo>
                        <a:pt x="0" y="264986"/>
                      </a:lnTo>
                      <a:lnTo>
                        <a:pt x="0" y="252413"/>
                      </a:lnTo>
                      <a:lnTo>
                        <a:pt x="104108" y="252413"/>
                      </a:lnTo>
                      <a:lnTo>
                        <a:pt x="104108" y="264986"/>
                      </a:lnTo>
                      <a:close/>
                      <a:moveTo>
                        <a:pt x="104108" y="239744"/>
                      </a:moveTo>
                      <a:lnTo>
                        <a:pt x="0" y="239744"/>
                      </a:lnTo>
                      <a:lnTo>
                        <a:pt x="0" y="227171"/>
                      </a:lnTo>
                      <a:lnTo>
                        <a:pt x="104108" y="227171"/>
                      </a:lnTo>
                      <a:lnTo>
                        <a:pt x="104108" y="239744"/>
                      </a:lnTo>
                      <a:close/>
                      <a:moveTo>
                        <a:pt x="104108" y="214503"/>
                      </a:moveTo>
                      <a:lnTo>
                        <a:pt x="0" y="214503"/>
                      </a:lnTo>
                      <a:lnTo>
                        <a:pt x="0" y="201930"/>
                      </a:lnTo>
                      <a:lnTo>
                        <a:pt x="104108" y="201930"/>
                      </a:lnTo>
                      <a:lnTo>
                        <a:pt x="104108" y="214503"/>
                      </a:lnTo>
                      <a:close/>
                      <a:moveTo>
                        <a:pt x="104108" y="189262"/>
                      </a:moveTo>
                      <a:lnTo>
                        <a:pt x="0" y="189262"/>
                      </a:lnTo>
                      <a:lnTo>
                        <a:pt x="0" y="176689"/>
                      </a:lnTo>
                      <a:lnTo>
                        <a:pt x="104108" y="176689"/>
                      </a:lnTo>
                      <a:lnTo>
                        <a:pt x="104108" y="189262"/>
                      </a:lnTo>
                      <a:close/>
                      <a:moveTo>
                        <a:pt x="104108" y="164021"/>
                      </a:moveTo>
                      <a:lnTo>
                        <a:pt x="0" y="164021"/>
                      </a:lnTo>
                      <a:lnTo>
                        <a:pt x="0" y="151448"/>
                      </a:lnTo>
                      <a:lnTo>
                        <a:pt x="104108" y="151448"/>
                      </a:lnTo>
                      <a:lnTo>
                        <a:pt x="104108" y="164021"/>
                      </a:lnTo>
                      <a:close/>
                      <a:moveTo>
                        <a:pt x="104108" y="138779"/>
                      </a:moveTo>
                      <a:lnTo>
                        <a:pt x="0" y="138779"/>
                      </a:lnTo>
                      <a:lnTo>
                        <a:pt x="0" y="126206"/>
                      </a:lnTo>
                      <a:lnTo>
                        <a:pt x="104108" y="126206"/>
                      </a:lnTo>
                      <a:lnTo>
                        <a:pt x="104108" y="138779"/>
                      </a:lnTo>
                      <a:close/>
                      <a:moveTo>
                        <a:pt x="104108" y="113538"/>
                      </a:moveTo>
                      <a:lnTo>
                        <a:pt x="0" y="113538"/>
                      </a:lnTo>
                      <a:lnTo>
                        <a:pt x="0" y="100965"/>
                      </a:lnTo>
                      <a:lnTo>
                        <a:pt x="104108" y="100965"/>
                      </a:lnTo>
                      <a:lnTo>
                        <a:pt x="104108" y="113538"/>
                      </a:lnTo>
                      <a:close/>
                      <a:moveTo>
                        <a:pt x="104108" y="88297"/>
                      </a:moveTo>
                      <a:lnTo>
                        <a:pt x="0" y="88297"/>
                      </a:lnTo>
                      <a:lnTo>
                        <a:pt x="0" y="75724"/>
                      </a:lnTo>
                      <a:lnTo>
                        <a:pt x="104108" y="75724"/>
                      </a:lnTo>
                      <a:lnTo>
                        <a:pt x="104108" y="88297"/>
                      </a:lnTo>
                      <a:close/>
                      <a:moveTo>
                        <a:pt x="104108" y="63056"/>
                      </a:moveTo>
                      <a:lnTo>
                        <a:pt x="0" y="63056"/>
                      </a:lnTo>
                      <a:lnTo>
                        <a:pt x="0" y="50483"/>
                      </a:lnTo>
                      <a:lnTo>
                        <a:pt x="104108" y="50483"/>
                      </a:lnTo>
                      <a:lnTo>
                        <a:pt x="104108" y="63056"/>
                      </a:lnTo>
                      <a:close/>
                      <a:moveTo>
                        <a:pt x="104108" y="37814"/>
                      </a:moveTo>
                      <a:lnTo>
                        <a:pt x="0" y="37814"/>
                      </a:lnTo>
                      <a:lnTo>
                        <a:pt x="0" y="25241"/>
                      </a:lnTo>
                      <a:lnTo>
                        <a:pt x="104108" y="25241"/>
                      </a:lnTo>
                      <a:lnTo>
                        <a:pt x="104108" y="37814"/>
                      </a:lnTo>
                      <a:close/>
                      <a:moveTo>
                        <a:pt x="104108" y="12573"/>
                      </a:moveTo>
                      <a:lnTo>
                        <a:pt x="0" y="12573"/>
                      </a:lnTo>
                      <a:lnTo>
                        <a:pt x="0" y="0"/>
                      </a:lnTo>
                      <a:lnTo>
                        <a:pt x="104108" y="0"/>
                      </a:lnTo>
                      <a:lnTo>
                        <a:pt x="104108" y="12573"/>
                      </a:ln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36" name="Google Shape;3936;p325"/>
                <p:cNvSpPr/>
                <p:nvPr/>
              </p:nvSpPr>
              <p:spPr>
                <a:xfrm>
                  <a:off x="1204809" y="-2698480"/>
                  <a:ext cx="95250" cy="485775"/>
                </a:xfrm>
                <a:custGeom>
                  <a:rect b="b" l="l" r="r" t="t"/>
                  <a:pathLst>
                    <a:path extrusionOk="0" h="485775" w="95250">
                      <a:moveTo>
                        <a:pt x="104108" y="492157"/>
                      </a:moveTo>
                      <a:lnTo>
                        <a:pt x="0" y="492157"/>
                      </a:lnTo>
                      <a:lnTo>
                        <a:pt x="0" y="479584"/>
                      </a:lnTo>
                      <a:lnTo>
                        <a:pt x="104108" y="479584"/>
                      </a:lnTo>
                      <a:lnTo>
                        <a:pt x="104108" y="492157"/>
                      </a:lnTo>
                      <a:close/>
                      <a:moveTo>
                        <a:pt x="104108" y="466916"/>
                      </a:moveTo>
                      <a:lnTo>
                        <a:pt x="0" y="466916"/>
                      </a:lnTo>
                      <a:lnTo>
                        <a:pt x="0" y="454343"/>
                      </a:lnTo>
                      <a:lnTo>
                        <a:pt x="104108" y="454343"/>
                      </a:lnTo>
                      <a:lnTo>
                        <a:pt x="104108" y="466916"/>
                      </a:lnTo>
                      <a:close/>
                      <a:moveTo>
                        <a:pt x="104108" y="441674"/>
                      </a:moveTo>
                      <a:lnTo>
                        <a:pt x="0" y="441674"/>
                      </a:lnTo>
                      <a:lnTo>
                        <a:pt x="0" y="429101"/>
                      </a:lnTo>
                      <a:lnTo>
                        <a:pt x="104108" y="429101"/>
                      </a:lnTo>
                      <a:lnTo>
                        <a:pt x="104108" y="441674"/>
                      </a:lnTo>
                      <a:close/>
                      <a:moveTo>
                        <a:pt x="104108" y="416433"/>
                      </a:moveTo>
                      <a:lnTo>
                        <a:pt x="0" y="416433"/>
                      </a:lnTo>
                      <a:lnTo>
                        <a:pt x="0" y="403860"/>
                      </a:lnTo>
                      <a:lnTo>
                        <a:pt x="104108" y="403860"/>
                      </a:lnTo>
                      <a:lnTo>
                        <a:pt x="104108" y="416433"/>
                      </a:lnTo>
                      <a:close/>
                      <a:moveTo>
                        <a:pt x="104108" y="391192"/>
                      </a:moveTo>
                      <a:lnTo>
                        <a:pt x="0" y="391192"/>
                      </a:lnTo>
                      <a:lnTo>
                        <a:pt x="0" y="378619"/>
                      </a:lnTo>
                      <a:lnTo>
                        <a:pt x="104108" y="378619"/>
                      </a:lnTo>
                      <a:lnTo>
                        <a:pt x="104108" y="391192"/>
                      </a:lnTo>
                      <a:close/>
                      <a:moveTo>
                        <a:pt x="104108" y="365951"/>
                      </a:moveTo>
                      <a:lnTo>
                        <a:pt x="0" y="365951"/>
                      </a:lnTo>
                      <a:lnTo>
                        <a:pt x="0" y="353378"/>
                      </a:lnTo>
                      <a:lnTo>
                        <a:pt x="104108" y="353378"/>
                      </a:lnTo>
                      <a:lnTo>
                        <a:pt x="104108" y="365951"/>
                      </a:lnTo>
                      <a:close/>
                      <a:moveTo>
                        <a:pt x="104108" y="340709"/>
                      </a:moveTo>
                      <a:lnTo>
                        <a:pt x="0" y="340709"/>
                      </a:lnTo>
                      <a:lnTo>
                        <a:pt x="0" y="328136"/>
                      </a:lnTo>
                      <a:lnTo>
                        <a:pt x="104108" y="328136"/>
                      </a:lnTo>
                      <a:lnTo>
                        <a:pt x="104108" y="340709"/>
                      </a:lnTo>
                      <a:close/>
                      <a:moveTo>
                        <a:pt x="104108" y="315468"/>
                      </a:moveTo>
                      <a:lnTo>
                        <a:pt x="0" y="315468"/>
                      </a:lnTo>
                      <a:lnTo>
                        <a:pt x="0" y="302895"/>
                      </a:lnTo>
                      <a:lnTo>
                        <a:pt x="104108" y="302895"/>
                      </a:lnTo>
                      <a:lnTo>
                        <a:pt x="104108" y="315468"/>
                      </a:lnTo>
                      <a:close/>
                      <a:moveTo>
                        <a:pt x="104108" y="290227"/>
                      </a:moveTo>
                      <a:lnTo>
                        <a:pt x="0" y="290227"/>
                      </a:lnTo>
                      <a:lnTo>
                        <a:pt x="0" y="277654"/>
                      </a:lnTo>
                      <a:lnTo>
                        <a:pt x="104108" y="277654"/>
                      </a:lnTo>
                      <a:lnTo>
                        <a:pt x="104108" y="290227"/>
                      </a:lnTo>
                      <a:close/>
                      <a:moveTo>
                        <a:pt x="104108" y="264986"/>
                      </a:moveTo>
                      <a:lnTo>
                        <a:pt x="0" y="264986"/>
                      </a:lnTo>
                      <a:lnTo>
                        <a:pt x="0" y="252413"/>
                      </a:lnTo>
                      <a:lnTo>
                        <a:pt x="104108" y="252413"/>
                      </a:lnTo>
                      <a:lnTo>
                        <a:pt x="104108" y="264986"/>
                      </a:lnTo>
                      <a:close/>
                      <a:moveTo>
                        <a:pt x="104108" y="239744"/>
                      </a:moveTo>
                      <a:lnTo>
                        <a:pt x="0" y="239744"/>
                      </a:lnTo>
                      <a:lnTo>
                        <a:pt x="0" y="227171"/>
                      </a:lnTo>
                      <a:lnTo>
                        <a:pt x="104108" y="227171"/>
                      </a:lnTo>
                      <a:lnTo>
                        <a:pt x="104108" y="239744"/>
                      </a:lnTo>
                      <a:close/>
                      <a:moveTo>
                        <a:pt x="104108" y="214503"/>
                      </a:moveTo>
                      <a:lnTo>
                        <a:pt x="0" y="214503"/>
                      </a:lnTo>
                      <a:lnTo>
                        <a:pt x="0" y="201930"/>
                      </a:lnTo>
                      <a:lnTo>
                        <a:pt x="104108" y="201930"/>
                      </a:lnTo>
                      <a:lnTo>
                        <a:pt x="104108" y="214503"/>
                      </a:lnTo>
                      <a:close/>
                      <a:moveTo>
                        <a:pt x="104108" y="189262"/>
                      </a:moveTo>
                      <a:lnTo>
                        <a:pt x="0" y="189262"/>
                      </a:lnTo>
                      <a:lnTo>
                        <a:pt x="0" y="176689"/>
                      </a:lnTo>
                      <a:lnTo>
                        <a:pt x="104108" y="176689"/>
                      </a:lnTo>
                      <a:lnTo>
                        <a:pt x="104108" y="189262"/>
                      </a:lnTo>
                      <a:close/>
                      <a:moveTo>
                        <a:pt x="104108" y="164021"/>
                      </a:moveTo>
                      <a:lnTo>
                        <a:pt x="0" y="164021"/>
                      </a:lnTo>
                      <a:lnTo>
                        <a:pt x="0" y="151448"/>
                      </a:lnTo>
                      <a:lnTo>
                        <a:pt x="104108" y="151448"/>
                      </a:lnTo>
                      <a:lnTo>
                        <a:pt x="104108" y="164021"/>
                      </a:lnTo>
                      <a:close/>
                      <a:moveTo>
                        <a:pt x="104108" y="138779"/>
                      </a:moveTo>
                      <a:lnTo>
                        <a:pt x="0" y="138779"/>
                      </a:lnTo>
                      <a:lnTo>
                        <a:pt x="0" y="126206"/>
                      </a:lnTo>
                      <a:lnTo>
                        <a:pt x="104108" y="126206"/>
                      </a:lnTo>
                      <a:lnTo>
                        <a:pt x="104108" y="138779"/>
                      </a:lnTo>
                      <a:close/>
                      <a:moveTo>
                        <a:pt x="104108" y="113538"/>
                      </a:moveTo>
                      <a:lnTo>
                        <a:pt x="0" y="113538"/>
                      </a:lnTo>
                      <a:lnTo>
                        <a:pt x="0" y="100965"/>
                      </a:lnTo>
                      <a:lnTo>
                        <a:pt x="104108" y="100965"/>
                      </a:lnTo>
                      <a:lnTo>
                        <a:pt x="104108" y="113538"/>
                      </a:lnTo>
                      <a:close/>
                      <a:moveTo>
                        <a:pt x="104108" y="88297"/>
                      </a:moveTo>
                      <a:lnTo>
                        <a:pt x="0" y="88297"/>
                      </a:lnTo>
                      <a:lnTo>
                        <a:pt x="0" y="75724"/>
                      </a:lnTo>
                      <a:lnTo>
                        <a:pt x="104108" y="75724"/>
                      </a:lnTo>
                      <a:lnTo>
                        <a:pt x="104108" y="88297"/>
                      </a:lnTo>
                      <a:close/>
                      <a:moveTo>
                        <a:pt x="104108" y="63056"/>
                      </a:moveTo>
                      <a:lnTo>
                        <a:pt x="0" y="63056"/>
                      </a:lnTo>
                      <a:lnTo>
                        <a:pt x="0" y="50483"/>
                      </a:lnTo>
                      <a:lnTo>
                        <a:pt x="104108" y="50483"/>
                      </a:lnTo>
                      <a:lnTo>
                        <a:pt x="104108" y="63056"/>
                      </a:lnTo>
                      <a:close/>
                      <a:moveTo>
                        <a:pt x="104108" y="37814"/>
                      </a:moveTo>
                      <a:lnTo>
                        <a:pt x="0" y="37814"/>
                      </a:lnTo>
                      <a:lnTo>
                        <a:pt x="0" y="25241"/>
                      </a:lnTo>
                      <a:lnTo>
                        <a:pt x="104108" y="25241"/>
                      </a:lnTo>
                      <a:lnTo>
                        <a:pt x="104108" y="37814"/>
                      </a:lnTo>
                      <a:close/>
                      <a:moveTo>
                        <a:pt x="104108" y="12573"/>
                      </a:moveTo>
                      <a:lnTo>
                        <a:pt x="0" y="12573"/>
                      </a:lnTo>
                      <a:lnTo>
                        <a:pt x="0" y="0"/>
                      </a:lnTo>
                      <a:lnTo>
                        <a:pt x="104108" y="0"/>
                      </a:lnTo>
                      <a:lnTo>
                        <a:pt x="104108" y="12573"/>
                      </a:ln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cxnSp>
          <p:nvCxnSpPr>
            <p:cNvPr id="3937" name="Google Shape;3937;p325"/>
            <p:cNvCxnSpPr/>
            <p:nvPr/>
          </p:nvCxnSpPr>
          <p:spPr>
            <a:xfrm flipH="1" rot="-5400000">
              <a:off x="6390950" y="2846075"/>
              <a:ext cx="1461900" cy="600"/>
            </a:xfrm>
            <a:prstGeom prst="bentConnector3">
              <a:avLst>
                <a:gd fmla="val 50000" name="adj1"/>
              </a:avLst>
            </a:prstGeom>
            <a:noFill/>
            <a:ln cap="flat" cmpd="sng" w="19050">
              <a:solidFill>
                <a:schemeClr val="lt1"/>
              </a:solidFill>
              <a:prstDash val="solid"/>
              <a:round/>
              <a:headEnd len="med" w="med" type="none"/>
              <a:tailEnd len="med" w="med" type="none"/>
            </a:ln>
            <a:effectLst>
              <a:outerShdw blurRad="28575" rotWithShape="0" algn="bl">
                <a:schemeClr val="lt1"/>
              </a:outerShdw>
            </a:effectLst>
          </p:spPr>
        </p:cxnSp>
        <p:cxnSp>
          <p:nvCxnSpPr>
            <p:cNvPr id="3938" name="Google Shape;3938;p325"/>
            <p:cNvCxnSpPr/>
            <p:nvPr/>
          </p:nvCxnSpPr>
          <p:spPr>
            <a:xfrm flipH="1" rot="-5400000">
              <a:off x="6169350" y="1043325"/>
              <a:ext cx="375900" cy="332100"/>
            </a:xfrm>
            <a:prstGeom prst="bentConnector3">
              <a:avLst>
                <a:gd fmla="val 0" name="adj1"/>
              </a:avLst>
            </a:prstGeom>
            <a:noFill/>
            <a:ln cap="flat" cmpd="sng" w="19050">
              <a:solidFill>
                <a:schemeClr val="lt1"/>
              </a:solidFill>
              <a:prstDash val="solid"/>
              <a:round/>
              <a:headEnd len="med" w="med" type="none"/>
              <a:tailEnd len="med" w="med" type="none"/>
            </a:ln>
            <a:effectLst>
              <a:outerShdw blurRad="28575" rotWithShape="0" algn="bl">
                <a:schemeClr val="lt1"/>
              </a:outerShdw>
            </a:effectLst>
          </p:spPr>
        </p:cxnSp>
      </p:grpSp>
      <p:pic>
        <p:nvPicPr>
          <p:cNvPr id="3939" name="Google Shape;3939;p325"/>
          <p:cNvPicPr preferRelativeResize="0"/>
          <p:nvPr/>
        </p:nvPicPr>
        <p:blipFill>
          <a:blip r:embed="rId3">
            <a:alphaModFix/>
          </a:blip>
          <a:stretch>
            <a:fillRect/>
          </a:stretch>
        </p:blipFill>
        <p:spPr>
          <a:xfrm>
            <a:off x="5170175" y="0"/>
            <a:ext cx="3973827" cy="5143502"/>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3" name="Shape 3943"/>
        <p:cNvGrpSpPr/>
        <p:nvPr/>
      </p:nvGrpSpPr>
      <p:grpSpPr>
        <a:xfrm>
          <a:off x="0" y="0"/>
          <a:ext cx="0" cy="0"/>
          <a:chOff x="0" y="0"/>
          <a:chExt cx="0" cy="0"/>
        </a:xfrm>
      </p:grpSpPr>
      <p:sp>
        <p:nvSpPr>
          <p:cNvPr id="3944" name="Google Shape;3944;p326"/>
          <p:cNvSpPr txBox="1"/>
          <p:nvPr>
            <p:ph type="ctrTitle"/>
          </p:nvPr>
        </p:nvSpPr>
        <p:spPr>
          <a:xfrm>
            <a:off x="713225" y="1039500"/>
            <a:ext cx="4016700" cy="2232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4600"/>
              <a:t>Demo</a:t>
            </a:r>
            <a:endParaRPr sz="5900">
              <a:solidFill>
                <a:schemeClr val="accent1"/>
              </a:solidFill>
              <a:latin typeface="Poppins"/>
              <a:ea typeface="Poppins"/>
              <a:cs typeface="Poppins"/>
              <a:sym typeface="Poppins"/>
            </a:endParaRPr>
          </a:p>
        </p:txBody>
      </p:sp>
      <p:sp>
        <p:nvSpPr>
          <p:cNvPr id="3945" name="Google Shape;3945;p326"/>
          <p:cNvSpPr txBox="1"/>
          <p:nvPr>
            <p:ph idx="1" type="subTitle"/>
          </p:nvPr>
        </p:nvSpPr>
        <p:spPr>
          <a:xfrm>
            <a:off x="940525" y="3271500"/>
            <a:ext cx="3336000" cy="760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500">
                <a:latin typeface="Poppins"/>
                <a:ea typeface="Poppins"/>
                <a:cs typeface="Poppins"/>
                <a:sym typeface="Poppins"/>
              </a:rPr>
              <a:t>End to End Test Code Generation with AI using Playwright</a:t>
            </a:r>
            <a:endParaRPr/>
          </a:p>
        </p:txBody>
      </p:sp>
      <p:grpSp>
        <p:nvGrpSpPr>
          <p:cNvPr id="3946" name="Google Shape;3946;p326"/>
          <p:cNvGrpSpPr/>
          <p:nvPr/>
        </p:nvGrpSpPr>
        <p:grpSpPr>
          <a:xfrm>
            <a:off x="5348690" y="714128"/>
            <a:ext cx="3659361" cy="2863197"/>
            <a:chOff x="5348690" y="714128"/>
            <a:chExt cx="3659361" cy="2863197"/>
          </a:xfrm>
        </p:grpSpPr>
        <p:grpSp>
          <p:nvGrpSpPr>
            <p:cNvPr id="3947" name="Google Shape;3947;p326"/>
            <p:cNvGrpSpPr/>
            <p:nvPr/>
          </p:nvGrpSpPr>
          <p:grpSpPr>
            <a:xfrm>
              <a:off x="5348722" y="714128"/>
              <a:ext cx="783937" cy="559911"/>
              <a:chOff x="5388046" y="-4643818"/>
              <a:chExt cx="1473565" cy="1052465"/>
            </a:xfrm>
          </p:grpSpPr>
          <p:sp>
            <p:nvSpPr>
              <p:cNvPr id="3948" name="Google Shape;3948;p326"/>
              <p:cNvSpPr/>
              <p:nvPr/>
            </p:nvSpPr>
            <p:spPr>
              <a:xfrm>
                <a:off x="5388046" y="-4643818"/>
                <a:ext cx="485775" cy="85725"/>
              </a:xfrm>
              <a:custGeom>
                <a:rect b="b" l="l" r="r" t="t"/>
                <a:pathLst>
                  <a:path extrusionOk="0" h="85725" w="485775">
                    <a:moveTo>
                      <a:pt x="391335" y="6715"/>
                    </a:moveTo>
                    <a:lnTo>
                      <a:pt x="6715" y="6715"/>
                    </a:lnTo>
                    <a:lnTo>
                      <a:pt x="6715" y="80915"/>
                    </a:lnTo>
                    <a:lnTo>
                      <a:pt x="480393" y="80915"/>
                    </a:lnTo>
                    <a:lnTo>
                      <a:pt x="391335" y="6715"/>
                    </a:lnTo>
                    <a:close/>
                  </a:path>
                </a:pathLst>
              </a:custGeom>
              <a:solidFill>
                <a:schemeClr val="lt1"/>
              </a:solid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49" name="Google Shape;3949;p326"/>
              <p:cNvSpPr/>
              <p:nvPr/>
            </p:nvSpPr>
            <p:spPr>
              <a:xfrm>
                <a:off x="5394761" y="-4562903"/>
                <a:ext cx="1466850" cy="971550"/>
              </a:xfrm>
              <a:custGeom>
                <a:rect b="b" l="l" r="r" t="t"/>
                <a:pathLst>
                  <a:path extrusionOk="0" h="971550" w="1466850">
                    <a:moveTo>
                      <a:pt x="0" y="0"/>
                    </a:moveTo>
                    <a:lnTo>
                      <a:pt x="1468088" y="0"/>
                    </a:lnTo>
                    <a:lnTo>
                      <a:pt x="1468088" y="977456"/>
                    </a:lnTo>
                    <a:lnTo>
                      <a:pt x="0" y="977456"/>
                    </a:lnTo>
                    <a:close/>
                  </a:path>
                </a:pathLst>
              </a:custGeom>
              <a:solidFill>
                <a:srgbClr val="FFFFFF">
                  <a:alpha val="10000"/>
                </a:srgbClr>
              </a:solidFill>
              <a:ln cap="flat" cmpd="sng" w="9525">
                <a:solidFill>
                  <a:schemeClr val="lt1"/>
                </a:solidFill>
                <a:prstDash val="solid"/>
                <a:round/>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3950" name="Google Shape;3950;p326"/>
              <p:cNvGrpSpPr/>
              <p:nvPr/>
            </p:nvGrpSpPr>
            <p:grpSpPr>
              <a:xfrm>
                <a:off x="5476867" y="-4404312"/>
                <a:ext cx="1298257" cy="581025"/>
                <a:chOff x="5476867" y="-4404312"/>
                <a:chExt cx="1298257" cy="581025"/>
              </a:xfrm>
            </p:grpSpPr>
            <p:sp>
              <p:nvSpPr>
                <p:cNvPr id="3951" name="Google Shape;3951;p326"/>
                <p:cNvSpPr/>
                <p:nvPr/>
              </p:nvSpPr>
              <p:spPr>
                <a:xfrm>
                  <a:off x="5541732" y="-4100179"/>
                  <a:ext cx="19050" cy="219075"/>
                </a:xfrm>
                <a:custGeom>
                  <a:rect b="b" l="l" r="r" t="t"/>
                  <a:pathLst>
                    <a:path extrusionOk="0" h="219075" w="19050">
                      <a:moveTo>
                        <a:pt x="12288" y="12287"/>
                      </a:moveTo>
                      <a:lnTo>
                        <a:pt x="12288" y="209360"/>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52" name="Google Shape;3952;p326"/>
                <p:cNvSpPr/>
                <p:nvPr/>
              </p:nvSpPr>
              <p:spPr>
                <a:xfrm>
                  <a:off x="5586690" y="-4178379"/>
                  <a:ext cx="19050" cy="295275"/>
                </a:xfrm>
                <a:custGeom>
                  <a:rect b="b" l="l" r="r" t="t"/>
                  <a:pathLst>
                    <a:path extrusionOk="0" h="295275" w="19050">
                      <a:moveTo>
                        <a:pt x="12287" y="12287"/>
                      </a:moveTo>
                      <a:lnTo>
                        <a:pt x="12287" y="287560"/>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53" name="Google Shape;3953;p326"/>
                <p:cNvSpPr/>
                <p:nvPr/>
              </p:nvSpPr>
              <p:spPr>
                <a:xfrm>
                  <a:off x="5631648" y="-4248578"/>
                  <a:ext cx="19050" cy="361950"/>
                </a:xfrm>
                <a:custGeom>
                  <a:rect b="b" l="l" r="r" t="t"/>
                  <a:pathLst>
                    <a:path extrusionOk="0" h="361950" w="19050">
                      <a:moveTo>
                        <a:pt x="12288" y="12287"/>
                      </a:moveTo>
                      <a:lnTo>
                        <a:pt x="12288" y="357759"/>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54" name="Google Shape;3954;p326"/>
                <p:cNvSpPr/>
                <p:nvPr/>
              </p:nvSpPr>
              <p:spPr>
                <a:xfrm>
                  <a:off x="5676606" y="-4190952"/>
                  <a:ext cx="19050" cy="304800"/>
                </a:xfrm>
                <a:custGeom>
                  <a:rect b="b" l="l" r="r" t="t"/>
                  <a:pathLst>
                    <a:path extrusionOk="0" h="304800" w="19050">
                      <a:moveTo>
                        <a:pt x="12287" y="12287"/>
                      </a:moveTo>
                      <a:lnTo>
                        <a:pt x="12287" y="300133"/>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55" name="Google Shape;3955;p326"/>
                <p:cNvSpPr/>
                <p:nvPr/>
              </p:nvSpPr>
              <p:spPr>
                <a:xfrm>
                  <a:off x="5721564" y="-4297251"/>
                  <a:ext cx="19050" cy="409575"/>
                </a:xfrm>
                <a:custGeom>
                  <a:rect b="b" l="l" r="r" t="t"/>
                  <a:pathLst>
                    <a:path extrusionOk="0" h="409575" w="19050">
                      <a:moveTo>
                        <a:pt x="12287" y="12287"/>
                      </a:moveTo>
                      <a:lnTo>
                        <a:pt x="12287" y="406432"/>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56" name="Google Shape;3956;p326"/>
                <p:cNvSpPr/>
                <p:nvPr/>
              </p:nvSpPr>
              <p:spPr>
                <a:xfrm>
                  <a:off x="5766617" y="-4207621"/>
                  <a:ext cx="19050" cy="323850"/>
                </a:xfrm>
                <a:custGeom>
                  <a:rect b="b" l="l" r="r" t="t"/>
                  <a:pathLst>
                    <a:path extrusionOk="0" h="323850" w="19050">
                      <a:moveTo>
                        <a:pt x="12287" y="12287"/>
                      </a:moveTo>
                      <a:lnTo>
                        <a:pt x="12287" y="316802"/>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57" name="Google Shape;3957;p326"/>
                <p:cNvSpPr/>
                <p:nvPr/>
              </p:nvSpPr>
              <p:spPr>
                <a:xfrm>
                  <a:off x="5811575" y="-4190952"/>
                  <a:ext cx="19050" cy="304800"/>
                </a:xfrm>
                <a:custGeom>
                  <a:rect b="b" l="l" r="r" t="t"/>
                  <a:pathLst>
                    <a:path extrusionOk="0" h="304800" w="19050">
                      <a:moveTo>
                        <a:pt x="12287" y="12287"/>
                      </a:moveTo>
                      <a:lnTo>
                        <a:pt x="12287" y="300133"/>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58" name="Google Shape;3958;p326"/>
                <p:cNvSpPr/>
                <p:nvPr/>
              </p:nvSpPr>
              <p:spPr>
                <a:xfrm>
                  <a:off x="5856533" y="-4260389"/>
                  <a:ext cx="19050" cy="381000"/>
                </a:xfrm>
                <a:custGeom>
                  <a:rect b="b" l="l" r="r" t="t"/>
                  <a:pathLst>
                    <a:path extrusionOk="0" h="381000" w="19050">
                      <a:moveTo>
                        <a:pt x="12287" y="12287"/>
                      </a:moveTo>
                      <a:lnTo>
                        <a:pt x="12287" y="369570"/>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59" name="Google Shape;3959;p326"/>
                <p:cNvSpPr/>
                <p:nvPr/>
              </p:nvSpPr>
              <p:spPr>
                <a:xfrm>
                  <a:off x="5901491" y="-4178379"/>
                  <a:ext cx="19050" cy="295275"/>
                </a:xfrm>
                <a:custGeom>
                  <a:rect b="b" l="l" r="r" t="t"/>
                  <a:pathLst>
                    <a:path extrusionOk="0" h="295275" w="19050">
                      <a:moveTo>
                        <a:pt x="12287" y="12287"/>
                      </a:moveTo>
                      <a:lnTo>
                        <a:pt x="12287" y="287560"/>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60" name="Google Shape;3960;p326"/>
                <p:cNvSpPr/>
                <p:nvPr/>
              </p:nvSpPr>
              <p:spPr>
                <a:xfrm>
                  <a:off x="5946449" y="-4111704"/>
                  <a:ext cx="19050" cy="228600"/>
                </a:xfrm>
                <a:custGeom>
                  <a:rect b="b" l="l" r="r" t="t"/>
                  <a:pathLst>
                    <a:path extrusionOk="0" h="228600" w="19050">
                      <a:moveTo>
                        <a:pt x="12287" y="12287"/>
                      </a:moveTo>
                      <a:lnTo>
                        <a:pt x="12287" y="220885"/>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61" name="Google Shape;3961;p326"/>
                <p:cNvSpPr/>
                <p:nvPr/>
              </p:nvSpPr>
              <p:spPr>
                <a:xfrm>
                  <a:off x="5991503" y="-4190952"/>
                  <a:ext cx="19050" cy="304800"/>
                </a:xfrm>
                <a:custGeom>
                  <a:rect b="b" l="l" r="r" t="t"/>
                  <a:pathLst>
                    <a:path extrusionOk="0" h="304800" w="19050">
                      <a:moveTo>
                        <a:pt x="12287" y="12287"/>
                      </a:moveTo>
                      <a:lnTo>
                        <a:pt x="12287" y="300133"/>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62" name="Google Shape;3962;p326"/>
                <p:cNvSpPr/>
                <p:nvPr/>
              </p:nvSpPr>
              <p:spPr>
                <a:xfrm>
                  <a:off x="6036461" y="-4140850"/>
                  <a:ext cx="19050" cy="257175"/>
                </a:xfrm>
                <a:custGeom>
                  <a:rect b="b" l="l" r="r" t="t"/>
                  <a:pathLst>
                    <a:path extrusionOk="0" h="257175" w="19050">
                      <a:moveTo>
                        <a:pt x="12288" y="12287"/>
                      </a:moveTo>
                      <a:lnTo>
                        <a:pt x="12288" y="250031"/>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63" name="Google Shape;3963;p326"/>
                <p:cNvSpPr/>
                <p:nvPr/>
              </p:nvSpPr>
              <p:spPr>
                <a:xfrm>
                  <a:off x="6081419" y="-4228480"/>
                  <a:ext cx="19050" cy="342900"/>
                </a:xfrm>
                <a:custGeom>
                  <a:rect b="b" l="l" r="r" t="t"/>
                  <a:pathLst>
                    <a:path extrusionOk="0" h="342900" w="19050">
                      <a:moveTo>
                        <a:pt x="12287" y="12287"/>
                      </a:moveTo>
                      <a:lnTo>
                        <a:pt x="12287" y="337661"/>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64" name="Google Shape;3964;p326"/>
                <p:cNvSpPr/>
                <p:nvPr/>
              </p:nvSpPr>
              <p:spPr>
                <a:xfrm>
                  <a:off x="6126377" y="-4207621"/>
                  <a:ext cx="19050" cy="323850"/>
                </a:xfrm>
                <a:custGeom>
                  <a:rect b="b" l="l" r="r" t="t"/>
                  <a:pathLst>
                    <a:path extrusionOk="0" h="323850" w="19050">
                      <a:moveTo>
                        <a:pt x="12287" y="12287"/>
                      </a:moveTo>
                      <a:lnTo>
                        <a:pt x="12287" y="316802"/>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65" name="Google Shape;3965;p326"/>
                <p:cNvSpPr/>
                <p:nvPr/>
              </p:nvSpPr>
              <p:spPr>
                <a:xfrm>
                  <a:off x="6171335" y="-4163139"/>
                  <a:ext cx="19050" cy="276225"/>
                </a:xfrm>
                <a:custGeom>
                  <a:rect b="b" l="l" r="r" t="t"/>
                  <a:pathLst>
                    <a:path extrusionOk="0" h="276225" w="19050">
                      <a:moveTo>
                        <a:pt x="12287" y="12287"/>
                      </a:moveTo>
                      <a:lnTo>
                        <a:pt x="12287" y="272320"/>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66" name="Google Shape;3966;p326"/>
                <p:cNvSpPr/>
                <p:nvPr/>
              </p:nvSpPr>
              <p:spPr>
                <a:xfrm>
                  <a:off x="6216388" y="-4190952"/>
                  <a:ext cx="19050" cy="304800"/>
                </a:xfrm>
                <a:custGeom>
                  <a:rect b="b" l="l" r="r" t="t"/>
                  <a:pathLst>
                    <a:path extrusionOk="0" h="304800" w="19050">
                      <a:moveTo>
                        <a:pt x="12287" y="12287"/>
                      </a:moveTo>
                      <a:lnTo>
                        <a:pt x="12287" y="300133"/>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67" name="Google Shape;3967;p326"/>
                <p:cNvSpPr/>
                <p:nvPr/>
              </p:nvSpPr>
              <p:spPr>
                <a:xfrm>
                  <a:off x="6261346" y="-4267342"/>
                  <a:ext cx="19050" cy="381000"/>
                </a:xfrm>
                <a:custGeom>
                  <a:rect b="b" l="l" r="r" t="t"/>
                  <a:pathLst>
                    <a:path extrusionOk="0" h="381000" w="19050">
                      <a:moveTo>
                        <a:pt x="12287" y="12287"/>
                      </a:moveTo>
                      <a:lnTo>
                        <a:pt x="12287" y="376523"/>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68" name="Google Shape;3968;p326"/>
                <p:cNvSpPr/>
                <p:nvPr/>
              </p:nvSpPr>
              <p:spPr>
                <a:xfrm>
                  <a:off x="6306304" y="-4217336"/>
                  <a:ext cx="19050" cy="333375"/>
                </a:xfrm>
                <a:custGeom>
                  <a:rect b="b" l="l" r="r" t="t"/>
                  <a:pathLst>
                    <a:path extrusionOk="0" h="333375" w="19050">
                      <a:moveTo>
                        <a:pt x="12287" y="12287"/>
                      </a:moveTo>
                      <a:lnTo>
                        <a:pt x="12287" y="326517"/>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69" name="Google Shape;3969;p326"/>
                <p:cNvSpPr/>
                <p:nvPr/>
              </p:nvSpPr>
              <p:spPr>
                <a:xfrm>
                  <a:off x="6351262" y="-4163139"/>
                  <a:ext cx="19050" cy="276225"/>
                </a:xfrm>
                <a:custGeom>
                  <a:rect b="b" l="l" r="r" t="t"/>
                  <a:pathLst>
                    <a:path extrusionOk="0" h="276225" w="19050">
                      <a:moveTo>
                        <a:pt x="12287" y="12287"/>
                      </a:moveTo>
                      <a:lnTo>
                        <a:pt x="12287" y="272320"/>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70" name="Google Shape;3970;p326"/>
                <p:cNvSpPr/>
                <p:nvPr/>
              </p:nvSpPr>
              <p:spPr>
                <a:xfrm>
                  <a:off x="6396220" y="-4190952"/>
                  <a:ext cx="19050" cy="304800"/>
                </a:xfrm>
                <a:custGeom>
                  <a:rect b="b" l="l" r="r" t="t"/>
                  <a:pathLst>
                    <a:path extrusionOk="0" h="304800" w="19050">
                      <a:moveTo>
                        <a:pt x="12287" y="12287"/>
                      </a:moveTo>
                      <a:lnTo>
                        <a:pt x="12287" y="300133"/>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71" name="Google Shape;3971;p326"/>
                <p:cNvSpPr/>
                <p:nvPr/>
              </p:nvSpPr>
              <p:spPr>
                <a:xfrm>
                  <a:off x="6441273" y="-4228480"/>
                  <a:ext cx="19050" cy="342900"/>
                </a:xfrm>
                <a:custGeom>
                  <a:rect b="b" l="l" r="r" t="t"/>
                  <a:pathLst>
                    <a:path extrusionOk="0" h="342900" w="19050">
                      <a:moveTo>
                        <a:pt x="12288" y="12287"/>
                      </a:moveTo>
                      <a:lnTo>
                        <a:pt x="12288" y="337661"/>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72" name="Google Shape;3972;p326"/>
                <p:cNvSpPr/>
                <p:nvPr/>
              </p:nvSpPr>
              <p:spPr>
                <a:xfrm>
                  <a:off x="6486231" y="-4163139"/>
                  <a:ext cx="19050" cy="276225"/>
                </a:xfrm>
                <a:custGeom>
                  <a:rect b="b" l="l" r="r" t="t"/>
                  <a:pathLst>
                    <a:path extrusionOk="0" h="276225" w="19050">
                      <a:moveTo>
                        <a:pt x="12287" y="12287"/>
                      </a:moveTo>
                      <a:lnTo>
                        <a:pt x="12287" y="272320"/>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73" name="Google Shape;3973;p326"/>
                <p:cNvSpPr/>
                <p:nvPr/>
              </p:nvSpPr>
              <p:spPr>
                <a:xfrm>
                  <a:off x="6531189" y="-4297251"/>
                  <a:ext cx="19050" cy="409575"/>
                </a:xfrm>
                <a:custGeom>
                  <a:rect b="b" l="l" r="r" t="t"/>
                  <a:pathLst>
                    <a:path extrusionOk="0" h="409575" w="19050">
                      <a:moveTo>
                        <a:pt x="12287" y="12287"/>
                      </a:moveTo>
                      <a:lnTo>
                        <a:pt x="12287" y="406432"/>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74" name="Google Shape;3974;p326"/>
                <p:cNvSpPr/>
                <p:nvPr/>
              </p:nvSpPr>
              <p:spPr>
                <a:xfrm>
                  <a:off x="6576147" y="-4190952"/>
                  <a:ext cx="19050" cy="304800"/>
                </a:xfrm>
                <a:custGeom>
                  <a:rect b="b" l="l" r="r" t="t"/>
                  <a:pathLst>
                    <a:path extrusionOk="0" h="304800" w="19050">
                      <a:moveTo>
                        <a:pt x="12287" y="12287"/>
                      </a:moveTo>
                      <a:lnTo>
                        <a:pt x="12287" y="300133"/>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75" name="Google Shape;3975;p326"/>
                <p:cNvSpPr/>
                <p:nvPr/>
              </p:nvSpPr>
              <p:spPr>
                <a:xfrm>
                  <a:off x="6621105" y="-4248578"/>
                  <a:ext cx="19050" cy="361950"/>
                </a:xfrm>
                <a:custGeom>
                  <a:rect b="b" l="l" r="r" t="t"/>
                  <a:pathLst>
                    <a:path extrusionOk="0" h="361950" w="19050">
                      <a:moveTo>
                        <a:pt x="12287" y="12287"/>
                      </a:moveTo>
                      <a:lnTo>
                        <a:pt x="12287" y="357759"/>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76" name="Google Shape;3976;p326"/>
                <p:cNvSpPr/>
                <p:nvPr/>
              </p:nvSpPr>
              <p:spPr>
                <a:xfrm>
                  <a:off x="6666158" y="-4279915"/>
                  <a:ext cx="19050" cy="400050"/>
                </a:xfrm>
                <a:custGeom>
                  <a:rect b="b" l="l" r="r" t="t"/>
                  <a:pathLst>
                    <a:path extrusionOk="0" h="400050" w="19050">
                      <a:moveTo>
                        <a:pt x="12287" y="12287"/>
                      </a:moveTo>
                      <a:lnTo>
                        <a:pt x="12287" y="389096"/>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77" name="Google Shape;3977;p326"/>
                <p:cNvSpPr/>
                <p:nvPr/>
              </p:nvSpPr>
              <p:spPr>
                <a:xfrm>
                  <a:off x="6711116" y="-4190952"/>
                  <a:ext cx="19050" cy="304800"/>
                </a:xfrm>
                <a:custGeom>
                  <a:rect b="b" l="l" r="r" t="t"/>
                  <a:pathLst>
                    <a:path extrusionOk="0" h="304800" w="19050">
                      <a:moveTo>
                        <a:pt x="12287" y="12287"/>
                      </a:moveTo>
                      <a:lnTo>
                        <a:pt x="12287" y="300133"/>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78" name="Google Shape;3978;p326"/>
                <p:cNvSpPr/>
                <p:nvPr/>
              </p:nvSpPr>
              <p:spPr>
                <a:xfrm>
                  <a:off x="6756074" y="-4111704"/>
                  <a:ext cx="19050" cy="228600"/>
                </a:xfrm>
                <a:custGeom>
                  <a:rect b="b" l="l" r="r" t="t"/>
                  <a:pathLst>
                    <a:path extrusionOk="0" h="228600" w="19050">
                      <a:moveTo>
                        <a:pt x="12287" y="12287"/>
                      </a:moveTo>
                      <a:lnTo>
                        <a:pt x="12287" y="220885"/>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79" name="Google Shape;3979;p326"/>
                <p:cNvSpPr/>
                <p:nvPr/>
              </p:nvSpPr>
              <p:spPr>
                <a:xfrm>
                  <a:off x="5476867" y="-4404312"/>
                  <a:ext cx="1295400" cy="581025"/>
                </a:xfrm>
                <a:custGeom>
                  <a:rect b="b" l="l" r="r" t="t"/>
                  <a:pathLst>
                    <a:path extrusionOk="0" h="581025" w="1295400">
                      <a:moveTo>
                        <a:pt x="12287" y="12287"/>
                      </a:moveTo>
                      <a:lnTo>
                        <a:pt x="12287" y="573786"/>
                      </a:lnTo>
                      <a:lnTo>
                        <a:pt x="1291495" y="573786"/>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3980" name="Google Shape;3980;p326"/>
            <p:cNvGrpSpPr/>
            <p:nvPr/>
          </p:nvGrpSpPr>
          <p:grpSpPr>
            <a:xfrm>
              <a:off x="6319481" y="1421518"/>
              <a:ext cx="1444752" cy="635727"/>
              <a:chOff x="1733780" y="-3418546"/>
              <a:chExt cx="3810000" cy="1676495"/>
            </a:xfrm>
          </p:grpSpPr>
          <p:grpSp>
            <p:nvGrpSpPr>
              <p:cNvPr id="3981" name="Google Shape;3981;p326"/>
              <p:cNvGrpSpPr/>
              <p:nvPr/>
            </p:nvGrpSpPr>
            <p:grpSpPr>
              <a:xfrm>
                <a:off x="1733780" y="-3418546"/>
                <a:ext cx="3810000" cy="1676495"/>
                <a:chOff x="1733780" y="-3418546"/>
                <a:chExt cx="3810000" cy="1676495"/>
              </a:xfrm>
            </p:grpSpPr>
            <p:sp>
              <p:nvSpPr>
                <p:cNvPr id="3982" name="Google Shape;3982;p326"/>
                <p:cNvSpPr/>
                <p:nvPr/>
              </p:nvSpPr>
              <p:spPr>
                <a:xfrm>
                  <a:off x="1733780" y="-3310247"/>
                  <a:ext cx="3810000" cy="1457325"/>
                </a:xfrm>
                <a:custGeom>
                  <a:rect b="b" l="l" r="r" t="t"/>
                  <a:pathLst>
                    <a:path extrusionOk="0" h="1457325" w="3810000">
                      <a:moveTo>
                        <a:pt x="238077" y="153995"/>
                      </a:moveTo>
                      <a:cubicBezTo>
                        <a:pt x="123301" y="228862"/>
                        <a:pt x="88440" y="315349"/>
                        <a:pt x="41862" y="441746"/>
                      </a:cubicBezTo>
                      <a:cubicBezTo>
                        <a:pt x="-4715" y="568143"/>
                        <a:pt x="-4715" y="894945"/>
                        <a:pt x="41862" y="1021342"/>
                      </a:cubicBezTo>
                      <a:cubicBezTo>
                        <a:pt x="88440" y="1147739"/>
                        <a:pt x="123396" y="1234226"/>
                        <a:pt x="238077" y="1309092"/>
                      </a:cubicBezTo>
                      <a:cubicBezTo>
                        <a:pt x="352854" y="1383959"/>
                        <a:pt x="455152" y="1456254"/>
                        <a:pt x="549926" y="1456254"/>
                      </a:cubicBezTo>
                      <a:lnTo>
                        <a:pt x="3041952" y="1456254"/>
                      </a:lnTo>
                      <a:cubicBezTo>
                        <a:pt x="3172921" y="1456254"/>
                        <a:pt x="3303413" y="1440252"/>
                        <a:pt x="3430572" y="1408533"/>
                      </a:cubicBezTo>
                      <a:lnTo>
                        <a:pt x="3523060" y="1385483"/>
                      </a:lnTo>
                      <a:cubicBezTo>
                        <a:pt x="3656981" y="1354527"/>
                        <a:pt x="3757565" y="1247180"/>
                        <a:pt x="3782234" y="1115163"/>
                      </a:cubicBezTo>
                      <a:lnTo>
                        <a:pt x="3782234" y="1115354"/>
                      </a:lnTo>
                      <a:cubicBezTo>
                        <a:pt x="3782521" y="1113830"/>
                        <a:pt x="3782806" y="1112306"/>
                        <a:pt x="3783092" y="1110687"/>
                      </a:cubicBezTo>
                      <a:cubicBezTo>
                        <a:pt x="3784140" y="1104591"/>
                        <a:pt x="3785092" y="1098399"/>
                        <a:pt x="3785759" y="1092113"/>
                      </a:cubicBezTo>
                      <a:cubicBezTo>
                        <a:pt x="3800237" y="981528"/>
                        <a:pt x="3807952" y="731591"/>
                        <a:pt x="3807952" y="731591"/>
                      </a:cubicBezTo>
                      <a:cubicBezTo>
                        <a:pt x="3807952" y="731591"/>
                        <a:pt x="3800237" y="481656"/>
                        <a:pt x="3785759" y="371070"/>
                      </a:cubicBezTo>
                      <a:cubicBezTo>
                        <a:pt x="3784997" y="364879"/>
                        <a:pt x="3784140" y="358688"/>
                        <a:pt x="3783092" y="352497"/>
                      </a:cubicBezTo>
                      <a:cubicBezTo>
                        <a:pt x="3782806" y="350877"/>
                        <a:pt x="3782521" y="349353"/>
                        <a:pt x="3782330" y="347829"/>
                      </a:cubicBezTo>
                      <a:lnTo>
                        <a:pt x="3782330" y="348020"/>
                      </a:lnTo>
                      <a:cubicBezTo>
                        <a:pt x="3757660" y="216003"/>
                        <a:pt x="3656981" y="108657"/>
                        <a:pt x="3523155" y="77700"/>
                      </a:cubicBezTo>
                      <a:lnTo>
                        <a:pt x="3430667" y="54650"/>
                      </a:lnTo>
                      <a:cubicBezTo>
                        <a:pt x="3303604" y="22932"/>
                        <a:pt x="3173111" y="6929"/>
                        <a:pt x="3042047" y="6929"/>
                      </a:cubicBezTo>
                      <a:lnTo>
                        <a:pt x="549831" y="6929"/>
                      </a:lnTo>
                      <a:cubicBezTo>
                        <a:pt x="455057" y="6929"/>
                        <a:pt x="352758" y="79319"/>
                        <a:pt x="237982" y="154091"/>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83" name="Google Shape;3983;p326"/>
                <p:cNvSpPr/>
                <p:nvPr/>
              </p:nvSpPr>
              <p:spPr>
                <a:xfrm>
                  <a:off x="1775476" y="-2973538"/>
                  <a:ext cx="104775" cy="390525"/>
                </a:xfrm>
                <a:custGeom>
                  <a:rect b="b" l="l" r="r" t="t"/>
                  <a:pathLst>
                    <a:path extrusionOk="0" h="390525" w="104775">
                      <a:moveTo>
                        <a:pt x="5215" y="91130"/>
                      </a:moveTo>
                      <a:lnTo>
                        <a:pt x="101513" y="5215"/>
                      </a:lnTo>
                      <a:cubicBezTo>
                        <a:pt x="54935" y="143232"/>
                        <a:pt x="53316" y="394787"/>
                        <a:pt x="53316" y="394787"/>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84" name="Google Shape;3984;p326"/>
                <p:cNvSpPr/>
                <p:nvPr/>
              </p:nvSpPr>
              <p:spPr>
                <a:xfrm>
                  <a:off x="2923238" y="-3247847"/>
                  <a:ext cx="1714500" cy="180975"/>
                </a:xfrm>
                <a:custGeom>
                  <a:rect b="b" l="l" r="r" t="t"/>
                  <a:pathLst>
                    <a:path extrusionOk="0" h="180975" w="1714500">
                      <a:moveTo>
                        <a:pt x="5310" y="7967"/>
                      </a:moveTo>
                      <a:lnTo>
                        <a:pt x="10263" y="36637"/>
                      </a:lnTo>
                      <a:cubicBezTo>
                        <a:pt x="10263" y="36637"/>
                        <a:pt x="425648" y="156366"/>
                        <a:pt x="707493" y="173797"/>
                      </a:cubicBezTo>
                      <a:cubicBezTo>
                        <a:pt x="989433" y="191228"/>
                        <a:pt x="1351097" y="186275"/>
                        <a:pt x="1505784" y="148841"/>
                      </a:cubicBezTo>
                      <a:cubicBezTo>
                        <a:pt x="1636276" y="117314"/>
                        <a:pt x="1700379" y="88358"/>
                        <a:pt x="1714667" y="64355"/>
                      </a:cubicBezTo>
                      <a:cubicBezTo>
                        <a:pt x="1721048" y="53591"/>
                        <a:pt x="1711428" y="39875"/>
                        <a:pt x="1698855" y="39018"/>
                      </a:cubicBezTo>
                      <a:cubicBezTo>
                        <a:pt x="1616464" y="33589"/>
                        <a:pt x="1302234" y="13301"/>
                        <a:pt x="1124117" y="7967"/>
                      </a:cubicBezTo>
                      <a:cubicBezTo>
                        <a:pt x="917901" y="1775"/>
                        <a:pt x="27313" y="7967"/>
                        <a:pt x="5215" y="7967"/>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85" name="Google Shape;3985;p326"/>
                <p:cNvSpPr/>
                <p:nvPr/>
              </p:nvSpPr>
              <p:spPr>
                <a:xfrm>
                  <a:off x="3127835" y="-3221378"/>
                  <a:ext cx="704850" cy="142875"/>
                </a:xfrm>
                <a:custGeom>
                  <a:rect b="b" l="l" r="r" t="t"/>
                  <a:pathLst>
                    <a:path extrusionOk="0" h="142875" w="704850">
                      <a:moveTo>
                        <a:pt x="625483" y="5215"/>
                      </a:moveTo>
                      <a:lnTo>
                        <a:pt x="5215" y="5215"/>
                      </a:lnTo>
                      <a:lnTo>
                        <a:pt x="11406" y="50078"/>
                      </a:lnTo>
                      <a:cubicBezTo>
                        <a:pt x="11406" y="50078"/>
                        <a:pt x="146089" y="87511"/>
                        <a:pt x="381452" y="121610"/>
                      </a:cubicBezTo>
                      <a:cubicBezTo>
                        <a:pt x="473464" y="134945"/>
                        <a:pt x="580430" y="139136"/>
                        <a:pt x="703397" y="142280"/>
                      </a:cubicBezTo>
                      <a:lnTo>
                        <a:pt x="625388" y="5215"/>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86" name="Google Shape;3986;p326"/>
                <p:cNvSpPr/>
                <p:nvPr/>
              </p:nvSpPr>
              <p:spPr>
                <a:xfrm>
                  <a:off x="3857260" y="-3220426"/>
                  <a:ext cx="504825" cy="142875"/>
                </a:xfrm>
                <a:custGeom>
                  <a:rect b="b" l="l" r="r" t="t"/>
                  <a:pathLst>
                    <a:path extrusionOk="0" h="142875" w="504825">
                      <a:moveTo>
                        <a:pt x="479369" y="17312"/>
                      </a:moveTo>
                      <a:cubicBezTo>
                        <a:pt x="298585" y="9787"/>
                        <a:pt x="116467" y="6549"/>
                        <a:pt x="5215" y="5215"/>
                      </a:cubicBezTo>
                      <a:lnTo>
                        <a:pt x="37600" y="142947"/>
                      </a:lnTo>
                      <a:cubicBezTo>
                        <a:pt x="40172" y="142947"/>
                        <a:pt x="42743" y="143042"/>
                        <a:pt x="45410" y="143137"/>
                      </a:cubicBezTo>
                      <a:cubicBezTo>
                        <a:pt x="250769" y="148090"/>
                        <a:pt x="400884" y="133326"/>
                        <a:pt x="508135" y="113038"/>
                      </a:cubicBezTo>
                      <a:lnTo>
                        <a:pt x="479369" y="17312"/>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87" name="Google Shape;3987;p326"/>
                <p:cNvSpPr/>
                <p:nvPr/>
              </p:nvSpPr>
              <p:spPr>
                <a:xfrm>
                  <a:off x="4360751" y="-3206996"/>
                  <a:ext cx="228600" cy="95250"/>
                </a:xfrm>
                <a:custGeom>
                  <a:rect b="b" l="l" r="r" t="t"/>
                  <a:pathLst>
                    <a:path extrusionOk="0" h="95250" w="228600">
                      <a:moveTo>
                        <a:pt x="33314" y="93893"/>
                      </a:moveTo>
                      <a:cubicBezTo>
                        <a:pt x="146661" y="69794"/>
                        <a:pt x="205812" y="40362"/>
                        <a:pt x="228767" y="26742"/>
                      </a:cubicBezTo>
                      <a:cubicBezTo>
                        <a:pt x="232672" y="24455"/>
                        <a:pt x="231243" y="18455"/>
                        <a:pt x="226767" y="18074"/>
                      </a:cubicBezTo>
                      <a:cubicBezTo>
                        <a:pt x="157520" y="12835"/>
                        <a:pt x="81891" y="8644"/>
                        <a:pt x="5215" y="5215"/>
                      </a:cubicBezTo>
                      <a:lnTo>
                        <a:pt x="33314" y="93893"/>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88" name="Google Shape;3988;p326"/>
                <p:cNvSpPr/>
                <p:nvPr/>
              </p:nvSpPr>
              <p:spPr>
                <a:xfrm>
                  <a:off x="1863010" y="-3230478"/>
                  <a:ext cx="247650" cy="266700"/>
                </a:xfrm>
                <a:custGeom>
                  <a:rect b="b" l="l" r="r" t="t"/>
                  <a:pathLst>
                    <a:path extrusionOk="0" h="266700" w="247650">
                      <a:moveTo>
                        <a:pt x="13978" y="262155"/>
                      </a:moveTo>
                      <a:lnTo>
                        <a:pt x="244007" y="36222"/>
                      </a:lnTo>
                      <a:cubicBezTo>
                        <a:pt x="246102" y="34222"/>
                        <a:pt x="247245" y="31460"/>
                        <a:pt x="247245" y="28602"/>
                      </a:cubicBezTo>
                      <a:lnTo>
                        <a:pt x="247245" y="9171"/>
                      </a:lnTo>
                      <a:cubicBezTo>
                        <a:pt x="247245" y="6314"/>
                        <a:pt x="244292" y="4409"/>
                        <a:pt x="241721" y="5552"/>
                      </a:cubicBezTo>
                      <a:cubicBezTo>
                        <a:pt x="211050" y="19744"/>
                        <a:pt x="61412" y="96706"/>
                        <a:pt x="5215" y="269966"/>
                      </a:cubicBezTo>
                      <a:lnTo>
                        <a:pt x="13978" y="262155"/>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89" name="Google Shape;3989;p326"/>
                <p:cNvSpPr/>
                <p:nvPr/>
              </p:nvSpPr>
              <p:spPr>
                <a:xfrm>
                  <a:off x="1809765" y="-3198709"/>
                  <a:ext cx="238125" cy="228600"/>
                </a:xfrm>
                <a:custGeom>
                  <a:rect b="b" l="l" r="r" t="t"/>
                  <a:pathLst>
                    <a:path extrusionOk="0" h="228600" w="238125">
                      <a:moveTo>
                        <a:pt x="5215" y="230386"/>
                      </a:moveTo>
                      <a:cubicBezTo>
                        <a:pt x="5215" y="230386"/>
                        <a:pt x="112085" y="72842"/>
                        <a:pt x="239721"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90" name="Google Shape;3990;p326"/>
                <p:cNvSpPr/>
                <p:nvPr/>
              </p:nvSpPr>
              <p:spPr>
                <a:xfrm>
                  <a:off x="2105040" y="-3287365"/>
                  <a:ext cx="3143250" cy="95250"/>
                </a:xfrm>
                <a:custGeom>
                  <a:rect b="b" l="l" r="r" t="t"/>
                  <a:pathLst>
                    <a:path extrusionOk="0" h="95250" w="3143250">
                      <a:moveTo>
                        <a:pt x="5215" y="91204"/>
                      </a:moveTo>
                      <a:cubicBezTo>
                        <a:pt x="5215" y="91204"/>
                        <a:pt x="178570" y="33768"/>
                        <a:pt x="438031" y="23767"/>
                      </a:cubicBezTo>
                      <a:cubicBezTo>
                        <a:pt x="697492" y="13861"/>
                        <a:pt x="1372910" y="1383"/>
                        <a:pt x="1757434" y="6336"/>
                      </a:cubicBezTo>
                      <a:cubicBezTo>
                        <a:pt x="2141958" y="11289"/>
                        <a:pt x="2607826" y="8051"/>
                        <a:pt x="2859096" y="35007"/>
                      </a:cubicBezTo>
                      <a:cubicBezTo>
                        <a:pt x="2984635" y="48437"/>
                        <a:pt x="3143417" y="91776"/>
                        <a:pt x="3143417" y="91776"/>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91" name="Google Shape;3991;p326"/>
                <p:cNvSpPr/>
                <p:nvPr/>
              </p:nvSpPr>
              <p:spPr>
                <a:xfrm>
                  <a:off x="5198951" y="-3230618"/>
                  <a:ext cx="228600" cy="228600"/>
                </a:xfrm>
                <a:custGeom>
                  <a:rect b="b" l="l" r="r" t="t"/>
                  <a:pathLst>
                    <a:path extrusionOk="0" h="228600" w="228600">
                      <a:moveTo>
                        <a:pt x="191429" y="219813"/>
                      </a:moveTo>
                      <a:lnTo>
                        <a:pt x="229719" y="224766"/>
                      </a:lnTo>
                      <a:cubicBezTo>
                        <a:pt x="229719" y="224766"/>
                        <a:pt x="197335" y="109990"/>
                        <a:pt x="103322" y="30170"/>
                      </a:cubicBezTo>
                      <a:cubicBezTo>
                        <a:pt x="103322" y="30170"/>
                        <a:pt x="45125" y="13502"/>
                        <a:pt x="5215" y="5215"/>
                      </a:cubicBezTo>
                      <a:cubicBezTo>
                        <a:pt x="5215" y="5215"/>
                        <a:pt x="73414" y="42648"/>
                        <a:pt x="117515" y="101703"/>
                      </a:cubicBezTo>
                      <a:cubicBezTo>
                        <a:pt x="158853" y="157043"/>
                        <a:pt x="181523" y="186476"/>
                        <a:pt x="191524" y="219813"/>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92" name="Google Shape;3992;p326"/>
                <p:cNvSpPr/>
                <p:nvPr/>
              </p:nvSpPr>
              <p:spPr>
                <a:xfrm>
                  <a:off x="1871773" y="-3245000"/>
                  <a:ext cx="1057275" cy="276225"/>
                </a:xfrm>
                <a:custGeom>
                  <a:rect b="b" l="l" r="r" t="t"/>
                  <a:pathLst>
                    <a:path extrusionOk="0" h="276225" w="1057275">
                      <a:moveTo>
                        <a:pt x="5215" y="276677"/>
                      </a:moveTo>
                      <a:cubicBezTo>
                        <a:pt x="5215" y="276677"/>
                        <a:pt x="366974" y="58841"/>
                        <a:pt x="1056680"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93" name="Google Shape;3993;p326"/>
                <p:cNvSpPr/>
                <p:nvPr/>
              </p:nvSpPr>
              <p:spPr>
                <a:xfrm>
                  <a:off x="1889299" y="-2965823"/>
                  <a:ext cx="723900" cy="142875"/>
                </a:xfrm>
                <a:custGeom>
                  <a:rect b="b" l="l" r="r" t="t"/>
                  <a:pathLst>
                    <a:path extrusionOk="0" h="142875" w="723900">
                      <a:moveTo>
                        <a:pt x="5215" y="146280"/>
                      </a:moveTo>
                      <a:cubicBezTo>
                        <a:pt x="5215" y="146280"/>
                        <a:pt x="212288" y="16359"/>
                        <a:pt x="721209" y="5215"/>
                      </a:cubicBezTo>
                      <a:cubicBezTo>
                        <a:pt x="721209" y="5215"/>
                        <a:pt x="269629" y="43982"/>
                        <a:pt x="5215" y="146280"/>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94" name="Google Shape;3994;p326"/>
                <p:cNvSpPr/>
                <p:nvPr/>
              </p:nvSpPr>
              <p:spPr>
                <a:xfrm>
                  <a:off x="5016738" y="-3063359"/>
                  <a:ext cx="371475" cy="57150"/>
                </a:xfrm>
                <a:custGeom>
                  <a:rect b="b" l="l" r="r" t="t"/>
                  <a:pathLst>
                    <a:path extrusionOk="0" h="57150" w="371475">
                      <a:moveTo>
                        <a:pt x="5215" y="5215"/>
                      </a:moveTo>
                      <a:cubicBezTo>
                        <a:pt x="5215" y="5215"/>
                        <a:pt x="153233" y="8549"/>
                        <a:pt x="373547" y="52649"/>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95" name="Google Shape;3995;p326"/>
                <p:cNvSpPr/>
                <p:nvPr/>
              </p:nvSpPr>
              <p:spPr>
                <a:xfrm>
                  <a:off x="5434790" y="-2964108"/>
                  <a:ext cx="85725" cy="19050"/>
                </a:xfrm>
                <a:custGeom>
                  <a:rect b="b" l="l" r="r" t="t"/>
                  <a:pathLst>
                    <a:path extrusionOk="0" h="19050" w="85725">
                      <a:moveTo>
                        <a:pt x="5215" y="5215"/>
                      </a:moveTo>
                      <a:lnTo>
                        <a:pt x="83511" y="15597"/>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96" name="Google Shape;3996;p326"/>
                <p:cNvSpPr/>
                <p:nvPr/>
              </p:nvSpPr>
              <p:spPr>
                <a:xfrm>
                  <a:off x="4253119" y="-3134825"/>
                  <a:ext cx="1095375" cy="57150"/>
                </a:xfrm>
                <a:custGeom>
                  <a:rect b="b" l="l" r="r" t="t"/>
                  <a:pathLst>
                    <a:path extrusionOk="0" h="57150" w="1095375">
                      <a:moveTo>
                        <a:pt x="5215" y="59822"/>
                      </a:moveTo>
                      <a:cubicBezTo>
                        <a:pt x="5215" y="59822"/>
                        <a:pt x="311539" y="34962"/>
                        <a:pt x="467844" y="21722"/>
                      </a:cubicBezTo>
                      <a:cubicBezTo>
                        <a:pt x="624150" y="8482"/>
                        <a:pt x="632532" y="-6472"/>
                        <a:pt x="825413" y="19341"/>
                      </a:cubicBezTo>
                      <a:cubicBezTo>
                        <a:pt x="1018294" y="45154"/>
                        <a:pt x="1097066" y="51821"/>
                        <a:pt x="1097066" y="51821"/>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97" name="Google Shape;3997;p326"/>
                <p:cNvSpPr/>
                <p:nvPr/>
              </p:nvSpPr>
              <p:spPr>
                <a:xfrm>
                  <a:off x="4609353" y="-3214520"/>
                  <a:ext cx="704850" cy="85725"/>
                </a:xfrm>
                <a:custGeom>
                  <a:rect b="b" l="l" r="r" t="t"/>
                  <a:pathLst>
                    <a:path extrusionOk="0" h="85725" w="704850">
                      <a:moveTo>
                        <a:pt x="5215" y="5215"/>
                      </a:moveTo>
                      <a:cubicBezTo>
                        <a:pt x="5215" y="5215"/>
                        <a:pt x="159806" y="11406"/>
                        <a:pt x="344400" y="35600"/>
                      </a:cubicBezTo>
                      <a:cubicBezTo>
                        <a:pt x="528995" y="59793"/>
                        <a:pt x="706922" y="85606"/>
                        <a:pt x="706922" y="85606"/>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98" name="Google Shape;3998;p326"/>
                <p:cNvSpPr/>
                <p:nvPr/>
              </p:nvSpPr>
              <p:spPr>
                <a:xfrm>
                  <a:off x="1787382" y="-3216425"/>
                  <a:ext cx="1143000" cy="371475"/>
                </a:xfrm>
                <a:custGeom>
                  <a:rect b="b" l="l" r="r" t="t"/>
                  <a:pathLst>
                    <a:path extrusionOk="0" h="371475" w="1143000">
                      <a:moveTo>
                        <a:pt x="5215" y="371927"/>
                      </a:moveTo>
                      <a:cubicBezTo>
                        <a:pt x="5215" y="371927"/>
                        <a:pt x="34647" y="310967"/>
                        <a:pt x="80843" y="277249"/>
                      </a:cubicBezTo>
                      <a:cubicBezTo>
                        <a:pt x="80843" y="277249"/>
                        <a:pt x="393930" y="85130"/>
                        <a:pt x="1146119"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99" name="Google Shape;3999;p326"/>
                <p:cNvSpPr/>
                <p:nvPr/>
              </p:nvSpPr>
              <p:spPr>
                <a:xfrm>
                  <a:off x="1775476" y="-2583965"/>
                  <a:ext cx="104775" cy="390525"/>
                </a:xfrm>
                <a:custGeom>
                  <a:rect b="b" l="l" r="r" t="t"/>
                  <a:pathLst>
                    <a:path extrusionOk="0" h="390525" w="104775">
                      <a:moveTo>
                        <a:pt x="5215" y="308872"/>
                      </a:moveTo>
                      <a:lnTo>
                        <a:pt x="101513" y="394787"/>
                      </a:lnTo>
                      <a:cubicBezTo>
                        <a:pt x="54935" y="256770"/>
                        <a:pt x="53316" y="5215"/>
                        <a:pt x="53316"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00" name="Google Shape;4000;p326"/>
                <p:cNvSpPr/>
                <p:nvPr/>
              </p:nvSpPr>
              <p:spPr>
                <a:xfrm>
                  <a:off x="2923238" y="-2098412"/>
                  <a:ext cx="1714500" cy="180975"/>
                </a:xfrm>
                <a:custGeom>
                  <a:rect b="b" l="l" r="r" t="t"/>
                  <a:pathLst>
                    <a:path extrusionOk="0" h="180975" w="1714500">
                      <a:moveTo>
                        <a:pt x="5310" y="180697"/>
                      </a:moveTo>
                      <a:lnTo>
                        <a:pt x="10263" y="152026"/>
                      </a:lnTo>
                      <a:cubicBezTo>
                        <a:pt x="10263" y="152026"/>
                        <a:pt x="425648" y="32297"/>
                        <a:pt x="707493" y="14866"/>
                      </a:cubicBezTo>
                      <a:cubicBezTo>
                        <a:pt x="989433" y="-2564"/>
                        <a:pt x="1351097" y="2388"/>
                        <a:pt x="1505784" y="39822"/>
                      </a:cubicBezTo>
                      <a:cubicBezTo>
                        <a:pt x="1636276" y="71350"/>
                        <a:pt x="1700379" y="100305"/>
                        <a:pt x="1714667" y="124309"/>
                      </a:cubicBezTo>
                      <a:cubicBezTo>
                        <a:pt x="1721048" y="135072"/>
                        <a:pt x="1711428" y="148788"/>
                        <a:pt x="1698855" y="149645"/>
                      </a:cubicBezTo>
                      <a:cubicBezTo>
                        <a:pt x="1616464" y="155074"/>
                        <a:pt x="1302234" y="175363"/>
                        <a:pt x="1124117" y="180697"/>
                      </a:cubicBezTo>
                      <a:cubicBezTo>
                        <a:pt x="917901" y="186888"/>
                        <a:pt x="27313" y="180697"/>
                        <a:pt x="5215" y="180697"/>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01" name="Google Shape;4001;p326"/>
                <p:cNvSpPr/>
                <p:nvPr/>
              </p:nvSpPr>
              <p:spPr>
                <a:xfrm>
                  <a:off x="3127835" y="-2083713"/>
                  <a:ext cx="704850" cy="142875"/>
                </a:xfrm>
                <a:custGeom>
                  <a:rect b="b" l="l" r="r" t="t"/>
                  <a:pathLst>
                    <a:path extrusionOk="0" h="142875" w="704850">
                      <a:moveTo>
                        <a:pt x="625483" y="142280"/>
                      </a:moveTo>
                      <a:lnTo>
                        <a:pt x="5215" y="142280"/>
                      </a:lnTo>
                      <a:lnTo>
                        <a:pt x="11406" y="97417"/>
                      </a:lnTo>
                      <a:cubicBezTo>
                        <a:pt x="11406" y="97417"/>
                        <a:pt x="146089" y="59984"/>
                        <a:pt x="381452" y="25884"/>
                      </a:cubicBezTo>
                      <a:cubicBezTo>
                        <a:pt x="473464" y="12549"/>
                        <a:pt x="580430" y="8358"/>
                        <a:pt x="703397" y="5215"/>
                      </a:cubicBezTo>
                      <a:lnTo>
                        <a:pt x="625388" y="142375"/>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02" name="Google Shape;4002;p326"/>
                <p:cNvSpPr/>
                <p:nvPr/>
              </p:nvSpPr>
              <p:spPr>
                <a:xfrm>
                  <a:off x="3857260" y="-2086486"/>
                  <a:ext cx="504825" cy="142875"/>
                </a:xfrm>
                <a:custGeom>
                  <a:rect b="b" l="l" r="r" t="t"/>
                  <a:pathLst>
                    <a:path extrusionOk="0" h="142875" w="504825">
                      <a:moveTo>
                        <a:pt x="479369" y="132004"/>
                      </a:moveTo>
                      <a:cubicBezTo>
                        <a:pt x="298585" y="139528"/>
                        <a:pt x="116467" y="142767"/>
                        <a:pt x="5215" y="144100"/>
                      </a:cubicBezTo>
                      <a:lnTo>
                        <a:pt x="37600" y="6369"/>
                      </a:lnTo>
                      <a:cubicBezTo>
                        <a:pt x="40172" y="6369"/>
                        <a:pt x="42743" y="6274"/>
                        <a:pt x="45410" y="6178"/>
                      </a:cubicBezTo>
                      <a:cubicBezTo>
                        <a:pt x="250769" y="1225"/>
                        <a:pt x="400884" y="15989"/>
                        <a:pt x="508135" y="36277"/>
                      </a:cubicBezTo>
                      <a:lnTo>
                        <a:pt x="479369" y="132004"/>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03" name="Google Shape;4003;p326"/>
                <p:cNvSpPr/>
                <p:nvPr/>
              </p:nvSpPr>
              <p:spPr>
                <a:xfrm>
                  <a:off x="4360751" y="-2049613"/>
                  <a:ext cx="228600" cy="95250"/>
                </a:xfrm>
                <a:custGeom>
                  <a:rect b="b" l="l" r="r" t="t"/>
                  <a:pathLst>
                    <a:path extrusionOk="0" h="95250" w="228600">
                      <a:moveTo>
                        <a:pt x="33314" y="5215"/>
                      </a:moveTo>
                      <a:cubicBezTo>
                        <a:pt x="146661" y="29313"/>
                        <a:pt x="205812" y="58745"/>
                        <a:pt x="228767" y="72366"/>
                      </a:cubicBezTo>
                      <a:cubicBezTo>
                        <a:pt x="232672" y="74652"/>
                        <a:pt x="231243" y="80653"/>
                        <a:pt x="226767" y="81034"/>
                      </a:cubicBezTo>
                      <a:cubicBezTo>
                        <a:pt x="157520" y="86272"/>
                        <a:pt x="81891" y="90464"/>
                        <a:pt x="5215" y="93893"/>
                      </a:cubicBezTo>
                      <a:lnTo>
                        <a:pt x="33314" y="5215"/>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04" name="Google Shape;4004;p326"/>
                <p:cNvSpPr/>
                <p:nvPr/>
              </p:nvSpPr>
              <p:spPr>
                <a:xfrm>
                  <a:off x="1863010" y="-2202204"/>
                  <a:ext cx="247650" cy="266700"/>
                </a:xfrm>
                <a:custGeom>
                  <a:rect b="b" l="l" r="r" t="t"/>
                  <a:pathLst>
                    <a:path extrusionOk="0" h="266700" w="247650">
                      <a:moveTo>
                        <a:pt x="13978" y="13026"/>
                      </a:moveTo>
                      <a:lnTo>
                        <a:pt x="244007" y="238959"/>
                      </a:lnTo>
                      <a:cubicBezTo>
                        <a:pt x="246102" y="240959"/>
                        <a:pt x="247245" y="243721"/>
                        <a:pt x="247245" y="246579"/>
                      </a:cubicBezTo>
                      <a:lnTo>
                        <a:pt x="247245" y="266009"/>
                      </a:lnTo>
                      <a:cubicBezTo>
                        <a:pt x="247245" y="268867"/>
                        <a:pt x="244292" y="270772"/>
                        <a:pt x="241721" y="269629"/>
                      </a:cubicBezTo>
                      <a:cubicBezTo>
                        <a:pt x="211050" y="255437"/>
                        <a:pt x="61412" y="178475"/>
                        <a:pt x="5215" y="5215"/>
                      </a:cubicBezTo>
                      <a:lnTo>
                        <a:pt x="13978" y="13026"/>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05" name="Google Shape;4005;p326"/>
                <p:cNvSpPr/>
                <p:nvPr/>
              </p:nvSpPr>
              <p:spPr>
                <a:xfrm>
                  <a:off x="1809765" y="-2194393"/>
                  <a:ext cx="238125" cy="228600"/>
                </a:xfrm>
                <a:custGeom>
                  <a:rect b="b" l="l" r="r" t="t"/>
                  <a:pathLst>
                    <a:path extrusionOk="0" h="228600" w="238125">
                      <a:moveTo>
                        <a:pt x="5215" y="5215"/>
                      </a:moveTo>
                      <a:cubicBezTo>
                        <a:pt x="5215" y="5215"/>
                        <a:pt x="112085" y="162759"/>
                        <a:pt x="239721" y="230386"/>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06" name="Google Shape;4006;p326"/>
                <p:cNvSpPr/>
                <p:nvPr/>
              </p:nvSpPr>
              <p:spPr>
                <a:xfrm>
                  <a:off x="2105040" y="-1967126"/>
                  <a:ext cx="3143250" cy="95250"/>
                </a:xfrm>
                <a:custGeom>
                  <a:rect b="b" l="l" r="r" t="t"/>
                  <a:pathLst>
                    <a:path extrusionOk="0" h="95250" w="3143250">
                      <a:moveTo>
                        <a:pt x="5215" y="5786"/>
                      </a:moveTo>
                      <a:cubicBezTo>
                        <a:pt x="5215" y="5786"/>
                        <a:pt x="178570" y="63222"/>
                        <a:pt x="438031" y="73223"/>
                      </a:cubicBezTo>
                      <a:cubicBezTo>
                        <a:pt x="697492" y="83129"/>
                        <a:pt x="1372910" y="95607"/>
                        <a:pt x="1757434" y="90654"/>
                      </a:cubicBezTo>
                      <a:cubicBezTo>
                        <a:pt x="2141863" y="85701"/>
                        <a:pt x="2607826" y="88939"/>
                        <a:pt x="2859096" y="61984"/>
                      </a:cubicBezTo>
                      <a:cubicBezTo>
                        <a:pt x="2984635" y="48554"/>
                        <a:pt x="3143417" y="5215"/>
                        <a:pt x="3143417"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07" name="Google Shape;4007;p326"/>
                <p:cNvSpPr/>
                <p:nvPr/>
              </p:nvSpPr>
              <p:spPr>
                <a:xfrm>
                  <a:off x="5198951" y="-2156960"/>
                  <a:ext cx="228600" cy="228600"/>
                </a:xfrm>
                <a:custGeom>
                  <a:rect b="b" l="l" r="r" t="t"/>
                  <a:pathLst>
                    <a:path extrusionOk="0" h="228600" w="228600">
                      <a:moveTo>
                        <a:pt x="191429" y="10168"/>
                      </a:moveTo>
                      <a:lnTo>
                        <a:pt x="229719" y="5215"/>
                      </a:lnTo>
                      <a:cubicBezTo>
                        <a:pt x="229719" y="5215"/>
                        <a:pt x="197335" y="119991"/>
                        <a:pt x="103322" y="199811"/>
                      </a:cubicBezTo>
                      <a:cubicBezTo>
                        <a:pt x="103322" y="199811"/>
                        <a:pt x="45125" y="216480"/>
                        <a:pt x="5215" y="224766"/>
                      </a:cubicBezTo>
                      <a:cubicBezTo>
                        <a:pt x="5215" y="224766"/>
                        <a:pt x="73414" y="187333"/>
                        <a:pt x="117515" y="128278"/>
                      </a:cubicBezTo>
                      <a:cubicBezTo>
                        <a:pt x="158853" y="72938"/>
                        <a:pt x="181523" y="43506"/>
                        <a:pt x="191524" y="10168"/>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08" name="Google Shape;4008;p326"/>
                <p:cNvSpPr/>
                <p:nvPr/>
              </p:nvSpPr>
              <p:spPr>
                <a:xfrm>
                  <a:off x="1871773" y="-2194393"/>
                  <a:ext cx="1057275" cy="276225"/>
                </a:xfrm>
                <a:custGeom>
                  <a:rect b="b" l="l" r="r" t="t"/>
                  <a:pathLst>
                    <a:path extrusionOk="0" h="276225" w="1057275">
                      <a:moveTo>
                        <a:pt x="5215" y="5215"/>
                      </a:moveTo>
                      <a:cubicBezTo>
                        <a:pt x="5215" y="5215"/>
                        <a:pt x="366974" y="223052"/>
                        <a:pt x="1056680" y="276677"/>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09" name="Google Shape;4009;p326"/>
                <p:cNvSpPr/>
                <p:nvPr/>
              </p:nvSpPr>
              <p:spPr>
                <a:xfrm>
                  <a:off x="1889299" y="-2343269"/>
                  <a:ext cx="723900" cy="142875"/>
                </a:xfrm>
                <a:custGeom>
                  <a:rect b="b" l="l" r="r" t="t"/>
                  <a:pathLst>
                    <a:path extrusionOk="0" h="142875" w="723900">
                      <a:moveTo>
                        <a:pt x="5215" y="5215"/>
                      </a:moveTo>
                      <a:cubicBezTo>
                        <a:pt x="5215" y="5215"/>
                        <a:pt x="212288" y="135136"/>
                        <a:pt x="721209" y="146280"/>
                      </a:cubicBezTo>
                      <a:cubicBezTo>
                        <a:pt x="721209" y="146280"/>
                        <a:pt x="269629" y="107513"/>
                        <a:pt x="5215" y="5215"/>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10" name="Google Shape;4010;p326"/>
                <p:cNvSpPr/>
                <p:nvPr/>
              </p:nvSpPr>
              <p:spPr>
                <a:xfrm>
                  <a:off x="2627518" y="-3184189"/>
                  <a:ext cx="1847850" cy="1209675"/>
                </a:xfrm>
                <a:custGeom>
                  <a:rect b="b" l="l" r="r" t="t"/>
                  <a:pathLst>
                    <a:path extrusionOk="0" h="1209675" w="1847850">
                      <a:moveTo>
                        <a:pt x="1842937" y="1043684"/>
                      </a:moveTo>
                      <a:cubicBezTo>
                        <a:pt x="1508610" y="1023682"/>
                        <a:pt x="1177045" y="1031587"/>
                        <a:pt x="1010928" y="1041589"/>
                      </a:cubicBezTo>
                      <a:cubicBezTo>
                        <a:pt x="844812" y="1051590"/>
                        <a:pt x="363324" y="1180463"/>
                        <a:pt x="281028" y="1199132"/>
                      </a:cubicBezTo>
                      <a:cubicBezTo>
                        <a:pt x="198732" y="1217801"/>
                        <a:pt x="155012" y="1205324"/>
                        <a:pt x="77669" y="1020729"/>
                      </a:cubicBezTo>
                      <a:cubicBezTo>
                        <a:pt x="326" y="836134"/>
                        <a:pt x="5279" y="605344"/>
                        <a:pt x="5279" y="605344"/>
                      </a:cubicBezTo>
                      <a:cubicBezTo>
                        <a:pt x="5279" y="605344"/>
                        <a:pt x="326" y="374553"/>
                        <a:pt x="77669" y="189958"/>
                      </a:cubicBezTo>
                      <a:cubicBezTo>
                        <a:pt x="155012" y="5364"/>
                        <a:pt x="198636" y="-7114"/>
                        <a:pt x="281028" y="11555"/>
                      </a:cubicBezTo>
                      <a:cubicBezTo>
                        <a:pt x="363324" y="30224"/>
                        <a:pt x="844812" y="159193"/>
                        <a:pt x="1010928" y="169099"/>
                      </a:cubicBezTo>
                      <a:cubicBezTo>
                        <a:pt x="1177045" y="179100"/>
                        <a:pt x="1508705" y="187196"/>
                        <a:pt x="1843032" y="167194"/>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11" name="Google Shape;4011;p326"/>
                <p:cNvSpPr/>
                <p:nvPr/>
              </p:nvSpPr>
              <p:spPr>
                <a:xfrm>
                  <a:off x="4461240" y="-3067387"/>
                  <a:ext cx="676275" cy="971550"/>
                </a:xfrm>
                <a:custGeom>
                  <a:rect b="b" l="l" r="r" t="t"/>
                  <a:pathLst>
                    <a:path extrusionOk="0" h="971550" w="676275">
                      <a:moveTo>
                        <a:pt x="83415" y="488637"/>
                      </a:moveTo>
                      <a:cubicBezTo>
                        <a:pt x="83415" y="602270"/>
                        <a:pt x="71795" y="780102"/>
                        <a:pt x="5215" y="936407"/>
                      </a:cubicBezTo>
                      <a:cubicBezTo>
                        <a:pt x="5215" y="936407"/>
                        <a:pt x="357830" y="986318"/>
                        <a:pt x="560713" y="968030"/>
                      </a:cubicBezTo>
                      <a:cubicBezTo>
                        <a:pt x="560713" y="968030"/>
                        <a:pt x="675489" y="809248"/>
                        <a:pt x="675489" y="488637"/>
                      </a:cubicBezTo>
                      <a:cubicBezTo>
                        <a:pt x="675489" y="168025"/>
                        <a:pt x="560713" y="9243"/>
                        <a:pt x="560713" y="9243"/>
                      </a:cubicBezTo>
                      <a:cubicBezTo>
                        <a:pt x="357830" y="-9045"/>
                        <a:pt x="5215" y="40866"/>
                        <a:pt x="5215" y="40866"/>
                      </a:cubicBezTo>
                      <a:cubicBezTo>
                        <a:pt x="71700" y="197171"/>
                        <a:pt x="83415" y="375003"/>
                        <a:pt x="83415" y="488637"/>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12" name="Google Shape;4012;p326"/>
                <p:cNvSpPr/>
                <p:nvPr/>
              </p:nvSpPr>
              <p:spPr>
                <a:xfrm>
                  <a:off x="4496387" y="-3042465"/>
                  <a:ext cx="619125" cy="923925"/>
                </a:xfrm>
                <a:custGeom>
                  <a:rect b="b" l="l" r="r" t="t"/>
                  <a:pathLst>
                    <a:path extrusionOk="0" h="923925" w="619125">
                      <a:moveTo>
                        <a:pt x="615386" y="463714"/>
                      </a:moveTo>
                      <a:cubicBezTo>
                        <a:pt x="615386" y="728985"/>
                        <a:pt x="534234" y="881480"/>
                        <a:pt x="511278" y="919295"/>
                      </a:cubicBezTo>
                      <a:cubicBezTo>
                        <a:pt x="347924" y="931487"/>
                        <a:pt x="93702" y="902245"/>
                        <a:pt x="5215" y="891005"/>
                      </a:cubicBezTo>
                      <a:cubicBezTo>
                        <a:pt x="61031" y="742797"/>
                        <a:pt x="73223" y="578681"/>
                        <a:pt x="73223" y="463714"/>
                      </a:cubicBezTo>
                      <a:cubicBezTo>
                        <a:pt x="73223" y="348747"/>
                        <a:pt x="61031" y="184632"/>
                        <a:pt x="5215" y="36423"/>
                      </a:cubicBezTo>
                      <a:cubicBezTo>
                        <a:pt x="93702" y="25183"/>
                        <a:pt x="347924" y="-4059"/>
                        <a:pt x="511278" y="8133"/>
                      </a:cubicBezTo>
                      <a:cubicBezTo>
                        <a:pt x="534138" y="45757"/>
                        <a:pt x="615386" y="198252"/>
                        <a:pt x="615386" y="463619"/>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13" name="Google Shape;4013;p326"/>
                <p:cNvSpPr/>
                <p:nvPr/>
              </p:nvSpPr>
              <p:spPr>
                <a:xfrm>
                  <a:off x="5016738" y="-2152007"/>
                  <a:ext cx="371475" cy="57150"/>
                </a:xfrm>
                <a:custGeom>
                  <a:rect b="b" l="l" r="r" t="t"/>
                  <a:pathLst>
                    <a:path extrusionOk="0" h="57150" w="371475">
                      <a:moveTo>
                        <a:pt x="5215" y="52649"/>
                      </a:moveTo>
                      <a:cubicBezTo>
                        <a:pt x="5215" y="52649"/>
                        <a:pt x="153233" y="49316"/>
                        <a:pt x="373547"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14" name="Google Shape;4014;p326"/>
                <p:cNvSpPr/>
                <p:nvPr/>
              </p:nvSpPr>
              <p:spPr>
                <a:xfrm>
                  <a:off x="5423360" y="-3010971"/>
                  <a:ext cx="47625" cy="857250"/>
                </a:xfrm>
                <a:custGeom>
                  <a:rect b="b" l="l" r="r" t="t"/>
                  <a:pathLst>
                    <a:path extrusionOk="0" h="857250" w="47625">
                      <a:moveTo>
                        <a:pt x="5215" y="859226"/>
                      </a:moveTo>
                      <a:cubicBezTo>
                        <a:pt x="5215" y="859226"/>
                        <a:pt x="47601" y="681490"/>
                        <a:pt x="47601" y="432221"/>
                      </a:cubicBezTo>
                      <a:cubicBezTo>
                        <a:pt x="47601" y="182951"/>
                        <a:pt x="5215" y="5215"/>
                        <a:pt x="5215"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15" name="Google Shape;4015;p326"/>
                <p:cNvSpPr/>
                <p:nvPr/>
              </p:nvSpPr>
              <p:spPr>
                <a:xfrm>
                  <a:off x="5434790" y="-2214300"/>
                  <a:ext cx="85725" cy="19050"/>
                </a:xfrm>
                <a:custGeom>
                  <a:rect b="b" l="l" r="r" t="t"/>
                  <a:pathLst>
                    <a:path extrusionOk="0" h="19050" w="85725">
                      <a:moveTo>
                        <a:pt x="5215" y="15597"/>
                      </a:moveTo>
                      <a:lnTo>
                        <a:pt x="83511" y="5215"/>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16" name="Google Shape;4016;p326"/>
                <p:cNvSpPr/>
                <p:nvPr/>
              </p:nvSpPr>
              <p:spPr>
                <a:xfrm>
                  <a:off x="4253119" y="-2087713"/>
                  <a:ext cx="1095375" cy="57150"/>
                </a:xfrm>
                <a:custGeom>
                  <a:rect b="b" l="l" r="r" t="t"/>
                  <a:pathLst>
                    <a:path extrusionOk="0" h="57150" w="1095375">
                      <a:moveTo>
                        <a:pt x="5215" y="5215"/>
                      </a:moveTo>
                      <a:cubicBezTo>
                        <a:pt x="5215" y="5215"/>
                        <a:pt x="311539" y="30075"/>
                        <a:pt x="467844" y="43315"/>
                      </a:cubicBezTo>
                      <a:cubicBezTo>
                        <a:pt x="624150" y="56555"/>
                        <a:pt x="632532" y="71509"/>
                        <a:pt x="825413" y="45696"/>
                      </a:cubicBezTo>
                      <a:cubicBezTo>
                        <a:pt x="1018294" y="19884"/>
                        <a:pt x="1097066" y="13216"/>
                        <a:pt x="1097066" y="13216"/>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17" name="Google Shape;4017;p326"/>
                <p:cNvSpPr/>
                <p:nvPr/>
              </p:nvSpPr>
              <p:spPr>
                <a:xfrm>
                  <a:off x="4609353" y="-2033897"/>
                  <a:ext cx="704850" cy="85725"/>
                </a:xfrm>
                <a:custGeom>
                  <a:rect b="b" l="l" r="r" t="t"/>
                  <a:pathLst>
                    <a:path extrusionOk="0" h="85725" w="704850">
                      <a:moveTo>
                        <a:pt x="5215" y="85606"/>
                      </a:moveTo>
                      <a:cubicBezTo>
                        <a:pt x="5215" y="85606"/>
                        <a:pt x="159806" y="79415"/>
                        <a:pt x="344400" y="55221"/>
                      </a:cubicBezTo>
                      <a:cubicBezTo>
                        <a:pt x="528995" y="31028"/>
                        <a:pt x="706922" y="5215"/>
                        <a:pt x="706922"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18" name="Google Shape;4018;p326"/>
                <p:cNvSpPr/>
                <p:nvPr/>
              </p:nvSpPr>
              <p:spPr>
                <a:xfrm>
                  <a:off x="2687494" y="-3178802"/>
                  <a:ext cx="219075" cy="1190625"/>
                </a:xfrm>
                <a:custGeom>
                  <a:rect b="b" l="l" r="r" t="t"/>
                  <a:pathLst>
                    <a:path extrusionOk="0" h="1190625" w="219075">
                      <a:moveTo>
                        <a:pt x="216003" y="1194888"/>
                      </a:moveTo>
                      <a:cubicBezTo>
                        <a:pt x="216003" y="1194888"/>
                        <a:pt x="5215" y="1091541"/>
                        <a:pt x="5215" y="600051"/>
                      </a:cubicBezTo>
                      <a:cubicBezTo>
                        <a:pt x="5215" y="108561"/>
                        <a:pt x="216003" y="5215"/>
                        <a:pt x="216003"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19" name="Google Shape;4019;p326"/>
                <p:cNvSpPr/>
                <p:nvPr/>
              </p:nvSpPr>
              <p:spPr>
                <a:xfrm>
                  <a:off x="1767094" y="-2875784"/>
                  <a:ext cx="28575" cy="590550"/>
                </a:xfrm>
                <a:custGeom>
                  <a:rect b="b" l="l" r="r" t="t"/>
                  <a:pathLst>
                    <a:path extrusionOk="0" h="590550" w="28575">
                      <a:moveTo>
                        <a:pt x="5215" y="577640"/>
                      </a:moveTo>
                      <a:cubicBezTo>
                        <a:pt x="33980" y="620026"/>
                        <a:pt x="26360" y="536492"/>
                        <a:pt x="17597" y="438003"/>
                      </a:cubicBezTo>
                      <a:cubicBezTo>
                        <a:pt x="8834" y="339419"/>
                        <a:pt x="8834" y="254647"/>
                        <a:pt x="17597" y="156159"/>
                      </a:cubicBezTo>
                      <a:cubicBezTo>
                        <a:pt x="26360" y="57575"/>
                        <a:pt x="33980" y="-25864"/>
                        <a:pt x="5215" y="16522"/>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20" name="Google Shape;4020;p326"/>
                <p:cNvSpPr/>
                <p:nvPr/>
              </p:nvSpPr>
              <p:spPr>
                <a:xfrm>
                  <a:off x="1787382" y="-2318313"/>
                  <a:ext cx="1143000" cy="371475"/>
                </a:xfrm>
                <a:custGeom>
                  <a:rect b="b" l="l" r="r" t="t"/>
                  <a:pathLst>
                    <a:path extrusionOk="0" h="371475" w="1143000">
                      <a:moveTo>
                        <a:pt x="5215" y="5215"/>
                      </a:moveTo>
                      <a:cubicBezTo>
                        <a:pt x="5215" y="5215"/>
                        <a:pt x="34647" y="66175"/>
                        <a:pt x="80843" y="99893"/>
                      </a:cubicBezTo>
                      <a:cubicBezTo>
                        <a:pt x="80843" y="99893"/>
                        <a:pt x="393930" y="292013"/>
                        <a:pt x="1146119" y="371928"/>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21" name="Google Shape;4021;p326"/>
                <p:cNvSpPr/>
                <p:nvPr/>
              </p:nvSpPr>
              <p:spPr>
                <a:xfrm>
                  <a:off x="2736643" y="-3143133"/>
                  <a:ext cx="628650" cy="1123950"/>
                </a:xfrm>
                <a:custGeom>
                  <a:rect b="b" l="l" r="r" t="t"/>
                  <a:pathLst>
                    <a:path extrusionOk="0" h="1123950" w="628650">
                      <a:moveTo>
                        <a:pt x="175617" y="5551"/>
                      </a:moveTo>
                      <a:cubicBezTo>
                        <a:pt x="139422" y="14314"/>
                        <a:pt x="98274" y="98229"/>
                        <a:pt x="53411" y="216339"/>
                      </a:cubicBezTo>
                      <a:cubicBezTo>
                        <a:pt x="8549" y="334449"/>
                        <a:pt x="5215" y="476467"/>
                        <a:pt x="5215" y="564383"/>
                      </a:cubicBezTo>
                      <a:cubicBezTo>
                        <a:pt x="5215" y="652298"/>
                        <a:pt x="8549" y="794316"/>
                        <a:pt x="53411" y="912426"/>
                      </a:cubicBezTo>
                      <a:cubicBezTo>
                        <a:pt x="98274" y="1030536"/>
                        <a:pt x="139518" y="1114451"/>
                        <a:pt x="175617" y="1123215"/>
                      </a:cubicBezTo>
                      <a:cubicBezTo>
                        <a:pt x="211812" y="1131977"/>
                        <a:pt x="630912" y="1028441"/>
                        <a:pt x="630912" y="1028441"/>
                      </a:cubicBezTo>
                      <a:cubicBezTo>
                        <a:pt x="630912" y="1028441"/>
                        <a:pt x="566047" y="842608"/>
                        <a:pt x="566047" y="564478"/>
                      </a:cubicBezTo>
                      <a:cubicBezTo>
                        <a:pt x="566047" y="286348"/>
                        <a:pt x="630912" y="100515"/>
                        <a:pt x="630912" y="100515"/>
                      </a:cubicBezTo>
                      <a:cubicBezTo>
                        <a:pt x="630912" y="100515"/>
                        <a:pt x="211812" y="-3022"/>
                        <a:pt x="175617" y="5741"/>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22" name="Google Shape;4022;p326"/>
                <p:cNvSpPr/>
                <p:nvPr/>
              </p:nvSpPr>
              <p:spPr>
                <a:xfrm>
                  <a:off x="3326209" y="-3058310"/>
                  <a:ext cx="76200" cy="952500"/>
                </a:xfrm>
                <a:custGeom>
                  <a:rect b="b" l="l" r="r" t="t"/>
                  <a:pathLst>
                    <a:path extrusionOk="0" h="952500" w="76200">
                      <a:moveTo>
                        <a:pt x="75065" y="955239"/>
                      </a:moveTo>
                      <a:cubicBezTo>
                        <a:pt x="75065" y="955239"/>
                        <a:pt x="-82098" y="494228"/>
                        <a:pt x="75065"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23" name="Google Shape;4023;p326"/>
                <p:cNvSpPr/>
                <p:nvPr/>
              </p:nvSpPr>
              <p:spPr>
                <a:xfrm>
                  <a:off x="3008106" y="-3418546"/>
                  <a:ext cx="180975" cy="209550"/>
                </a:xfrm>
                <a:custGeom>
                  <a:rect b="b" l="l" r="r" t="t"/>
                  <a:pathLst>
                    <a:path extrusionOk="0" h="209550" w="180975">
                      <a:moveTo>
                        <a:pt x="5215" y="207335"/>
                      </a:moveTo>
                      <a:lnTo>
                        <a:pt x="89987" y="207335"/>
                      </a:lnTo>
                      <a:lnTo>
                        <a:pt x="99989" y="165235"/>
                      </a:lnTo>
                      <a:cubicBezTo>
                        <a:pt x="101417" y="159139"/>
                        <a:pt x="106847" y="154853"/>
                        <a:pt x="113133" y="154853"/>
                      </a:cubicBezTo>
                      <a:lnTo>
                        <a:pt x="116943" y="154853"/>
                      </a:lnTo>
                      <a:cubicBezTo>
                        <a:pt x="121706" y="154853"/>
                        <a:pt x="126087" y="151900"/>
                        <a:pt x="127706" y="147328"/>
                      </a:cubicBezTo>
                      <a:lnTo>
                        <a:pt x="178094" y="9882"/>
                      </a:lnTo>
                      <a:cubicBezTo>
                        <a:pt x="178951" y="7596"/>
                        <a:pt x="177236" y="5215"/>
                        <a:pt x="174855" y="5215"/>
                      </a:cubicBezTo>
                      <a:lnTo>
                        <a:pt x="154662" y="5215"/>
                      </a:lnTo>
                      <a:cubicBezTo>
                        <a:pt x="127230" y="5215"/>
                        <a:pt x="102084" y="20550"/>
                        <a:pt x="89416" y="44839"/>
                      </a:cubicBezTo>
                      <a:lnTo>
                        <a:pt x="5215" y="207240"/>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24" name="Google Shape;4024;p326"/>
                <p:cNvSpPr/>
                <p:nvPr/>
              </p:nvSpPr>
              <p:spPr>
                <a:xfrm>
                  <a:off x="3008106" y="-1951601"/>
                  <a:ext cx="180975" cy="209550"/>
                </a:xfrm>
                <a:custGeom>
                  <a:rect b="b" l="l" r="r" t="t"/>
                  <a:pathLst>
                    <a:path extrusionOk="0" h="209550" w="180975">
                      <a:moveTo>
                        <a:pt x="5215" y="5215"/>
                      </a:moveTo>
                      <a:lnTo>
                        <a:pt x="89987" y="5215"/>
                      </a:lnTo>
                      <a:lnTo>
                        <a:pt x="99989" y="47315"/>
                      </a:lnTo>
                      <a:cubicBezTo>
                        <a:pt x="101417" y="53411"/>
                        <a:pt x="106847" y="57697"/>
                        <a:pt x="113133" y="57697"/>
                      </a:cubicBezTo>
                      <a:lnTo>
                        <a:pt x="116943" y="57697"/>
                      </a:lnTo>
                      <a:cubicBezTo>
                        <a:pt x="121706" y="57697"/>
                        <a:pt x="126087" y="60650"/>
                        <a:pt x="127706" y="65222"/>
                      </a:cubicBezTo>
                      <a:lnTo>
                        <a:pt x="178094" y="202668"/>
                      </a:lnTo>
                      <a:cubicBezTo>
                        <a:pt x="178951" y="204954"/>
                        <a:pt x="177236" y="207335"/>
                        <a:pt x="174855" y="207335"/>
                      </a:cubicBezTo>
                      <a:lnTo>
                        <a:pt x="154662" y="207335"/>
                      </a:lnTo>
                      <a:cubicBezTo>
                        <a:pt x="127230" y="207335"/>
                        <a:pt x="102084" y="192000"/>
                        <a:pt x="89416" y="167711"/>
                      </a:cubicBezTo>
                      <a:lnTo>
                        <a:pt x="5215" y="5310"/>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4025" name="Google Shape;4025;p326"/>
              <p:cNvGrpSpPr/>
              <p:nvPr/>
            </p:nvGrpSpPr>
            <p:grpSpPr>
              <a:xfrm>
                <a:off x="1733780" y="-3418546"/>
                <a:ext cx="3810000" cy="1676495"/>
                <a:chOff x="1733780" y="-3418546"/>
                <a:chExt cx="3810000" cy="1676495"/>
              </a:xfrm>
            </p:grpSpPr>
            <p:sp>
              <p:nvSpPr>
                <p:cNvPr id="4026" name="Google Shape;4026;p326"/>
                <p:cNvSpPr/>
                <p:nvPr/>
              </p:nvSpPr>
              <p:spPr>
                <a:xfrm>
                  <a:off x="1733780" y="-3310247"/>
                  <a:ext cx="3810000" cy="1457325"/>
                </a:xfrm>
                <a:custGeom>
                  <a:rect b="b" l="l" r="r" t="t"/>
                  <a:pathLst>
                    <a:path extrusionOk="0" h="1457325" w="3810000">
                      <a:moveTo>
                        <a:pt x="238077" y="153995"/>
                      </a:moveTo>
                      <a:cubicBezTo>
                        <a:pt x="123301" y="228862"/>
                        <a:pt x="88440" y="315349"/>
                        <a:pt x="41862" y="441746"/>
                      </a:cubicBezTo>
                      <a:cubicBezTo>
                        <a:pt x="-4715" y="568143"/>
                        <a:pt x="-4715" y="894945"/>
                        <a:pt x="41862" y="1021342"/>
                      </a:cubicBezTo>
                      <a:cubicBezTo>
                        <a:pt x="88440" y="1147739"/>
                        <a:pt x="123396" y="1234226"/>
                        <a:pt x="238077" y="1309092"/>
                      </a:cubicBezTo>
                      <a:cubicBezTo>
                        <a:pt x="352854" y="1383959"/>
                        <a:pt x="455152" y="1456254"/>
                        <a:pt x="549926" y="1456254"/>
                      </a:cubicBezTo>
                      <a:lnTo>
                        <a:pt x="3041952" y="1456254"/>
                      </a:lnTo>
                      <a:cubicBezTo>
                        <a:pt x="3172921" y="1456254"/>
                        <a:pt x="3303413" y="1440252"/>
                        <a:pt x="3430572" y="1408533"/>
                      </a:cubicBezTo>
                      <a:lnTo>
                        <a:pt x="3523060" y="1385483"/>
                      </a:lnTo>
                      <a:cubicBezTo>
                        <a:pt x="3656981" y="1354527"/>
                        <a:pt x="3757565" y="1247180"/>
                        <a:pt x="3782234" y="1115163"/>
                      </a:cubicBezTo>
                      <a:lnTo>
                        <a:pt x="3782234" y="1115354"/>
                      </a:lnTo>
                      <a:cubicBezTo>
                        <a:pt x="3782521" y="1113830"/>
                        <a:pt x="3782806" y="1112306"/>
                        <a:pt x="3783092" y="1110687"/>
                      </a:cubicBezTo>
                      <a:cubicBezTo>
                        <a:pt x="3784140" y="1104591"/>
                        <a:pt x="3785092" y="1098399"/>
                        <a:pt x="3785759" y="1092113"/>
                      </a:cubicBezTo>
                      <a:cubicBezTo>
                        <a:pt x="3800237" y="981528"/>
                        <a:pt x="3807952" y="731591"/>
                        <a:pt x="3807952" y="731591"/>
                      </a:cubicBezTo>
                      <a:cubicBezTo>
                        <a:pt x="3807952" y="731591"/>
                        <a:pt x="3800237" y="481656"/>
                        <a:pt x="3785759" y="371070"/>
                      </a:cubicBezTo>
                      <a:cubicBezTo>
                        <a:pt x="3784997" y="364879"/>
                        <a:pt x="3784140" y="358688"/>
                        <a:pt x="3783092" y="352497"/>
                      </a:cubicBezTo>
                      <a:cubicBezTo>
                        <a:pt x="3782806" y="350877"/>
                        <a:pt x="3782521" y="349353"/>
                        <a:pt x="3782330" y="347829"/>
                      </a:cubicBezTo>
                      <a:lnTo>
                        <a:pt x="3782330" y="348020"/>
                      </a:lnTo>
                      <a:cubicBezTo>
                        <a:pt x="3757660" y="216003"/>
                        <a:pt x="3656981" y="108657"/>
                        <a:pt x="3523155" y="77700"/>
                      </a:cubicBezTo>
                      <a:lnTo>
                        <a:pt x="3430667" y="54650"/>
                      </a:lnTo>
                      <a:cubicBezTo>
                        <a:pt x="3303604" y="22932"/>
                        <a:pt x="3173111" y="6929"/>
                        <a:pt x="3042047" y="6929"/>
                      </a:cubicBezTo>
                      <a:lnTo>
                        <a:pt x="549831" y="6929"/>
                      </a:lnTo>
                      <a:cubicBezTo>
                        <a:pt x="455057" y="6929"/>
                        <a:pt x="352758" y="79319"/>
                        <a:pt x="237982" y="154091"/>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27" name="Google Shape;4027;p326"/>
                <p:cNvSpPr/>
                <p:nvPr/>
              </p:nvSpPr>
              <p:spPr>
                <a:xfrm>
                  <a:off x="1775476" y="-2973538"/>
                  <a:ext cx="104775" cy="390525"/>
                </a:xfrm>
                <a:custGeom>
                  <a:rect b="b" l="l" r="r" t="t"/>
                  <a:pathLst>
                    <a:path extrusionOk="0" h="390525" w="104775">
                      <a:moveTo>
                        <a:pt x="5215" y="91130"/>
                      </a:moveTo>
                      <a:lnTo>
                        <a:pt x="101513" y="5215"/>
                      </a:lnTo>
                      <a:cubicBezTo>
                        <a:pt x="54935" y="143232"/>
                        <a:pt x="53316" y="394787"/>
                        <a:pt x="53316" y="394787"/>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28" name="Google Shape;4028;p326"/>
                <p:cNvSpPr/>
                <p:nvPr/>
              </p:nvSpPr>
              <p:spPr>
                <a:xfrm>
                  <a:off x="2923238" y="-3247847"/>
                  <a:ext cx="1714500" cy="180975"/>
                </a:xfrm>
                <a:custGeom>
                  <a:rect b="b" l="l" r="r" t="t"/>
                  <a:pathLst>
                    <a:path extrusionOk="0" h="180975" w="1714500">
                      <a:moveTo>
                        <a:pt x="5310" y="7967"/>
                      </a:moveTo>
                      <a:lnTo>
                        <a:pt x="10263" y="36637"/>
                      </a:lnTo>
                      <a:cubicBezTo>
                        <a:pt x="10263" y="36637"/>
                        <a:pt x="425648" y="156366"/>
                        <a:pt x="707493" y="173797"/>
                      </a:cubicBezTo>
                      <a:cubicBezTo>
                        <a:pt x="989433" y="191228"/>
                        <a:pt x="1351097" y="186275"/>
                        <a:pt x="1505784" y="148841"/>
                      </a:cubicBezTo>
                      <a:cubicBezTo>
                        <a:pt x="1636276" y="117314"/>
                        <a:pt x="1700379" y="88358"/>
                        <a:pt x="1714667" y="64355"/>
                      </a:cubicBezTo>
                      <a:cubicBezTo>
                        <a:pt x="1721048" y="53591"/>
                        <a:pt x="1711428" y="39875"/>
                        <a:pt x="1698855" y="39018"/>
                      </a:cubicBezTo>
                      <a:cubicBezTo>
                        <a:pt x="1616464" y="33589"/>
                        <a:pt x="1302234" y="13301"/>
                        <a:pt x="1124117" y="7967"/>
                      </a:cubicBezTo>
                      <a:cubicBezTo>
                        <a:pt x="917901" y="1775"/>
                        <a:pt x="27313" y="7967"/>
                        <a:pt x="5215" y="7967"/>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29" name="Google Shape;4029;p326"/>
                <p:cNvSpPr/>
                <p:nvPr/>
              </p:nvSpPr>
              <p:spPr>
                <a:xfrm>
                  <a:off x="3127835" y="-3221378"/>
                  <a:ext cx="704850" cy="142875"/>
                </a:xfrm>
                <a:custGeom>
                  <a:rect b="b" l="l" r="r" t="t"/>
                  <a:pathLst>
                    <a:path extrusionOk="0" h="142875" w="704850">
                      <a:moveTo>
                        <a:pt x="625483" y="5215"/>
                      </a:moveTo>
                      <a:lnTo>
                        <a:pt x="5215" y="5215"/>
                      </a:lnTo>
                      <a:lnTo>
                        <a:pt x="11406" y="50078"/>
                      </a:lnTo>
                      <a:cubicBezTo>
                        <a:pt x="11406" y="50078"/>
                        <a:pt x="146089" y="87511"/>
                        <a:pt x="381452" y="121610"/>
                      </a:cubicBezTo>
                      <a:cubicBezTo>
                        <a:pt x="473464" y="134945"/>
                        <a:pt x="580430" y="139136"/>
                        <a:pt x="703397" y="142280"/>
                      </a:cubicBezTo>
                      <a:lnTo>
                        <a:pt x="625388" y="5215"/>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30" name="Google Shape;4030;p326"/>
                <p:cNvSpPr/>
                <p:nvPr/>
              </p:nvSpPr>
              <p:spPr>
                <a:xfrm>
                  <a:off x="3857260" y="-3220426"/>
                  <a:ext cx="504825" cy="142875"/>
                </a:xfrm>
                <a:custGeom>
                  <a:rect b="b" l="l" r="r" t="t"/>
                  <a:pathLst>
                    <a:path extrusionOk="0" h="142875" w="504825">
                      <a:moveTo>
                        <a:pt x="479369" y="17312"/>
                      </a:moveTo>
                      <a:cubicBezTo>
                        <a:pt x="298585" y="9787"/>
                        <a:pt x="116467" y="6549"/>
                        <a:pt x="5215" y="5215"/>
                      </a:cubicBezTo>
                      <a:lnTo>
                        <a:pt x="37600" y="142947"/>
                      </a:lnTo>
                      <a:cubicBezTo>
                        <a:pt x="40172" y="142947"/>
                        <a:pt x="42743" y="143042"/>
                        <a:pt x="45410" y="143137"/>
                      </a:cubicBezTo>
                      <a:cubicBezTo>
                        <a:pt x="250769" y="148090"/>
                        <a:pt x="400884" y="133326"/>
                        <a:pt x="508135" y="113038"/>
                      </a:cubicBezTo>
                      <a:lnTo>
                        <a:pt x="479369" y="17312"/>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31" name="Google Shape;4031;p326"/>
                <p:cNvSpPr/>
                <p:nvPr/>
              </p:nvSpPr>
              <p:spPr>
                <a:xfrm>
                  <a:off x="4360751" y="-3206996"/>
                  <a:ext cx="228600" cy="95250"/>
                </a:xfrm>
                <a:custGeom>
                  <a:rect b="b" l="l" r="r" t="t"/>
                  <a:pathLst>
                    <a:path extrusionOk="0" h="95250" w="228600">
                      <a:moveTo>
                        <a:pt x="33314" y="93893"/>
                      </a:moveTo>
                      <a:cubicBezTo>
                        <a:pt x="146661" y="69794"/>
                        <a:pt x="205812" y="40362"/>
                        <a:pt x="228767" y="26742"/>
                      </a:cubicBezTo>
                      <a:cubicBezTo>
                        <a:pt x="232672" y="24455"/>
                        <a:pt x="231243" y="18455"/>
                        <a:pt x="226767" y="18074"/>
                      </a:cubicBezTo>
                      <a:cubicBezTo>
                        <a:pt x="157520" y="12835"/>
                        <a:pt x="81891" y="8644"/>
                        <a:pt x="5215" y="5215"/>
                      </a:cubicBezTo>
                      <a:lnTo>
                        <a:pt x="33314" y="93893"/>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32" name="Google Shape;4032;p326"/>
                <p:cNvSpPr/>
                <p:nvPr/>
              </p:nvSpPr>
              <p:spPr>
                <a:xfrm>
                  <a:off x="1863010" y="-3230478"/>
                  <a:ext cx="247650" cy="266700"/>
                </a:xfrm>
                <a:custGeom>
                  <a:rect b="b" l="l" r="r" t="t"/>
                  <a:pathLst>
                    <a:path extrusionOk="0" h="266700" w="247650">
                      <a:moveTo>
                        <a:pt x="13978" y="262155"/>
                      </a:moveTo>
                      <a:lnTo>
                        <a:pt x="244007" y="36222"/>
                      </a:lnTo>
                      <a:cubicBezTo>
                        <a:pt x="246102" y="34222"/>
                        <a:pt x="247245" y="31460"/>
                        <a:pt x="247245" y="28602"/>
                      </a:cubicBezTo>
                      <a:lnTo>
                        <a:pt x="247245" y="9171"/>
                      </a:lnTo>
                      <a:cubicBezTo>
                        <a:pt x="247245" y="6314"/>
                        <a:pt x="244292" y="4409"/>
                        <a:pt x="241721" y="5552"/>
                      </a:cubicBezTo>
                      <a:cubicBezTo>
                        <a:pt x="211050" y="19744"/>
                        <a:pt x="61412" y="96706"/>
                        <a:pt x="5215" y="269966"/>
                      </a:cubicBezTo>
                      <a:lnTo>
                        <a:pt x="13978" y="262155"/>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33" name="Google Shape;4033;p326"/>
                <p:cNvSpPr/>
                <p:nvPr/>
              </p:nvSpPr>
              <p:spPr>
                <a:xfrm>
                  <a:off x="1809765" y="-3198709"/>
                  <a:ext cx="238125" cy="228600"/>
                </a:xfrm>
                <a:custGeom>
                  <a:rect b="b" l="l" r="r" t="t"/>
                  <a:pathLst>
                    <a:path extrusionOk="0" h="228600" w="238125">
                      <a:moveTo>
                        <a:pt x="5215" y="230386"/>
                      </a:moveTo>
                      <a:cubicBezTo>
                        <a:pt x="5215" y="230386"/>
                        <a:pt x="112085" y="72842"/>
                        <a:pt x="239721"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34" name="Google Shape;4034;p326"/>
                <p:cNvSpPr/>
                <p:nvPr/>
              </p:nvSpPr>
              <p:spPr>
                <a:xfrm>
                  <a:off x="2105040" y="-3287365"/>
                  <a:ext cx="3143250" cy="95250"/>
                </a:xfrm>
                <a:custGeom>
                  <a:rect b="b" l="l" r="r" t="t"/>
                  <a:pathLst>
                    <a:path extrusionOk="0" h="95250" w="3143250">
                      <a:moveTo>
                        <a:pt x="5215" y="91204"/>
                      </a:moveTo>
                      <a:cubicBezTo>
                        <a:pt x="5215" y="91204"/>
                        <a:pt x="178570" y="33768"/>
                        <a:pt x="438031" y="23767"/>
                      </a:cubicBezTo>
                      <a:cubicBezTo>
                        <a:pt x="697492" y="13861"/>
                        <a:pt x="1372910" y="1383"/>
                        <a:pt x="1757434" y="6336"/>
                      </a:cubicBezTo>
                      <a:cubicBezTo>
                        <a:pt x="2141958" y="11289"/>
                        <a:pt x="2607826" y="8051"/>
                        <a:pt x="2859096" y="35007"/>
                      </a:cubicBezTo>
                      <a:cubicBezTo>
                        <a:pt x="2984635" y="48437"/>
                        <a:pt x="3143417" y="91776"/>
                        <a:pt x="3143417" y="91776"/>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35" name="Google Shape;4035;p326"/>
                <p:cNvSpPr/>
                <p:nvPr/>
              </p:nvSpPr>
              <p:spPr>
                <a:xfrm>
                  <a:off x="5198951" y="-3230618"/>
                  <a:ext cx="228600" cy="228600"/>
                </a:xfrm>
                <a:custGeom>
                  <a:rect b="b" l="l" r="r" t="t"/>
                  <a:pathLst>
                    <a:path extrusionOk="0" h="228600" w="228600">
                      <a:moveTo>
                        <a:pt x="191429" y="219813"/>
                      </a:moveTo>
                      <a:lnTo>
                        <a:pt x="229719" y="224766"/>
                      </a:lnTo>
                      <a:cubicBezTo>
                        <a:pt x="229719" y="224766"/>
                        <a:pt x="197335" y="109990"/>
                        <a:pt x="103322" y="30170"/>
                      </a:cubicBezTo>
                      <a:cubicBezTo>
                        <a:pt x="103322" y="30170"/>
                        <a:pt x="45125" y="13502"/>
                        <a:pt x="5215" y="5215"/>
                      </a:cubicBezTo>
                      <a:cubicBezTo>
                        <a:pt x="5215" y="5215"/>
                        <a:pt x="73414" y="42648"/>
                        <a:pt x="117515" y="101703"/>
                      </a:cubicBezTo>
                      <a:cubicBezTo>
                        <a:pt x="158853" y="157043"/>
                        <a:pt x="181523" y="186476"/>
                        <a:pt x="191524" y="219813"/>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36" name="Google Shape;4036;p326"/>
                <p:cNvSpPr/>
                <p:nvPr/>
              </p:nvSpPr>
              <p:spPr>
                <a:xfrm>
                  <a:off x="1871773" y="-3245000"/>
                  <a:ext cx="1057275" cy="276225"/>
                </a:xfrm>
                <a:custGeom>
                  <a:rect b="b" l="l" r="r" t="t"/>
                  <a:pathLst>
                    <a:path extrusionOk="0" h="276225" w="1057275">
                      <a:moveTo>
                        <a:pt x="5215" y="276677"/>
                      </a:moveTo>
                      <a:cubicBezTo>
                        <a:pt x="5215" y="276677"/>
                        <a:pt x="366974" y="58841"/>
                        <a:pt x="1056680"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37" name="Google Shape;4037;p326"/>
                <p:cNvSpPr/>
                <p:nvPr/>
              </p:nvSpPr>
              <p:spPr>
                <a:xfrm>
                  <a:off x="1889299" y="-2965823"/>
                  <a:ext cx="723900" cy="142875"/>
                </a:xfrm>
                <a:custGeom>
                  <a:rect b="b" l="l" r="r" t="t"/>
                  <a:pathLst>
                    <a:path extrusionOk="0" h="142875" w="723900">
                      <a:moveTo>
                        <a:pt x="5215" y="146280"/>
                      </a:moveTo>
                      <a:cubicBezTo>
                        <a:pt x="5215" y="146280"/>
                        <a:pt x="212288" y="16359"/>
                        <a:pt x="721209" y="5215"/>
                      </a:cubicBezTo>
                      <a:cubicBezTo>
                        <a:pt x="721209" y="5215"/>
                        <a:pt x="269629" y="43982"/>
                        <a:pt x="5215" y="146280"/>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38" name="Google Shape;4038;p326"/>
                <p:cNvSpPr/>
                <p:nvPr/>
              </p:nvSpPr>
              <p:spPr>
                <a:xfrm>
                  <a:off x="5016738" y="-3063359"/>
                  <a:ext cx="371475" cy="57150"/>
                </a:xfrm>
                <a:custGeom>
                  <a:rect b="b" l="l" r="r" t="t"/>
                  <a:pathLst>
                    <a:path extrusionOk="0" h="57150" w="371475">
                      <a:moveTo>
                        <a:pt x="5215" y="5215"/>
                      </a:moveTo>
                      <a:cubicBezTo>
                        <a:pt x="5215" y="5215"/>
                        <a:pt x="153233" y="8549"/>
                        <a:pt x="373547" y="52649"/>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39" name="Google Shape;4039;p326"/>
                <p:cNvSpPr/>
                <p:nvPr/>
              </p:nvSpPr>
              <p:spPr>
                <a:xfrm>
                  <a:off x="5434790" y="-2964108"/>
                  <a:ext cx="85725" cy="19050"/>
                </a:xfrm>
                <a:custGeom>
                  <a:rect b="b" l="l" r="r" t="t"/>
                  <a:pathLst>
                    <a:path extrusionOk="0" h="19050" w="85725">
                      <a:moveTo>
                        <a:pt x="5215" y="5215"/>
                      </a:moveTo>
                      <a:lnTo>
                        <a:pt x="83511" y="15597"/>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40" name="Google Shape;4040;p326"/>
                <p:cNvSpPr/>
                <p:nvPr/>
              </p:nvSpPr>
              <p:spPr>
                <a:xfrm>
                  <a:off x="4253119" y="-3134825"/>
                  <a:ext cx="1095375" cy="57150"/>
                </a:xfrm>
                <a:custGeom>
                  <a:rect b="b" l="l" r="r" t="t"/>
                  <a:pathLst>
                    <a:path extrusionOk="0" h="57150" w="1095375">
                      <a:moveTo>
                        <a:pt x="5215" y="59822"/>
                      </a:moveTo>
                      <a:cubicBezTo>
                        <a:pt x="5215" y="59822"/>
                        <a:pt x="311539" y="34962"/>
                        <a:pt x="467844" y="21722"/>
                      </a:cubicBezTo>
                      <a:cubicBezTo>
                        <a:pt x="624150" y="8482"/>
                        <a:pt x="632532" y="-6472"/>
                        <a:pt x="825413" y="19341"/>
                      </a:cubicBezTo>
                      <a:cubicBezTo>
                        <a:pt x="1018294" y="45154"/>
                        <a:pt x="1097066" y="51821"/>
                        <a:pt x="1097066" y="51821"/>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41" name="Google Shape;4041;p326"/>
                <p:cNvSpPr/>
                <p:nvPr/>
              </p:nvSpPr>
              <p:spPr>
                <a:xfrm>
                  <a:off x="4609353" y="-3214520"/>
                  <a:ext cx="704850" cy="85725"/>
                </a:xfrm>
                <a:custGeom>
                  <a:rect b="b" l="l" r="r" t="t"/>
                  <a:pathLst>
                    <a:path extrusionOk="0" h="85725" w="704850">
                      <a:moveTo>
                        <a:pt x="5215" y="5215"/>
                      </a:moveTo>
                      <a:cubicBezTo>
                        <a:pt x="5215" y="5215"/>
                        <a:pt x="159806" y="11406"/>
                        <a:pt x="344400" y="35600"/>
                      </a:cubicBezTo>
                      <a:cubicBezTo>
                        <a:pt x="528995" y="59793"/>
                        <a:pt x="706922" y="85606"/>
                        <a:pt x="706922" y="85606"/>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42" name="Google Shape;4042;p326"/>
                <p:cNvSpPr/>
                <p:nvPr/>
              </p:nvSpPr>
              <p:spPr>
                <a:xfrm>
                  <a:off x="1787382" y="-3216425"/>
                  <a:ext cx="1143000" cy="371475"/>
                </a:xfrm>
                <a:custGeom>
                  <a:rect b="b" l="l" r="r" t="t"/>
                  <a:pathLst>
                    <a:path extrusionOk="0" h="371475" w="1143000">
                      <a:moveTo>
                        <a:pt x="5215" y="371927"/>
                      </a:moveTo>
                      <a:cubicBezTo>
                        <a:pt x="5215" y="371927"/>
                        <a:pt x="34647" y="310967"/>
                        <a:pt x="80843" y="277249"/>
                      </a:cubicBezTo>
                      <a:cubicBezTo>
                        <a:pt x="80843" y="277249"/>
                        <a:pt x="393930" y="85130"/>
                        <a:pt x="1146119"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43" name="Google Shape;4043;p326"/>
                <p:cNvSpPr/>
                <p:nvPr/>
              </p:nvSpPr>
              <p:spPr>
                <a:xfrm>
                  <a:off x="1775476" y="-2583965"/>
                  <a:ext cx="104775" cy="390525"/>
                </a:xfrm>
                <a:custGeom>
                  <a:rect b="b" l="l" r="r" t="t"/>
                  <a:pathLst>
                    <a:path extrusionOk="0" h="390525" w="104775">
                      <a:moveTo>
                        <a:pt x="5215" y="308872"/>
                      </a:moveTo>
                      <a:lnTo>
                        <a:pt x="101513" y="394787"/>
                      </a:lnTo>
                      <a:cubicBezTo>
                        <a:pt x="54935" y="256770"/>
                        <a:pt x="53316" y="5215"/>
                        <a:pt x="53316"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44" name="Google Shape;4044;p326"/>
                <p:cNvSpPr/>
                <p:nvPr/>
              </p:nvSpPr>
              <p:spPr>
                <a:xfrm>
                  <a:off x="2923238" y="-2098412"/>
                  <a:ext cx="1714500" cy="180975"/>
                </a:xfrm>
                <a:custGeom>
                  <a:rect b="b" l="l" r="r" t="t"/>
                  <a:pathLst>
                    <a:path extrusionOk="0" h="180975" w="1714500">
                      <a:moveTo>
                        <a:pt x="5310" y="180697"/>
                      </a:moveTo>
                      <a:lnTo>
                        <a:pt x="10263" y="152026"/>
                      </a:lnTo>
                      <a:cubicBezTo>
                        <a:pt x="10263" y="152026"/>
                        <a:pt x="425648" y="32297"/>
                        <a:pt x="707493" y="14866"/>
                      </a:cubicBezTo>
                      <a:cubicBezTo>
                        <a:pt x="989433" y="-2564"/>
                        <a:pt x="1351097" y="2388"/>
                        <a:pt x="1505784" y="39822"/>
                      </a:cubicBezTo>
                      <a:cubicBezTo>
                        <a:pt x="1636276" y="71350"/>
                        <a:pt x="1700379" y="100305"/>
                        <a:pt x="1714667" y="124309"/>
                      </a:cubicBezTo>
                      <a:cubicBezTo>
                        <a:pt x="1721048" y="135072"/>
                        <a:pt x="1711428" y="148788"/>
                        <a:pt x="1698855" y="149645"/>
                      </a:cubicBezTo>
                      <a:cubicBezTo>
                        <a:pt x="1616464" y="155074"/>
                        <a:pt x="1302234" y="175363"/>
                        <a:pt x="1124117" y="180697"/>
                      </a:cubicBezTo>
                      <a:cubicBezTo>
                        <a:pt x="917901" y="186888"/>
                        <a:pt x="27313" y="180697"/>
                        <a:pt x="5215" y="180697"/>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45" name="Google Shape;4045;p326"/>
                <p:cNvSpPr/>
                <p:nvPr/>
              </p:nvSpPr>
              <p:spPr>
                <a:xfrm>
                  <a:off x="3127835" y="-2083713"/>
                  <a:ext cx="704850" cy="142875"/>
                </a:xfrm>
                <a:custGeom>
                  <a:rect b="b" l="l" r="r" t="t"/>
                  <a:pathLst>
                    <a:path extrusionOk="0" h="142875" w="704850">
                      <a:moveTo>
                        <a:pt x="625483" y="142280"/>
                      </a:moveTo>
                      <a:lnTo>
                        <a:pt x="5215" y="142280"/>
                      </a:lnTo>
                      <a:lnTo>
                        <a:pt x="11406" y="97417"/>
                      </a:lnTo>
                      <a:cubicBezTo>
                        <a:pt x="11406" y="97417"/>
                        <a:pt x="146089" y="59984"/>
                        <a:pt x="381452" y="25884"/>
                      </a:cubicBezTo>
                      <a:cubicBezTo>
                        <a:pt x="473464" y="12549"/>
                        <a:pt x="580430" y="8358"/>
                        <a:pt x="703397" y="5215"/>
                      </a:cubicBezTo>
                      <a:lnTo>
                        <a:pt x="625388" y="142375"/>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46" name="Google Shape;4046;p326"/>
                <p:cNvSpPr/>
                <p:nvPr/>
              </p:nvSpPr>
              <p:spPr>
                <a:xfrm>
                  <a:off x="3857260" y="-2086486"/>
                  <a:ext cx="504825" cy="142875"/>
                </a:xfrm>
                <a:custGeom>
                  <a:rect b="b" l="l" r="r" t="t"/>
                  <a:pathLst>
                    <a:path extrusionOk="0" h="142875" w="504825">
                      <a:moveTo>
                        <a:pt x="479369" y="132004"/>
                      </a:moveTo>
                      <a:cubicBezTo>
                        <a:pt x="298585" y="139528"/>
                        <a:pt x="116467" y="142767"/>
                        <a:pt x="5215" y="144100"/>
                      </a:cubicBezTo>
                      <a:lnTo>
                        <a:pt x="37600" y="6369"/>
                      </a:lnTo>
                      <a:cubicBezTo>
                        <a:pt x="40172" y="6369"/>
                        <a:pt x="42743" y="6274"/>
                        <a:pt x="45410" y="6178"/>
                      </a:cubicBezTo>
                      <a:cubicBezTo>
                        <a:pt x="250769" y="1225"/>
                        <a:pt x="400884" y="15989"/>
                        <a:pt x="508135" y="36277"/>
                      </a:cubicBezTo>
                      <a:lnTo>
                        <a:pt x="479369" y="132004"/>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47" name="Google Shape;4047;p326"/>
                <p:cNvSpPr/>
                <p:nvPr/>
              </p:nvSpPr>
              <p:spPr>
                <a:xfrm>
                  <a:off x="4360751" y="-2049613"/>
                  <a:ext cx="228600" cy="95250"/>
                </a:xfrm>
                <a:custGeom>
                  <a:rect b="b" l="l" r="r" t="t"/>
                  <a:pathLst>
                    <a:path extrusionOk="0" h="95250" w="228600">
                      <a:moveTo>
                        <a:pt x="33314" y="5215"/>
                      </a:moveTo>
                      <a:cubicBezTo>
                        <a:pt x="146661" y="29313"/>
                        <a:pt x="205812" y="58745"/>
                        <a:pt x="228767" y="72366"/>
                      </a:cubicBezTo>
                      <a:cubicBezTo>
                        <a:pt x="232672" y="74652"/>
                        <a:pt x="231243" y="80653"/>
                        <a:pt x="226767" y="81034"/>
                      </a:cubicBezTo>
                      <a:cubicBezTo>
                        <a:pt x="157520" y="86272"/>
                        <a:pt x="81891" y="90464"/>
                        <a:pt x="5215" y="93893"/>
                      </a:cubicBezTo>
                      <a:lnTo>
                        <a:pt x="33314" y="5215"/>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48" name="Google Shape;4048;p326"/>
                <p:cNvSpPr/>
                <p:nvPr/>
              </p:nvSpPr>
              <p:spPr>
                <a:xfrm>
                  <a:off x="1863010" y="-2202204"/>
                  <a:ext cx="247650" cy="266700"/>
                </a:xfrm>
                <a:custGeom>
                  <a:rect b="b" l="l" r="r" t="t"/>
                  <a:pathLst>
                    <a:path extrusionOk="0" h="266700" w="247650">
                      <a:moveTo>
                        <a:pt x="13978" y="13026"/>
                      </a:moveTo>
                      <a:lnTo>
                        <a:pt x="244007" y="238959"/>
                      </a:lnTo>
                      <a:cubicBezTo>
                        <a:pt x="246102" y="240959"/>
                        <a:pt x="247245" y="243721"/>
                        <a:pt x="247245" y="246579"/>
                      </a:cubicBezTo>
                      <a:lnTo>
                        <a:pt x="247245" y="266009"/>
                      </a:lnTo>
                      <a:cubicBezTo>
                        <a:pt x="247245" y="268867"/>
                        <a:pt x="244292" y="270772"/>
                        <a:pt x="241721" y="269629"/>
                      </a:cubicBezTo>
                      <a:cubicBezTo>
                        <a:pt x="211050" y="255437"/>
                        <a:pt x="61412" y="178475"/>
                        <a:pt x="5215" y="5215"/>
                      </a:cubicBezTo>
                      <a:lnTo>
                        <a:pt x="13978" y="13026"/>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49" name="Google Shape;4049;p326"/>
                <p:cNvSpPr/>
                <p:nvPr/>
              </p:nvSpPr>
              <p:spPr>
                <a:xfrm>
                  <a:off x="1809765" y="-2194393"/>
                  <a:ext cx="238125" cy="228600"/>
                </a:xfrm>
                <a:custGeom>
                  <a:rect b="b" l="l" r="r" t="t"/>
                  <a:pathLst>
                    <a:path extrusionOk="0" h="228600" w="238125">
                      <a:moveTo>
                        <a:pt x="5215" y="5215"/>
                      </a:moveTo>
                      <a:cubicBezTo>
                        <a:pt x="5215" y="5215"/>
                        <a:pt x="112085" y="162759"/>
                        <a:pt x="239721" y="230386"/>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50" name="Google Shape;4050;p326"/>
                <p:cNvSpPr/>
                <p:nvPr/>
              </p:nvSpPr>
              <p:spPr>
                <a:xfrm>
                  <a:off x="2105040" y="-1967126"/>
                  <a:ext cx="3143250" cy="95250"/>
                </a:xfrm>
                <a:custGeom>
                  <a:rect b="b" l="l" r="r" t="t"/>
                  <a:pathLst>
                    <a:path extrusionOk="0" h="95250" w="3143250">
                      <a:moveTo>
                        <a:pt x="5215" y="5786"/>
                      </a:moveTo>
                      <a:cubicBezTo>
                        <a:pt x="5215" y="5786"/>
                        <a:pt x="178570" y="63222"/>
                        <a:pt x="438031" y="73223"/>
                      </a:cubicBezTo>
                      <a:cubicBezTo>
                        <a:pt x="697492" y="83129"/>
                        <a:pt x="1372910" y="95607"/>
                        <a:pt x="1757434" y="90654"/>
                      </a:cubicBezTo>
                      <a:cubicBezTo>
                        <a:pt x="2141863" y="85701"/>
                        <a:pt x="2607826" y="88939"/>
                        <a:pt x="2859096" y="61984"/>
                      </a:cubicBezTo>
                      <a:cubicBezTo>
                        <a:pt x="2984635" y="48554"/>
                        <a:pt x="3143417" y="5215"/>
                        <a:pt x="3143417"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51" name="Google Shape;4051;p326"/>
                <p:cNvSpPr/>
                <p:nvPr/>
              </p:nvSpPr>
              <p:spPr>
                <a:xfrm>
                  <a:off x="5198951" y="-2156960"/>
                  <a:ext cx="228600" cy="228600"/>
                </a:xfrm>
                <a:custGeom>
                  <a:rect b="b" l="l" r="r" t="t"/>
                  <a:pathLst>
                    <a:path extrusionOk="0" h="228600" w="228600">
                      <a:moveTo>
                        <a:pt x="191429" y="10168"/>
                      </a:moveTo>
                      <a:lnTo>
                        <a:pt x="229719" y="5215"/>
                      </a:lnTo>
                      <a:cubicBezTo>
                        <a:pt x="229719" y="5215"/>
                        <a:pt x="197335" y="119991"/>
                        <a:pt x="103322" y="199811"/>
                      </a:cubicBezTo>
                      <a:cubicBezTo>
                        <a:pt x="103322" y="199811"/>
                        <a:pt x="45125" y="216480"/>
                        <a:pt x="5215" y="224766"/>
                      </a:cubicBezTo>
                      <a:cubicBezTo>
                        <a:pt x="5215" y="224766"/>
                        <a:pt x="73414" y="187333"/>
                        <a:pt x="117515" y="128278"/>
                      </a:cubicBezTo>
                      <a:cubicBezTo>
                        <a:pt x="158853" y="72938"/>
                        <a:pt x="181523" y="43506"/>
                        <a:pt x="191524" y="10168"/>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52" name="Google Shape;4052;p326"/>
                <p:cNvSpPr/>
                <p:nvPr/>
              </p:nvSpPr>
              <p:spPr>
                <a:xfrm>
                  <a:off x="1871773" y="-2194393"/>
                  <a:ext cx="1057275" cy="276225"/>
                </a:xfrm>
                <a:custGeom>
                  <a:rect b="b" l="l" r="r" t="t"/>
                  <a:pathLst>
                    <a:path extrusionOk="0" h="276225" w="1057275">
                      <a:moveTo>
                        <a:pt x="5215" y="5215"/>
                      </a:moveTo>
                      <a:cubicBezTo>
                        <a:pt x="5215" y="5215"/>
                        <a:pt x="366974" y="223052"/>
                        <a:pt x="1056680" y="276677"/>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53" name="Google Shape;4053;p326"/>
                <p:cNvSpPr/>
                <p:nvPr/>
              </p:nvSpPr>
              <p:spPr>
                <a:xfrm>
                  <a:off x="1889299" y="-2343269"/>
                  <a:ext cx="723900" cy="142875"/>
                </a:xfrm>
                <a:custGeom>
                  <a:rect b="b" l="l" r="r" t="t"/>
                  <a:pathLst>
                    <a:path extrusionOk="0" h="142875" w="723900">
                      <a:moveTo>
                        <a:pt x="5215" y="5215"/>
                      </a:moveTo>
                      <a:cubicBezTo>
                        <a:pt x="5215" y="5215"/>
                        <a:pt x="212288" y="135136"/>
                        <a:pt x="721209" y="146280"/>
                      </a:cubicBezTo>
                      <a:cubicBezTo>
                        <a:pt x="721209" y="146280"/>
                        <a:pt x="269629" y="107513"/>
                        <a:pt x="5215" y="5215"/>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54" name="Google Shape;4054;p326"/>
                <p:cNvSpPr/>
                <p:nvPr/>
              </p:nvSpPr>
              <p:spPr>
                <a:xfrm>
                  <a:off x="2627518" y="-3184189"/>
                  <a:ext cx="1847850" cy="1209675"/>
                </a:xfrm>
                <a:custGeom>
                  <a:rect b="b" l="l" r="r" t="t"/>
                  <a:pathLst>
                    <a:path extrusionOk="0" h="1209675" w="1847850">
                      <a:moveTo>
                        <a:pt x="1842937" y="1043684"/>
                      </a:moveTo>
                      <a:cubicBezTo>
                        <a:pt x="1508610" y="1023682"/>
                        <a:pt x="1177045" y="1031587"/>
                        <a:pt x="1010928" y="1041589"/>
                      </a:cubicBezTo>
                      <a:cubicBezTo>
                        <a:pt x="844812" y="1051590"/>
                        <a:pt x="363324" y="1180463"/>
                        <a:pt x="281028" y="1199132"/>
                      </a:cubicBezTo>
                      <a:cubicBezTo>
                        <a:pt x="198732" y="1217801"/>
                        <a:pt x="155012" y="1205324"/>
                        <a:pt x="77669" y="1020729"/>
                      </a:cubicBezTo>
                      <a:cubicBezTo>
                        <a:pt x="326" y="836134"/>
                        <a:pt x="5279" y="605344"/>
                        <a:pt x="5279" y="605344"/>
                      </a:cubicBezTo>
                      <a:cubicBezTo>
                        <a:pt x="5279" y="605344"/>
                        <a:pt x="326" y="374553"/>
                        <a:pt x="77669" y="189958"/>
                      </a:cubicBezTo>
                      <a:cubicBezTo>
                        <a:pt x="155012" y="5364"/>
                        <a:pt x="198636" y="-7114"/>
                        <a:pt x="281028" y="11555"/>
                      </a:cubicBezTo>
                      <a:cubicBezTo>
                        <a:pt x="363324" y="30224"/>
                        <a:pt x="844812" y="159193"/>
                        <a:pt x="1010928" y="169099"/>
                      </a:cubicBezTo>
                      <a:cubicBezTo>
                        <a:pt x="1177045" y="179100"/>
                        <a:pt x="1508705" y="187196"/>
                        <a:pt x="1843032" y="167194"/>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55" name="Google Shape;4055;p326"/>
                <p:cNvSpPr/>
                <p:nvPr/>
              </p:nvSpPr>
              <p:spPr>
                <a:xfrm>
                  <a:off x="4461240" y="-3067387"/>
                  <a:ext cx="676275" cy="971550"/>
                </a:xfrm>
                <a:custGeom>
                  <a:rect b="b" l="l" r="r" t="t"/>
                  <a:pathLst>
                    <a:path extrusionOk="0" h="971550" w="676275">
                      <a:moveTo>
                        <a:pt x="83415" y="488637"/>
                      </a:moveTo>
                      <a:cubicBezTo>
                        <a:pt x="83415" y="602270"/>
                        <a:pt x="71795" y="780102"/>
                        <a:pt x="5215" y="936407"/>
                      </a:cubicBezTo>
                      <a:cubicBezTo>
                        <a:pt x="5215" y="936407"/>
                        <a:pt x="357830" y="986318"/>
                        <a:pt x="560713" y="968030"/>
                      </a:cubicBezTo>
                      <a:cubicBezTo>
                        <a:pt x="560713" y="968030"/>
                        <a:pt x="675489" y="809248"/>
                        <a:pt x="675489" y="488637"/>
                      </a:cubicBezTo>
                      <a:cubicBezTo>
                        <a:pt x="675489" y="168025"/>
                        <a:pt x="560713" y="9243"/>
                        <a:pt x="560713" y="9243"/>
                      </a:cubicBezTo>
                      <a:cubicBezTo>
                        <a:pt x="357830" y="-9045"/>
                        <a:pt x="5215" y="40866"/>
                        <a:pt x="5215" y="40866"/>
                      </a:cubicBezTo>
                      <a:cubicBezTo>
                        <a:pt x="71700" y="197171"/>
                        <a:pt x="83415" y="375003"/>
                        <a:pt x="83415" y="488637"/>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56" name="Google Shape;4056;p326"/>
                <p:cNvSpPr/>
                <p:nvPr/>
              </p:nvSpPr>
              <p:spPr>
                <a:xfrm>
                  <a:off x="4496387" y="-3042465"/>
                  <a:ext cx="619125" cy="923925"/>
                </a:xfrm>
                <a:custGeom>
                  <a:rect b="b" l="l" r="r" t="t"/>
                  <a:pathLst>
                    <a:path extrusionOk="0" h="923925" w="619125">
                      <a:moveTo>
                        <a:pt x="615386" y="463714"/>
                      </a:moveTo>
                      <a:cubicBezTo>
                        <a:pt x="615386" y="728985"/>
                        <a:pt x="534234" y="881480"/>
                        <a:pt x="511278" y="919295"/>
                      </a:cubicBezTo>
                      <a:cubicBezTo>
                        <a:pt x="347924" y="931487"/>
                        <a:pt x="93702" y="902245"/>
                        <a:pt x="5215" y="891005"/>
                      </a:cubicBezTo>
                      <a:cubicBezTo>
                        <a:pt x="61031" y="742797"/>
                        <a:pt x="73223" y="578681"/>
                        <a:pt x="73223" y="463714"/>
                      </a:cubicBezTo>
                      <a:cubicBezTo>
                        <a:pt x="73223" y="348747"/>
                        <a:pt x="61031" y="184632"/>
                        <a:pt x="5215" y="36423"/>
                      </a:cubicBezTo>
                      <a:cubicBezTo>
                        <a:pt x="93702" y="25183"/>
                        <a:pt x="347924" y="-4059"/>
                        <a:pt x="511278" y="8133"/>
                      </a:cubicBezTo>
                      <a:cubicBezTo>
                        <a:pt x="534138" y="45757"/>
                        <a:pt x="615386" y="198252"/>
                        <a:pt x="615386" y="463619"/>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57" name="Google Shape;4057;p326"/>
                <p:cNvSpPr/>
                <p:nvPr/>
              </p:nvSpPr>
              <p:spPr>
                <a:xfrm>
                  <a:off x="5016738" y="-2152007"/>
                  <a:ext cx="371475" cy="57150"/>
                </a:xfrm>
                <a:custGeom>
                  <a:rect b="b" l="l" r="r" t="t"/>
                  <a:pathLst>
                    <a:path extrusionOk="0" h="57150" w="371475">
                      <a:moveTo>
                        <a:pt x="5215" y="52649"/>
                      </a:moveTo>
                      <a:cubicBezTo>
                        <a:pt x="5215" y="52649"/>
                        <a:pt x="153233" y="49316"/>
                        <a:pt x="373547"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58" name="Google Shape;4058;p326"/>
                <p:cNvSpPr/>
                <p:nvPr/>
              </p:nvSpPr>
              <p:spPr>
                <a:xfrm>
                  <a:off x="5423360" y="-3010971"/>
                  <a:ext cx="47625" cy="857250"/>
                </a:xfrm>
                <a:custGeom>
                  <a:rect b="b" l="l" r="r" t="t"/>
                  <a:pathLst>
                    <a:path extrusionOk="0" h="857250" w="47625">
                      <a:moveTo>
                        <a:pt x="5215" y="859226"/>
                      </a:moveTo>
                      <a:cubicBezTo>
                        <a:pt x="5215" y="859226"/>
                        <a:pt x="47601" y="681490"/>
                        <a:pt x="47601" y="432221"/>
                      </a:cubicBezTo>
                      <a:cubicBezTo>
                        <a:pt x="47601" y="182951"/>
                        <a:pt x="5215" y="5215"/>
                        <a:pt x="5215"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59" name="Google Shape;4059;p326"/>
                <p:cNvSpPr/>
                <p:nvPr/>
              </p:nvSpPr>
              <p:spPr>
                <a:xfrm>
                  <a:off x="5434790" y="-2214300"/>
                  <a:ext cx="85725" cy="19050"/>
                </a:xfrm>
                <a:custGeom>
                  <a:rect b="b" l="l" r="r" t="t"/>
                  <a:pathLst>
                    <a:path extrusionOk="0" h="19050" w="85725">
                      <a:moveTo>
                        <a:pt x="5215" y="15597"/>
                      </a:moveTo>
                      <a:lnTo>
                        <a:pt x="83511" y="5215"/>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60" name="Google Shape;4060;p326"/>
                <p:cNvSpPr/>
                <p:nvPr/>
              </p:nvSpPr>
              <p:spPr>
                <a:xfrm>
                  <a:off x="4253119" y="-2087713"/>
                  <a:ext cx="1095375" cy="57150"/>
                </a:xfrm>
                <a:custGeom>
                  <a:rect b="b" l="l" r="r" t="t"/>
                  <a:pathLst>
                    <a:path extrusionOk="0" h="57150" w="1095375">
                      <a:moveTo>
                        <a:pt x="5215" y="5215"/>
                      </a:moveTo>
                      <a:cubicBezTo>
                        <a:pt x="5215" y="5215"/>
                        <a:pt x="311539" y="30075"/>
                        <a:pt x="467844" y="43315"/>
                      </a:cubicBezTo>
                      <a:cubicBezTo>
                        <a:pt x="624150" y="56555"/>
                        <a:pt x="632532" y="71509"/>
                        <a:pt x="825413" y="45696"/>
                      </a:cubicBezTo>
                      <a:cubicBezTo>
                        <a:pt x="1018294" y="19884"/>
                        <a:pt x="1097066" y="13216"/>
                        <a:pt x="1097066" y="13216"/>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61" name="Google Shape;4061;p326"/>
                <p:cNvSpPr/>
                <p:nvPr/>
              </p:nvSpPr>
              <p:spPr>
                <a:xfrm>
                  <a:off x="4609353" y="-2033897"/>
                  <a:ext cx="704850" cy="85725"/>
                </a:xfrm>
                <a:custGeom>
                  <a:rect b="b" l="l" r="r" t="t"/>
                  <a:pathLst>
                    <a:path extrusionOk="0" h="85725" w="704850">
                      <a:moveTo>
                        <a:pt x="5215" y="85606"/>
                      </a:moveTo>
                      <a:cubicBezTo>
                        <a:pt x="5215" y="85606"/>
                        <a:pt x="159806" y="79415"/>
                        <a:pt x="344400" y="55221"/>
                      </a:cubicBezTo>
                      <a:cubicBezTo>
                        <a:pt x="528995" y="31028"/>
                        <a:pt x="706922" y="5215"/>
                        <a:pt x="706922"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62" name="Google Shape;4062;p326"/>
                <p:cNvSpPr/>
                <p:nvPr/>
              </p:nvSpPr>
              <p:spPr>
                <a:xfrm>
                  <a:off x="2687494" y="-3178802"/>
                  <a:ext cx="219075" cy="1190625"/>
                </a:xfrm>
                <a:custGeom>
                  <a:rect b="b" l="l" r="r" t="t"/>
                  <a:pathLst>
                    <a:path extrusionOk="0" h="1190625" w="219075">
                      <a:moveTo>
                        <a:pt x="216003" y="1194888"/>
                      </a:moveTo>
                      <a:cubicBezTo>
                        <a:pt x="216003" y="1194888"/>
                        <a:pt x="5215" y="1091541"/>
                        <a:pt x="5215" y="600051"/>
                      </a:cubicBezTo>
                      <a:cubicBezTo>
                        <a:pt x="5215" y="108561"/>
                        <a:pt x="216003" y="5215"/>
                        <a:pt x="216003"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63" name="Google Shape;4063;p326"/>
                <p:cNvSpPr/>
                <p:nvPr/>
              </p:nvSpPr>
              <p:spPr>
                <a:xfrm>
                  <a:off x="1767094" y="-2875784"/>
                  <a:ext cx="28575" cy="590550"/>
                </a:xfrm>
                <a:custGeom>
                  <a:rect b="b" l="l" r="r" t="t"/>
                  <a:pathLst>
                    <a:path extrusionOk="0" h="590550" w="28575">
                      <a:moveTo>
                        <a:pt x="5215" y="577640"/>
                      </a:moveTo>
                      <a:cubicBezTo>
                        <a:pt x="33980" y="620026"/>
                        <a:pt x="26360" y="536492"/>
                        <a:pt x="17597" y="438003"/>
                      </a:cubicBezTo>
                      <a:cubicBezTo>
                        <a:pt x="8834" y="339419"/>
                        <a:pt x="8834" y="254647"/>
                        <a:pt x="17597" y="156159"/>
                      </a:cubicBezTo>
                      <a:cubicBezTo>
                        <a:pt x="26360" y="57575"/>
                        <a:pt x="33980" y="-25864"/>
                        <a:pt x="5215" y="16522"/>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64" name="Google Shape;4064;p326"/>
                <p:cNvSpPr/>
                <p:nvPr/>
              </p:nvSpPr>
              <p:spPr>
                <a:xfrm>
                  <a:off x="1787382" y="-2318313"/>
                  <a:ext cx="1143000" cy="371475"/>
                </a:xfrm>
                <a:custGeom>
                  <a:rect b="b" l="l" r="r" t="t"/>
                  <a:pathLst>
                    <a:path extrusionOk="0" h="371475" w="1143000">
                      <a:moveTo>
                        <a:pt x="5215" y="5215"/>
                      </a:moveTo>
                      <a:cubicBezTo>
                        <a:pt x="5215" y="5215"/>
                        <a:pt x="34647" y="66175"/>
                        <a:pt x="80843" y="99893"/>
                      </a:cubicBezTo>
                      <a:cubicBezTo>
                        <a:pt x="80843" y="99893"/>
                        <a:pt x="393930" y="292013"/>
                        <a:pt x="1146119" y="371928"/>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65" name="Google Shape;4065;p326"/>
                <p:cNvSpPr/>
                <p:nvPr/>
              </p:nvSpPr>
              <p:spPr>
                <a:xfrm>
                  <a:off x="2736643" y="-3143133"/>
                  <a:ext cx="628650" cy="1123950"/>
                </a:xfrm>
                <a:custGeom>
                  <a:rect b="b" l="l" r="r" t="t"/>
                  <a:pathLst>
                    <a:path extrusionOk="0" h="1123950" w="628650">
                      <a:moveTo>
                        <a:pt x="175617" y="5551"/>
                      </a:moveTo>
                      <a:cubicBezTo>
                        <a:pt x="139422" y="14314"/>
                        <a:pt x="98274" y="98229"/>
                        <a:pt x="53411" y="216339"/>
                      </a:cubicBezTo>
                      <a:cubicBezTo>
                        <a:pt x="8549" y="334449"/>
                        <a:pt x="5215" y="476467"/>
                        <a:pt x="5215" y="564383"/>
                      </a:cubicBezTo>
                      <a:cubicBezTo>
                        <a:pt x="5215" y="652298"/>
                        <a:pt x="8549" y="794316"/>
                        <a:pt x="53411" y="912426"/>
                      </a:cubicBezTo>
                      <a:cubicBezTo>
                        <a:pt x="98274" y="1030536"/>
                        <a:pt x="139518" y="1114451"/>
                        <a:pt x="175617" y="1123215"/>
                      </a:cubicBezTo>
                      <a:cubicBezTo>
                        <a:pt x="211812" y="1131977"/>
                        <a:pt x="630912" y="1028441"/>
                        <a:pt x="630912" y="1028441"/>
                      </a:cubicBezTo>
                      <a:cubicBezTo>
                        <a:pt x="630912" y="1028441"/>
                        <a:pt x="566047" y="842608"/>
                        <a:pt x="566047" y="564478"/>
                      </a:cubicBezTo>
                      <a:cubicBezTo>
                        <a:pt x="566047" y="286348"/>
                        <a:pt x="630912" y="100515"/>
                        <a:pt x="630912" y="100515"/>
                      </a:cubicBezTo>
                      <a:cubicBezTo>
                        <a:pt x="630912" y="100515"/>
                        <a:pt x="211812" y="-3022"/>
                        <a:pt x="175617" y="5741"/>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66" name="Google Shape;4066;p326"/>
                <p:cNvSpPr/>
                <p:nvPr/>
              </p:nvSpPr>
              <p:spPr>
                <a:xfrm>
                  <a:off x="3326209" y="-3058310"/>
                  <a:ext cx="76200" cy="952500"/>
                </a:xfrm>
                <a:custGeom>
                  <a:rect b="b" l="l" r="r" t="t"/>
                  <a:pathLst>
                    <a:path extrusionOk="0" h="952500" w="76200">
                      <a:moveTo>
                        <a:pt x="75065" y="955239"/>
                      </a:moveTo>
                      <a:cubicBezTo>
                        <a:pt x="75065" y="955239"/>
                        <a:pt x="-82098" y="494228"/>
                        <a:pt x="75065"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67" name="Google Shape;4067;p326"/>
                <p:cNvSpPr/>
                <p:nvPr/>
              </p:nvSpPr>
              <p:spPr>
                <a:xfrm>
                  <a:off x="3008106" y="-3418546"/>
                  <a:ext cx="180975" cy="209550"/>
                </a:xfrm>
                <a:custGeom>
                  <a:rect b="b" l="l" r="r" t="t"/>
                  <a:pathLst>
                    <a:path extrusionOk="0" h="209550" w="180975">
                      <a:moveTo>
                        <a:pt x="5215" y="207335"/>
                      </a:moveTo>
                      <a:lnTo>
                        <a:pt x="89987" y="207335"/>
                      </a:lnTo>
                      <a:lnTo>
                        <a:pt x="99989" y="165235"/>
                      </a:lnTo>
                      <a:cubicBezTo>
                        <a:pt x="101417" y="159139"/>
                        <a:pt x="106847" y="154853"/>
                        <a:pt x="113133" y="154853"/>
                      </a:cubicBezTo>
                      <a:lnTo>
                        <a:pt x="116943" y="154853"/>
                      </a:lnTo>
                      <a:cubicBezTo>
                        <a:pt x="121706" y="154853"/>
                        <a:pt x="126087" y="151900"/>
                        <a:pt x="127706" y="147328"/>
                      </a:cubicBezTo>
                      <a:lnTo>
                        <a:pt x="178094" y="9882"/>
                      </a:lnTo>
                      <a:cubicBezTo>
                        <a:pt x="178951" y="7596"/>
                        <a:pt x="177236" y="5215"/>
                        <a:pt x="174855" y="5215"/>
                      </a:cubicBezTo>
                      <a:lnTo>
                        <a:pt x="154662" y="5215"/>
                      </a:lnTo>
                      <a:cubicBezTo>
                        <a:pt x="127230" y="5215"/>
                        <a:pt x="102084" y="20550"/>
                        <a:pt x="89416" y="44839"/>
                      </a:cubicBezTo>
                      <a:lnTo>
                        <a:pt x="5215" y="207240"/>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68" name="Google Shape;4068;p326"/>
                <p:cNvSpPr/>
                <p:nvPr/>
              </p:nvSpPr>
              <p:spPr>
                <a:xfrm>
                  <a:off x="3008106" y="-1951601"/>
                  <a:ext cx="180975" cy="209550"/>
                </a:xfrm>
                <a:custGeom>
                  <a:rect b="b" l="l" r="r" t="t"/>
                  <a:pathLst>
                    <a:path extrusionOk="0" h="209550" w="180975">
                      <a:moveTo>
                        <a:pt x="5215" y="5215"/>
                      </a:moveTo>
                      <a:lnTo>
                        <a:pt x="89987" y="5215"/>
                      </a:lnTo>
                      <a:lnTo>
                        <a:pt x="99989" y="47315"/>
                      </a:lnTo>
                      <a:cubicBezTo>
                        <a:pt x="101417" y="53411"/>
                        <a:pt x="106847" y="57697"/>
                        <a:pt x="113133" y="57697"/>
                      </a:cubicBezTo>
                      <a:lnTo>
                        <a:pt x="116943" y="57697"/>
                      </a:lnTo>
                      <a:cubicBezTo>
                        <a:pt x="121706" y="57697"/>
                        <a:pt x="126087" y="60650"/>
                        <a:pt x="127706" y="65222"/>
                      </a:cubicBezTo>
                      <a:lnTo>
                        <a:pt x="178094" y="202668"/>
                      </a:lnTo>
                      <a:cubicBezTo>
                        <a:pt x="178951" y="204954"/>
                        <a:pt x="177236" y="207335"/>
                        <a:pt x="174855" y="207335"/>
                      </a:cubicBezTo>
                      <a:lnTo>
                        <a:pt x="154662" y="207335"/>
                      </a:lnTo>
                      <a:cubicBezTo>
                        <a:pt x="127230" y="207335"/>
                        <a:pt x="102084" y="192000"/>
                        <a:pt x="89416" y="167711"/>
                      </a:cubicBezTo>
                      <a:lnTo>
                        <a:pt x="5215" y="5310"/>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4069" name="Google Shape;4069;p326"/>
            <p:cNvGrpSpPr/>
            <p:nvPr/>
          </p:nvGrpSpPr>
          <p:grpSpPr>
            <a:xfrm>
              <a:off x="7950818" y="1497520"/>
              <a:ext cx="1057232" cy="522767"/>
              <a:chOff x="5830626" y="6195815"/>
              <a:chExt cx="1476375" cy="730020"/>
            </a:xfrm>
          </p:grpSpPr>
          <p:sp>
            <p:nvSpPr>
              <p:cNvPr id="4070" name="Google Shape;4070;p326"/>
              <p:cNvSpPr/>
              <p:nvPr/>
            </p:nvSpPr>
            <p:spPr>
              <a:xfrm>
                <a:off x="5915351" y="6817488"/>
                <a:ext cx="1314450" cy="9600"/>
              </a:xfrm>
              <a:custGeom>
                <a:rect b="b" l="l" r="r" t="t"/>
                <a:pathLst>
                  <a:path extrusionOk="0" h="120000" w="1314450">
                    <a:moveTo>
                      <a:pt x="1786" y="22501"/>
                    </a:moveTo>
                    <a:lnTo>
                      <a:pt x="1313283" y="22501"/>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71" name="Google Shape;4071;p326"/>
              <p:cNvSpPr/>
              <p:nvPr/>
            </p:nvSpPr>
            <p:spPr>
              <a:xfrm>
                <a:off x="5915351" y="6760909"/>
                <a:ext cx="1314450" cy="9600"/>
              </a:xfrm>
              <a:custGeom>
                <a:rect b="b" l="l" r="r" t="t"/>
                <a:pathLst>
                  <a:path extrusionOk="0" h="120000" w="1314450">
                    <a:moveTo>
                      <a:pt x="1786" y="22501"/>
                    </a:moveTo>
                    <a:lnTo>
                      <a:pt x="1313283" y="22501"/>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4072" name="Google Shape;4072;p326"/>
              <p:cNvGrpSpPr/>
              <p:nvPr/>
            </p:nvGrpSpPr>
            <p:grpSpPr>
              <a:xfrm>
                <a:off x="5830626" y="6195814"/>
                <a:ext cx="1476375" cy="730020"/>
                <a:chOff x="5830626" y="6195815"/>
                <a:chExt cx="1476375" cy="730020"/>
              </a:xfrm>
            </p:grpSpPr>
            <p:sp>
              <p:nvSpPr>
                <p:cNvPr id="4073" name="Google Shape;4073;p326"/>
                <p:cNvSpPr/>
                <p:nvPr/>
              </p:nvSpPr>
              <p:spPr>
                <a:xfrm>
                  <a:off x="5830626" y="6268610"/>
                  <a:ext cx="1476375" cy="657225"/>
                </a:xfrm>
                <a:custGeom>
                  <a:rect b="b" l="l" r="r" t="t"/>
                  <a:pathLst>
                    <a:path extrusionOk="0" h="657225" w="1476375">
                      <a:moveTo>
                        <a:pt x="8215" y="8215"/>
                      </a:moveTo>
                      <a:lnTo>
                        <a:pt x="1476304" y="8215"/>
                      </a:lnTo>
                      <a:lnTo>
                        <a:pt x="1476304" y="650677"/>
                      </a:lnTo>
                      <a:lnTo>
                        <a:pt x="8215" y="650677"/>
                      </a:lnTo>
                      <a:close/>
                    </a:path>
                  </a:pathLst>
                </a:custGeom>
                <a:noFill/>
                <a:ln cap="flat" cmpd="sng" w="10950">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74" name="Google Shape;4074;p326"/>
                <p:cNvSpPr/>
                <p:nvPr/>
              </p:nvSpPr>
              <p:spPr>
                <a:xfrm>
                  <a:off x="5832126" y="6195815"/>
                  <a:ext cx="485775" cy="85725"/>
                </a:xfrm>
                <a:custGeom>
                  <a:rect b="b" l="l" r="r" t="t"/>
                  <a:pathLst>
                    <a:path extrusionOk="0" h="85725" w="485775">
                      <a:moveTo>
                        <a:pt x="391335" y="6715"/>
                      </a:moveTo>
                      <a:lnTo>
                        <a:pt x="6715" y="6715"/>
                      </a:lnTo>
                      <a:lnTo>
                        <a:pt x="6715" y="81010"/>
                      </a:lnTo>
                      <a:lnTo>
                        <a:pt x="480489" y="81010"/>
                      </a:lnTo>
                      <a:lnTo>
                        <a:pt x="391335" y="6715"/>
                      </a:lnTo>
                      <a:close/>
                    </a:path>
                  </a:pathLst>
                </a:custGeom>
                <a:solidFill>
                  <a:schemeClr val="lt1"/>
                </a:solid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75" name="Google Shape;4075;p326"/>
                <p:cNvSpPr/>
                <p:nvPr/>
              </p:nvSpPr>
              <p:spPr>
                <a:xfrm>
                  <a:off x="5915351" y="6704236"/>
                  <a:ext cx="1314450" cy="9600"/>
                </a:xfrm>
                <a:custGeom>
                  <a:rect b="b" l="l" r="r" t="t"/>
                  <a:pathLst>
                    <a:path extrusionOk="0" h="120000" w="1314450">
                      <a:moveTo>
                        <a:pt x="1786" y="22501"/>
                      </a:moveTo>
                      <a:lnTo>
                        <a:pt x="1313283" y="22501"/>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76" name="Google Shape;4076;p326"/>
                <p:cNvSpPr/>
                <p:nvPr/>
              </p:nvSpPr>
              <p:spPr>
                <a:xfrm>
                  <a:off x="5915351" y="6647657"/>
                  <a:ext cx="1314450" cy="9600"/>
                </a:xfrm>
                <a:custGeom>
                  <a:rect b="b" l="l" r="r" t="t"/>
                  <a:pathLst>
                    <a:path extrusionOk="0" h="120000" w="1314450">
                      <a:moveTo>
                        <a:pt x="1786" y="22501"/>
                      </a:moveTo>
                      <a:lnTo>
                        <a:pt x="1313283" y="22501"/>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77" name="Google Shape;4077;p326"/>
                <p:cNvSpPr/>
                <p:nvPr/>
              </p:nvSpPr>
              <p:spPr>
                <a:xfrm>
                  <a:off x="5915351" y="6591079"/>
                  <a:ext cx="1314450" cy="9600"/>
                </a:xfrm>
                <a:custGeom>
                  <a:rect b="b" l="l" r="r" t="t"/>
                  <a:pathLst>
                    <a:path extrusionOk="0" h="120000" w="1314450">
                      <a:moveTo>
                        <a:pt x="1786" y="22501"/>
                      </a:moveTo>
                      <a:lnTo>
                        <a:pt x="1313283" y="22501"/>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78" name="Google Shape;4078;p326"/>
                <p:cNvSpPr/>
                <p:nvPr/>
              </p:nvSpPr>
              <p:spPr>
                <a:xfrm>
                  <a:off x="5915351" y="6534500"/>
                  <a:ext cx="1314450" cy="9600"/>
                </a:xfrm>
                <a:custGeom>
                  <a:rect b="b" l="l" r="r" t="t"/>
                  <a:pathLst>
                    <a:path extrusionOk="0" h="120000" w="1314450">
                      <a:moveTo>
                        <a:pt x="1786" y="22501"/>
                      </a:moveTo>
                      <a:lnTo>
                        <a:pt x="1313283" y="22501"/>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79" name="Google Shape;4079;p326"/>
                <p:cNvSpPr/>
                <p:nvPr/>
              </p:nvSpPr>
              <p:spPr>
                <a:xfrm>
                  <a:off x="5915351" y="6477826"/>
                  <a:ext cx="1314450" cy="9600"/>
                </a:xfrm>
                <a:custGeom>
                  <a:rect b="b" l="l" r="r" t="t"/>
                  <a:pathLst>
                    <a:path extrusionOk="0" h="120000" w="1314450">
                      <a:moveTo>
                        <a:pt x="1786" y="22501"/>
                      </a:moveTo>
                      <a:lnTo>
                        <a:pt x="1313283" y="22501"/>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80" name="Google Shape;4080;p326"/>
                <p:cNvSpPr/>
                <p:nvPr/>
              </p:nvSpPr>
              <p:spPr>
                <a:xfrm>
                  <a:off x="5915351" y="6421248"/>
                  <a:ext cx="1314450" cy="9600"/>
                </a:xfrm>
                <a:custGeom>
                  <a:rect b="b" l="l" r="r" t="t"/>
                  <a:pathLst>
                    <a:path extrusionOk="0" h="120000" w="1314450">
                      <a:moveTo>
                        <a:pt x="1786" y="22501"/>
                      </a:moveTo>
                      <a:lnTo>
                        <a:pt x="1313283" y="22501"/>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81" name="Google Shape;4081;p326"/>
                <p:cNvSpPr/>
                <p:nvPr/>
              </p:nvSpPr>
              <p:spPr>
                <a:xfrm>
                  <a:off x="5915351" y="6364669"/>
                  <a:ext cx="1314450" cy="9600"/>
                </a:xfrm>
                <a:custGeom>
                  <a:rect b="b" l="l" r="r" t="t"/>
                  <a:pathLst>
                    <a:path extrusionOk="0" h="120000" w="1314450">
                      <a:moveTo>
                        <a:pt x="1786" y="22501"/>
                      </a:moveTo>
                      <a:lnTo>
                        <a:pt x="1313283" y="22501"/>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82" name="Google Shape;4082;p326"/>
                <p:cNvSpPr/>
                <p:nvPr/>
              </p:nvSpPr>
              <p:spPr>
                <a:xfrm>
                  <a:off x="5926566" y="6413318"/>
                  <a:ext cx="1266825" cy="400050"/>
                </a:xfrm>
                <a:custGeom>
                  <a:rect b="b" l="l" r="r" t="t"/>
                  <a:pathLst>
                    <a:path extrusionOk="0" h="400050" w="1266825">
                      <a:moveTo>
                        <a:pt x="0" y="405956"/>
                      </a:moveTo>
                      <a:cubicBezTo>
                        <a:pt x="63722" y="405956"/>
                        <a:pt x="63722" y="233077"/>
                        <a:pt x="127445" y="233077"/>
                      </a:cubicBezTo>
                      <a:cubicBezTo>
                        <a:pt x="191167" y="233077"/>
                        <a:pt x="191167" y="296133"/>
                        <a:pt x="254984" y="296133"/>
                      </a:cubicBezTo>
                      <a:cubicBezTo>
                        <a:pt x="318802" y="296133"/>
                        <a:pt x="318707" y="96298"/>
                        <a:pt x="382429" y="96298"/>
                      </a:cubicBezTo>
                      <a:cubicBezTo>
                        <a:pt x="446151" y="96298"/>
                        <a:pt x="446151" y="279940"/>
                        <a:pt x="509873" y="279940"/>
                      </a:cubicBezTo>
                      <a:cubicBezTo>
                        <a:pt x="573596" y="279940"/>
                        <a:pt x="573596" y="0"/>
                        <a:pt x="637318" y="0"/>
                      </a:cubicBezTo>
                      <a:cubicBezTo>
                        <a:pt x="701040" y="0"/>
                        <a:pt x="701040" y="221075"/>
                        <a:pt x="764762" y="221075"/>
                      </a:cubicBezTo>
                      <a:cubicBezTo>
                        <a:pt x="828485" y="221075"/>
                        <a:pt x="828485" y="82010"/>
                        <a:pt x="892207" y="82010"/>
                      </a:cubicBezTo>
                      <a:cubicBezTo>
                        <a:pt x="955929" y="82010"/>
                        <a:pt x="955929" y="236029"/>
                        <a:pt x="1019746" y="236029"/>
                      </a:cubicBezTo>
                      <a:cubicBezTo>
                        <a:pt x="1083564" y="236029"/>
                        <a:pt x="1083469" y="128302"/>
                        <a:pt x="1147191" y="128302"/>
                      </a:cubicBezTo>
                      <a:cubicBezTo>
                        <a:pt x="1210913" y="128302"/>
                        <a:pt x="1211009" y="405765"/>
                        <a:pt x="1274731" y="405765"/>
                      </a:cubicBezTo>
                      <a:lnTo>
                        <a:pt x="0" y="405765"/>
                      </a:ln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4083" name="Google Shape;4083;p326"/>
              <p:cNvGrpSpPr/>
              <p:nvPr/>
            </p:nvGrpSpPr>
            <p:grpSpPr>
              <a:xfrm>
                <a:off x="5830626" y="6195814"/>
                <a:ext cx="1476375" cy="730020"/>
                <a:chOff x="5830626" y="6195815"/>
                <a:chExt cx="1476375" cy="730020"/>
              </a:xfrm>
            </p:grpSpPr>
            <p:sp>
              <p:nvSpPr>
                <p:cNvPr id="4084" name="Google Shape;4084;p326"/>
                <p:cNvSpPr/>
                <p:nvPr/>
              </p:nvSpPr>
              <p:spPr>
                <a:xfrm>
                  <a:off x="5830626" y="6268610"/>
                  <a:ext cx="1476375" cy="657225"/>
                </a:xfrm>
                <a:custGeom>
                  <a:rect b="b" l="l" r="r" t="t"/>
                  <a:pathLst>
                    <a:path extrusionOk="0" h="657225" w="1476375">
                      <a:moveTo>
                        <a:pt x="8215" y="8215"/>
                      </a:moveTo>
                      <a:lnTo>
                        <a:pt x="1476304" y="8215"/>
                      </a:lnTo>
                      <a:lnTo>
                        <a:pt x="1476304" y="650677"/>
                      </a:lnTo>
                      <a:lnTo>
                        <a:pt x="8215" y="650677"/>
                      </a:lnTo>
                      <a:close/>
                    </a:path>
                  </a:pathLst>
                </a:custGeom>
                <a:noFill/>
                <a:ln cap="flat" cmpd="sng" w="10950">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85" name="Google Shape;4085;p326"/>
                <p:cNvSpPr/>
                <p:nvPr/>
              </p:nvSpPr>
              <p:spPr>
                <a:xfrm>
                  <a:off x="5832126" y="6195815"/>
                  <a:ext cx="485775" cy="85725"/>
                </a:xfrm>
                <a:custGeom>
                  <a:rect b="b" l="l" r="r" t="t"/>
                  <a:pathLst>
                    <a:path extrusionOk="0" h="85725" w="485775">
                      <a:moveTo>
                        <a:pt x="391335" y="6715"/>
                      </a:moveTo>
                      <a:lnTo>
                        <a:pt x="6715" y="6715"/>
                      </a:lnTo>
                      <a:lnTo>
                        <a:pt x="6715" y="81010"/>
                      </a:lnTo>
                      <a:lnTo>
                        <a:pt x="480489" y="81010"/>
                      </a:lnTo>
                      <a:lnTo>
                        <a:pt x="391335" y="6715"/>
                      </a:lnTo>
                      <a:close/>
                    </a:path>
                  </a:pathLst>
                </a:custGeom>
                <a:solidFill>
                  <a:schemeClr val="lt1"/>
                </a:solid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86" name="Google Shape;4086;p326"/>
                <p:cNvSpPr/>
                <p:nvPr/>
              </p:nvSpPr>
              <p:spPr>
                <a:xfrm>
                  <a:off x="5915351" y="6704236"/>
                  <a:ext cx="1314450" cy="9600"/>
                </a:xfrm>
                <a:custGeom>
                  <a:rect b="b" l="l" r="r" t="t"/>
                  <a:pathLst>
                    <a:path extrusionOk="0" h="120000" w="1314450">
                      <a:moveTo>
                        <a:pt x="1786" y="22501"/>
                      </a:moveTo>
                      <a:lnTo>
                        <a:pt x="1313283" y="22501"/>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87" name="Google Shape;4087;p326"/>
                <p:cNvSpPr/>
                <p:nvPr/>
              </p:nvSpPr>
              <p:spPr>
                <a:xfrm>
                  <a:off x="5915351" y="6647657"/>
                  <a:ext cx="1314450" cy="9600"/>
                </a:xfrm>
                <a:custGeom>
                  <a:rect b="b" l="l" r="r" t="t"/>
                  <a:pathLst>
                    <a:path extrusionOk="0" h="120000" w="1314450">
                      <a:moveTo>
                        <a:pt x="1786" y="22501"/>
                      </a:moveTo>
                      <a:lnTo>
                        <a:pt x="1313283" y="22501"/>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88" name="Google Shape;4088;p326"/>
                <p:cNvSpPr/>
                <p:nvPr/>
              </p:nvSpPr>
              <p:spPr>
                <a:xfrm>
                  <a:off x="5915351" y="6591079"/>
                  <a:ext cx="1314450" cy="9600"/>
                </a:xfrm>
                <a:custGeom>
                  <a:rect b="b" l="l" r="r" t="t"/>
                  <a:pathLst>
                    <a:path extrusionOk="0" h="120000" w="1314450">
                      <a:moveTo>
                        <a:pt x="1786" y="22501"/>
                      </a:moveTo>
                      <a:lnTo>
                        <a:pt x="1313283" y="22501"/>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89" name="Google Shape;4089;p326"/>
                <p:cNvSpPr/>
                <p:nvPr/>
              </p:nvSpPr>
              <p:spPr>
                <a:xfrm>
                  <a:off x="5915351" y="6534500"/>
                  <a:ext cx="1314450" cy="9600"/>
                </a:xfrm>
                <a:custGeom>
                  <a:rect b="b" l="l" r="r" t="t"/>
                  <a:pathLst>
                    <a:path extrusionOk="0" h="120000" w="1314450">
                      <a:moveTo>
                        <a:pt x="1786" y="22501"/>
                      </a:moveTo>
                      <a:lnTo>
                        <a:pt x="1313283" y="22501"/>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90" name="Google Shape;4090;p326"/>
                <p:cNvSpPr/>
                <p:nvPr/>
              </p:nvSpPr>
              <p:spPr>
                <a:xfrm>
                  <a:off x="5915351" y="6477826"/>
                  <a:ext cx="1314450" cy="9600"/>
                </a:xfrm>
                <a:custGeom>
                  <a:rect b="b" l="l" r="r" t="t"/>
                  <a:pathLst>
                    <a:path extrusionOk="0" h="120000" w="1314450">
                      <a:moveTo>
                        <a:pt x="1786" y="22501"/>
                      </a:moveTo>
                      <a:lnTo>
                        <a:pt x="1313283" y="22501"/>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91" name="Google Shape;4091;p326"/>
                <p:cNvSpPr/>
                <p:nvPr/>
              </p:nvSpPr>
              <p:spPr>
                <a:xfrm>
                  <a:off x="5915351" y="6421248"/>
                  <a:ext cx="1314450" cy="9600"/>
                </a:xfrm>
                <a:custGeom>
                  <a:rect b="b" l="l" r="r" t="t"/>
                  <a:pathLst>
                    <a:path extrusionOk="0" h="120000" w="1314450">
                      <a:moveTo>
                        <a:pt x="1786" y="22501"/>
                      </a:moveTo>
                      <a:lnTo>
                        <a:pt x="1313283" y="22501"/>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92" name="Google Shape;4092;p326"/>
                <p:cNvSpPr/>
                <p:nvPr/>
              </p:nvSpPr>
              <p:spPr>
                <a:xfrm>
                  <a:off x="5915351" y="6364669"/>
                  <a:ext cx="1314450" cy="9600"/>
                </a:xfrm>
                <a:custGeom>
                  <a:rect b="b" l="l" r="r" t="t"/>
                  <a:pathLst>
                    <a:path extrusionOk="0" h="120000" w="1314450">
                      <a:moveTo>
                        <a:pt x="1786" y="22501"/>
                      </a:moveTo>
                      <a:lnTo>
                        <a:pt x="1313283" y="22501"/>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93" name="Google Shape;4093;p326"/>
                <p:cNvSpPr/>
                <p:nvPr/>
              </p:nvSpPr>
              <p:spPr>
                <a:xfrm>
                  <a:off x="5926566" y="6413318"/>
                  <a:ext cx="1266825" cy="400050"/>
                </a:xfrm>
                <a:custGeom>
                  <a:rect b="b" l="l" r="r" t="t"/>
                  <a:pathLst>
                    <a:path extrusionOk="0" h="400050" w="1266825">
                      <a:moveTo>
                        <a:pt x="0" y="405956"/>
                      </a:moveTo>
                      <a:cubicBezTo>
                        <a:pt x="63722" y="405956"/>
                        <a:pt x="63722" y="233077"/>
                        <a:pt x="127445" y="233077"/>
                      </a:cubicBezTo>
                      <a:cubicBezTo>
                        <a:pt x="191167" y="233077"/>
                        <a:pt x="191167" y="296133"/>
                        <a:pt x="254984" y="296133"/>
                      </a:cubicBezTo>
                      <a:cubicBezTo>
                        <a:pt x="318802" y="296133"/>
                        <a:pt x="318707" y="96298"/>
                        <a:pt x="382429" y="96298"/>
                      </a:cubicBezTo>
                      <a:cubicBezTo>
                        <a:pt x="446151" y="96298"/>
                        <a:pt x="446151" y="279940"/>
                        <a:pt x="509873" y="279940"/>
                      </a:cubicBezTo>
                      <a:cubicBezTo>
                        <a:pt x="573596" y="279940"/>
                        <a:pt x="573596" y="0"/>
                        <a:pt x="637318" y="0"/>
                      </a:cubicBezTo>
                      <a:cubicBezTo>
                        <a:pt x="701040" y="0"/>
                        <a:pt x="701040" y="221075"/>
                        <a:pt x="764762" y="221075"/>
                      </a:cubicBezTo>
                      <a:cubicBezTo>
                        <a:pt x="828485" y="221075"/>
                        <a:pt x="828485" y="82010"/>
                        <a:pt x="892207" y="82010"/>
                      </a:cubicBezTo>
                      <a:cubicBezTo>
                        <a:pt x="955929" y="82010"/>
                        <a:pt x="955929" y="236029"/>
                        <a:pt x="1019746" y="236029"/>
                      </a:cubicBezTo>
                      <a:cubicBezTo>
                        <a:pt x="1083564" y="236029"/>
                        <a:pt x="1083469" y="128302"/>
                        <a:pt x="1147191" y="128302"/>
                      </a:cubicBezTo>
                      <a:cubicBezTo>
                        <a:pt x="1210913" y="128302"/>
                        <a:pt x="1211009" y="405765"/>
                        <a:pt x="1274731" y="405765"/>
                      </a:cubicBezTo>
                      <a:lnTo>
                        <a:pt x="0" y="405765"/>
                      </a:ln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4094" name="Google Shape;4094;p326"/>
            <p:cNvGrpSpPr/>
            <p:nvPr/>
          </p:nvGrpSpPr>
          <p:grpSpPr>
            <a:xfrm>
              <a:off x="5348780" y="1526102"/>
              <a:ext cx="783861" cy="69189"/>
              <a:chOff x="3311739" y="-1135630"/>
              <a:chExt cx="647605" cy="57163"/>
            </a:xfrm>
          </p:grpSpPr>
          <p:grpSp>
            <p:nvGrpSpPr>
              <p:cNvPr id="4095" name="Google Shape;4095;p326"/>
              <p:cNvGrpSpPr/>
              <p:nvPr/>
            </p:nvGrpSpPr>
            <p:grpSpPr>
              <a:xfrm>
                <a:off x="3311739" y="-1135618"/>
                <a:ext cx="647605" cy="57150"/>
                <a:chOff x="3311739" y="-1135618"/>
                <a:chExt cx="647605" cy="57150"/>
              </a:xfrm>
            </p:grpSpPr>
            <p:sp>
              <p:nvSpPr>
                <p:cNvPr id="4096" name="Google Shape;4096;p326"/>
                <p:cNvSpPr/>
                <p:nvPr/>
              </p:nvSpPr>
              <p:spPr>
                <a:xfrm>
                  <a:off x="3321169" y="-1113329"/>
                  <a:ext cx="638175" cy="9525"/>
                </a:xfrm>
                <a:custGeom>
                  <a:rect b="b" l="l" r="r" t="t"/>
                  <a:pathLst>
                    <a:path extrusionOk="0" h="9525" w="638175">
                      <a:moveTo>
                        <a:pt x="635127" y="9525"/>
                      </a:moveTo>
                      <a:lnTo>
                        <a:pt x="4763" y="9525"/>
                      </a:lnTo>
                      <a:cubicBezTo>
                        <a:pt x="2096" y="9525"/>
                        <a:pt x="0" y="7429"/>
                        <a:pt x="0" y="4763"/>
                      </a:cubicBezTo>
                      <a:cubicBezTo>
                        <a:pt x="0" y="2096"/>
                        <a:pt x="2096" y="0"/>
                        <a:pt x="4763" y="0"/>
                      </a:cubicBezTo>
                      <a:lnTo>
                        <a:pt x="635127" y="0"/>
                      </a:lnTo>
                      <a:cubicBezTo>
                        <a:pt x="637794" y="0"/>
                        <a:pt x="639889" y="2096"/>
                        <a:pt x="639889" y="4763"/>
                      </a:cubicBezTo>
                      <a:cubicBezTo>
                        <a:pt x="639889" y="7429"/>
                        <a:pt x="637794" y="9525"/>
                        <a:pt x="635127" y="952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97" name="Google Shape;4097;p326"/>
                <p:cNvSpPr/>
                <p:nvPr/>
              </p:nvSpPr>
              <p:spPr>
                <a:xfrm>
                  <a:off x="3311739" y="-1122854"/>
                  <a:ext cx="447675" cy="28575"/>
                </a:xfrm>
                <a:custGeom>
                  <a:rect b="b" l="l" r="r" t="t"/>
                  <a:pathLst>
                    <a:path extrusionOk="0" h="28575" w="447675">
                      <a:moveTo>
                        <a:pt x="436817" y="28575"/>
                      </a:moveTo>
                      <a:lnTo>
                        <a:pt x="14288" y="28575"/>
                      </a:lnTo>
                      <a:cubicBezTo>
                        <a:pt x="6382" y="28575"/>
                        <a:pt x="0" y="22193"/>
                        <a:pt x="0" y="14288"/>
                      </a:cubicBezTo>
                      <a:cubicBezTo>
                        <a:pt x="0" y="6382"/>
                        <a:pt x="6382" y="0"/>
                        <a:pt x="14288" y="0"/>
                      </a:cubicBezTo>
                      <a:lnTo>
                        <a:pt x="436817" y="0"/>
                      </a:lnTo>
                      <a:cubicBezTo>
                        <a:pt x="444722" y="0"/>
                        <a:pt x="451104" y="6382"/>
                        <a:pt x="451104" y="14288"/>
                      </a:cubicBezTo>
                      <a:cubicBezTo>
                        <a:pt x="451104" y="22193"/>
                        <a:pt x="444722" y="28575"/>
                        <a:pt x="436817" y="2857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98" name="Google Shape;4098;p326"/>
                <p:cNvSpPr/>
                <p:nvPr/>
              </p:nvSpPr>
              <p:spPr>
                <a:xfrm>
                  <a:off x="3719981" y="-1135618"/>
                  <a:ext cx="57150" cy="57150"/>
                </a:xfrm>
                <a:custGeom>
                  <a:rect b="b" l="l" r="r" t="t"/>
                  <a:pathLst>
                    <a:path extrusionOk="0" h="57150" w="57150">
                      <a:moveTo>
                        <a:pt x="57150" y="28575"/>
                      </a:moveTo>
                      <a:cubicBezTo>
                        <a:pt x="57150" y="44357"/>
                        <a:pt x="44357" y="57150"/>
                        <a:pt x="28575" y="57150"/>
                      </a:cubicBezTo>
                      <a:cubicBezTo>
                        <a:pt x="12793" y="57150"/>
                        <a:pt x="0" y="44357"/>
                        <a:pt x="0" y="28575"/>
                      </a:cubicBezTo>
                      <a:cubicBezTo>
                        <a:pt x="0" y="12793"/>
                        <a:pt x="12793" y="0"/>
                        <a:pt x="28575" y="0"/>
                      </a:cubicBezTo>
                      <a:cubicBezTo>
                        <a:pt x="44357" y="0"/>
                        <a:pt x="57150" y="12793"/>
                        <a:pt x="57150" y="2857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4099" name="Google Shape;4099;p326"/>
              <p:cNvGrpSpPr/>
              <p:nvPr/>
            </p:nvGrpSpPr>
            <p:grpSpPr>
              <a:xfrm>
                <a:off x="3311739" y="-1135630"/>
                <a:ext cx="647605" cy="57150"/>
                <a:chOff x="3311739" y="-1135618"/>
                <a:chExt cx="647605" cy="57150"/>
              </a:xfrm>
            </p:grpSpPr>
            <p:sp>
              <p:nvSpPr>
                <p:cNvPr id="4100" name="Google Shape;4100;p326"/>
                <p:cNvSpPr/>
                <p:nvPr/>
              </p:nvSpPr>
              <p:spPr>
                <a:xfrm>
                  <a:off x="3321169" y="-1113329"/>
                  <a:ext cx="638175" cy="9525"/>
                </a:xfrm>
                <a:custGeom>
                  <a:rect b="b" l="l" r="r" t="t"/>
                  <a:pathLst>
                    <a:path extrusionOk="0" h="9525" w="638175">
                      <a:moveTo>
                        <a:pt x="635127" y="9525"/>
                      </a:moveTo>
                      <a:lnTo>
                        <a:pt x="4763" y="9525"/>
                      </a:lnTo>
                      <a:cubicBezTo>
                        <a:pt x="2096" y="9525"/>
                        <a:pt x="0" y="7429"/>
                        <a:pt x="0" y="4763"/>
                      </a:cubicBezTo>
                      <a:cubicBezTo>
                        <a:pt x="0" y="2096"/>
                        <a:pt x="2096" y="0"/>
                        <a:pt x="4763" y="0"/>
                      </a:cubicBezTo>
                      <a:lnTo>
                        <a:pt x="635127" y="0"/>
                      </a:lnTo>
                      <a:cubicBezTo>
                        <a:pt x="637794" y="0"/>
                        <a:pt x="639889" y="2096"/>
                        <a:pt x="639889" y="4763"/>
                      </a:cubicBezTo>
                      <a:cubicBezTo>
                        <a:pt x="639889" y="7429"/>
                        <a:pt x="637794" y="9525"/>
                        <a:pt x="635127" y="952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01" name="Google Shape;4101;p326"/>
                <p:cNvSpPr/>
                <p:nvPr/>
              </p:nvSpPr>
              <p:spPr>
                <a:xfrm>
                  <a:off x="3311739" y="-1122854"/>
                  <a:ext cx="447675" cy="28575"/>
                </a:xfrm>
                <a:custGeom>
                  <a:rect b="b" l="l" r="r" t="t"/>
                  <a:pathLst>
                    <a:path extrusionOk="0" h="28575" w="447675">
                      <a:moveTo>
                        <a:pt x="436817" y="28575"/>
                      </a:moveTo>
                      <a:lnTo>
                        <a:pt x="14288" y="28575"/>
                      </a:lnTo>
                      <a:cubicBezTo>
                        <a:pt x="6382" y="28575"/>
                        <a:pt x="0" y="22193"/>
                        <a:pt x="0" y="14288"/>
                      </a:cubicBezTo>
                      <a:cubicBezTo>
                        <a:pt x="0" y="6382"/>
                        <a:pt x="6382" y="0"/>
                        <a:pt x="14288" y="0"/>
                      </a:cubicBezTo>
                      <a:lnTo>
                        <a:pt x="436817" y="0"/>
                      </a:lnTo>
                      <a:cubicBezTo>
                        <a:pt x="444722" y="0"/>
                        <a:pt x="451104" y="6382"/>
                        <a:pt x="451104" y="14288"/>
                      </a:cubicBezTo>
                      <a:cubicBezTo>
                        <a:pt x="451104" y="22193"/>
                        <a:pt x="444722" y="28575"/>
                        <a:pt x="436817" y="2857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02" name="Google Shape;4102;p326"/>
                <p:cNvSpPr/>
                <p:nvPr/>
              </p:nvSpPr>
              <p:spPr>
                <a:xfrm>
                  <a:off x="3719981" y="-1135618"/>
                  <a:ext cx="57150" cy="57150"/>
                </a:xfrm>
                <a:custGeom>
                  <a:rect b="b" l="l" r="r" t="t"/>
                  <a:pathLst>
                    <a:path extrusionOk="0" h="57150" w="57150">
                      <a:moveTo>
                        <a:pt x="57150" y="28575"/>
                      </a:moveTo>
                      <a:cubicBezTo>
                        <a:pt x="57150" y="44357"/>
                        <a:pt x="44357" y="57150"/>
                        <a:pt x="28575" y="57150"/>
                      </a:cubicBezTo>
                      <a:cubicBezTo>
                        <a:pt x="12793" y="57150"/>
                        <a:pt x="0" y="44357"/>
                        <a:pt x="0" y="28575"/>
                      </a:cubicBezTo>
                      <a:cubicBezTo>
                        <a:pt x="0" y="12793"/>
                        <a:pt x="12793" y="0"/>
                        <a:pt x="28575" y="0"/>
                      </a:cubicBezTo>
                      <a:cubicBezTo>
                        <a:pt x="44357" y="0"/>
                        <a:pt x="57150" y="12793"/>
                        <a:pt x="57150" y="2857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4103" name="Google Shape;4103;p326"/>
            <p:cNvGrpSpPr/>
            <p:nvPr/>
          </p:nvGrpSpPr>
          <p:grpSpPr>
            <a:xfrm>
              <a:off x="5348690" y="1883518"/>
              <a:ext cx="783976" cy="69174"/>
              <a:chOff x="2501066" y="-840343"/>
              <a:chExt cx="647700" cy="57150"/>
            </a:xfrm>
          </p:grpSpPr>
          <p:grpSp>
            <p:nvGrpSpPr>
              <p:cNvPr id="4104" name="Google Shape;4104;p326"/>
              <p:cNvGrpSpPr/>
              <p:nvPr/>
            </p:nvGrpSpPr>
            <p:grpSpPr>
              <a:xfrm>
                <a:off x="2501066" y="-840343"/>
                <a:ext cx="647700" cy="57150"/>
                <a:chOff x="2501066" y="-840343"/>
                <a:chExt cx="647700" cy="57150"/>
              </a:xfrm>
            </p:grpSpPr>
            <p:sp>
              <p:nvSpPr>
                <p:cNvPr id="4105" name="Google Shape;4105;p326"/>
                <p:cNvSpPr/>
                <p:nvPr/>
              </p:nvSpPr>
              <p:spPr>
                <a:xfrm>
                  <a:off x="2510591" y="-818054"/>
                  <a:ext cx="638175" cy="9525"/>
                </a:xfrm>
                <a:custGeom>
                  <a:rect b="b" l="l" r="r" t="t"/>
                  <a:pathLst>
                    <a:path extrusionOk="0" h="9525" w="638175">
                      <a:moveTo>
                        <a:pt x="635127" y="9525"/>
                      </a:moveTo>
                      <a:lnTo>
                        <a:pt x="4763" y="9525"/>
                      </a:lnTo>
                      <a:cubicBezTo>
                        <a:pt x="2095" y="9525"/>
                        <a:pt x="0" y="7429"/>
                        <a:pt x="0" y="4763"/>
                      </a:cubicBezTo>
                      <a:cubicBezTo>
                        <a:pt x="0" y="2096"/>
                        <a:pt x="2095" y="0"/>
                        <a:pt x="4763" y="0"/>
                      </a:cubicBezTo>
                      <a:lnTo>
                        <a:pt x="635127" y="0"/>
                      </a:lnTo>
                      <a:cubicBezTo>
                        <a:pt x="637794" y="0"/>
                        <a:pt x="639889" y="2096"/>
                        <a:pt x="639889" y="4763"/>
                      </a:cubicBezTo>
                      <a:cubicBezTo>
                        <a:pt x="639889" y="7429"/>
                        <a:pt x="637794" y="9525"/>
                        <a:pt x="635127" y="952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06" name="Google Shape;4106;p326"/>
                <p:cNvSpPr/>
                <p:nvPr/>
              </p:nvSpPr>
              <p:spPr>
                <a:xfrm>
                  <a:off x="2501066" y="-827579"/>
                  <a:ext cx="276225" cy="28575"/>
                </a:xfrm>
                <a:custGeom>
                  <a:rect b="b" l="l" r="r" t="t"/>
                  <a:pathLst>
                    <a:path extrusionOk="0" h="28575" w="276225">
                      <a:moveTo>
                        <a:pt x="266605" y="28575"/>
                      </a:moveTo>
                      <a:lnTo>
                        <a:pt x="14288" y="28575"/>
                      </a:lnTo>
                      <a:cubicBezTo>
                        <a:pt x="6382" y="28575"/>
                        <a:pt x="0" y="22193"/>
                        <a:pt x="0" y="14288"/>
                      </a:cubicBezTo>
                      <a:cubicBezTo>
                        <a:pt x="0" y="6382"/>
                        <a:pt x="6382" y="0"/>
                        <a:pt x="14288" y="0"/>
                      </a:cubicBezTo>
                      <a:lnTo>
                        <a:pt x="266605" y="0"/>
                      </a:lnTo>
                      <a:cubicBezTo>
                        <a:pt x="274510" y="0"/>
                        <a:pt x="280892" y="6382"/>
                        <a:pt x="280892" y="14288"/>
                      </a:cubicBezTo>
                      <a:cubicBezTo>
                        <a:pt x="280892" y="22193"/>
                        <a:pt x="274510" y="28575"/>
                        <a:pt x="266605" y="2857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07" name="Google Shape;4107;p326"/>
                <p:cNvSpPr/>
                <p:nvPr/>
              </p:nvSpPr>
              <p:spPr>
                <a:xfrm>
                  <a:off x="2739096" y="-840343"/>
                  <a:ext cx="57150" cy="57150"/>
                </a:xfrm>
                <a:custGeom>
                  <a:rect b="b" l="l" r="r" t="t"/>
                  <a:pathLst>
                    <a:path extrusionOk="0" h="57150" w="57150">
                      <a:moveTo>
                        <a:pt x="57150" y="28575"/>
                      </a:moveTo>
                      <a:cubicBezTo>
                        <a:pt x="57150" y="44357"/>
                        <a:pt x="44357" y="57150"/>
                        <a:pt x="28575" y="57150"/>
                      </a:cubicBezTo>
                      <a:cubicBezTo>
                        <a:pt x="12793" y="57150"/>
                        <a:pt x="0" y="44357"/>
                        <a:pt x="0" y="28575"/>
                      </a:cubicBezTo>
                      <a:cubicBezTo>
                        <a:pt x="0" y="12793"/>
                        <a:pt x="12793" y="0"/>
                        <a:pt x="28575" y="0"/>
                      </a:cubicBezTo>
                      <a:cubicBezTo>
                        <a:pt x="44357" y="0"/>
                        <a:pt x="57150" y="12793"/>
                        <a:pt x="57150" y="2857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4108" name="Google Shape;4108;p326"/>
              <p:cNvGrpSpPr/>
              <p:nvPr/>
            </p:nvGrpSpPr>
            <p:grpSpPr>
              <a:xfrm>
                <a:off x="2501066" y="-840343"/>
                <a:ext cx="647700" cy="57150"/>
                <a:chOff x="2501066" y="-840343"/>
                <a:chExt cx="647700" cy="57150"/>
              </a:xfrm>
            </p:grpSpPr>
            <p:sp>
              <p:nvSpPr>
                <p:cNvPr id="4109" name="Google Shape;4109;p326"/>
                <p:cNvSpPr/>
                <p:nvPr/>
              </p:nvSpPr>
              <p:spPr>
                <a:xfrm>
                  <a:off x="2510591" y="-818054"/>
                  <a:ext cx="638175" cy="9525"/>
                </a:xfrm>
                <a:custGeom>
                  <a:rect b="b" l="l" r="r" t="t"/>
                  <a:pathLst>
                    <a:path extrusionOk="0" h="9525" w="638175">
                      <a:moveTo>
                        <a:pt x="635127" y="9525"/>
                      </a:moveTo>
                      <a:lnTo>
                        <a:pt x="4763" y="9525"/>
                      </a:lnTo>
                      <a:cubicBezTo>
                        <a:pt x="2095" y="9525"/>
                        <a:pt x="0" y="7429"/>
                        <a:pt x="0" y="4763"/>
                      </a:cubicBezTo>
                      <a:cubicBezTo>
                        <a:pt x="0" y="2096"/>
                        <a:pt x="2095" y="0"/>
                        <a:pt x="4763" y="0"/>
                      </a:cubicBezTo>
                      <a:lnTo>
                        <a:pt x="635127" y="0"/>
                      </a:lnTo>
                      <a:cubicBezTo>
                        <a:pt x="637794" y="0"/>
                        <a:pt x="639889" y="2096"/>
                        <a:pt x="639889" y="4763"/>
                      </a:cubicBezTo>
                      <a:cubicBezTo>
                        <a:pt x="639889" y="7429"/>
                        <a:pt x="637794" y="9525"/>
                        <a:pt x="635127" y="952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10" name="Google Shape;4110;p326"/>
                <p:cNvSpPr/>
                <p:nvPr/>
              </p:nvSpPr>
              <p:spPr>
                <a:xfrm>
                  <a:off x="2501066" y="-827579"/>
                  <a:ext cx="276225" cy="28575"/>
                </a:xfrm>
                <a:custGeom>
                  <a:rect b="b" l="l" r="r" t="t"/>
                  <a:pathLst>
                    <a:path extrusionOk="0" h="28575" w="276225">
                      <a:moveTo>
                        <a:pt x="266605" y="28575"/>
                      </a:moveTo>
                      <a:lnTo>
                        <a:pt x="14288" y="28575"/>
                      </a:lnTo>
                      <a:cubicBezTo>
                        <a:pt x="6382" y="28575"/>
                        <a:pt x="0" y="22193"/>
                        <a:pt x="0" y="14288"/>
                      </a:cubicBezTo>
                      <a:cubicBezTo>
                        <a:pt x="0" y="6382"/>
                        <a:pt x="6382" y="0"/>
                        <a:pt x="14288" y="0"/>
                      </a:cubicBezTo>
                      <a:lnTo>
                        <a:pt x="266605" y="0"/>
                      </a:lnTo>
                      <a:cubicBezTo>
                        <a:pt x="274510" y="0"/>
                        <a:pt x="280892" y="6382"/>
                        <a:pt x="280892" y="14288"/>
                      </a:cubicBezTo>
                      <a:cubicBezTo>
                        <a:pt x="280892" y="22193"/>
                        <a:pt x="274510" y="28575"/>
                        <a:pt x="266605" y="2857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11" name="Google Shape;4111;p326"/>
                <p:cNvSpPr/>
                <p:nvPr/>
              </p:nvSpPr>
              <p:spPr>
                <a:xfrm>
                  <a:off x="2739096" y="-840343"/>
                  <a:ext cx="57150" cy="57150"/>
                </a:xfrm>
                <a:custGeom>
                  <a:rect b="b" l="l" r="r" t="t"/>
                  <a:pathLst>
                    <a:path extrusionOk="0" h="57150" w="57150">
                      <a:moveTo>
                        <a:pt x="57150" y="28575"/>
                      </a:moveTo>
                      <a:cubicBezTo>
                        <a:pt x="57150" y="44357"/>
                        <a:pt x="44357" y="57150"/>
                        <a:pt x="28575" y="57150"/>
                      </a:cubicBezTo>
                      <a:cubicBezTo>
                        <a:pt x="12793" y="57150"/>
                        <a:pt x="0" y="44357"/>
                        <a:pt x="0" y="28575"/>
                      </a:cubicBezTo>
                      <a:cubicBezTo>
                        <a:pt x="0" y="12793"/>
                        <a:pt x="12793" y="0"/>
                        <a:pt x="28575" y="0"/>
                      </a:cubicBezTo>
                      <a:cubicBezTo>
                        <a:pt x="44357" y="0"/>
                        <a:pt x="57150" y="12793"/>
                        <a:pt x="57150" y="2857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4112" name="Google Shape;4112;p326"/>
            <p:cNvGrpSpPr/>
            <p:nvPr/>
          </p:nvGrpSpPr>
          <p:grpSpPr>
            <a:xfrm>
              <a:off x="5348755" y="1704818"/>
              <a:ext cx="783976" cy="69174"/>
              <a:chOff x="4122316" y="-840343"/>
              <a:chExt cx="647700" cy="57150"/>
            </a:xfrm>
          </p:grpSpPr>
          <p:grpSp>
            <p:nvGrpSpPr>
              <p:cNvPr id="4113" name="Google Shape;4113;p326"/>
              <p:cNvGrpSpPr/>
              <p:nvPr/>
            </p:nvGrpSpPr>
            <p:grpSpPr>
              <a:xfrm>
                <a:off x="4122316" y="-840343"/>
                <a:ext cx="647700" cy="57150"/>
                <a:chOff x="4122316" y="-840343"/>
                <a:chExt cx="647700" cy="57150"/>
              </a:xfrm>
            </p:grpSpPr>
            <p:sp>
              <p:nvSpPr>
                <p:cNvPr id="4114" name="Google Shape;4114;p326"/>
                <p:cNvSpPr/>
                <p:nvPr/>
              </p:nvSpPr>
              <p:spPr>
                <a:xfrm>
                  <a:off x="4131841" y="-818054"/>
                  <a:ext cx="638175" cy="9525"/>
                </a:xfrm>
                <a:custGeom>
                  <a:rect b="b" l="l" r="r" t="t"/>
                  <a:pathLst>
                    <a:path extrusionOk="0" h="9525" w="638175">
                      <a:moveTo>
                        <a:pt x="635127" y="9525"/>
                      </a:moveTo>
                      <a:lnTo>
                        <a:pt x="4763" y="9525"/>
                      </a:lnTo>
                      <a:cubicBezTo>
                        <a:pt x="2096" y="9525"/>
                        <a:pt x="0" y="7429"/>
                        <a:pt x="0" y="4763"/>
                      </a:cubicBezTo>
                      <a:cubicBezTo>
                        <a:pt x="0" y="2096"/>
                        <a:pt x="2096" y="0"/>
                        <a:pt x="4763" y="0"/>
                      </a:cubicBezTo>
                      <a:lnTo>
                        <a:pt x="635127" y="0"/>
                      </a:lnTo>
                      <a:cubicBezTo>
                        <a:pt x="637794" y="0"/>
                        <a:pt x="639889" y="2096"/>
                        <a:pt x="639889" y="4763"/>
                      </a:cubicBezTo>
                      <a:cubicBezTo>
                        <a:pt x="639889" y="7429"/>
                        <a:pt x="637794" y="9525"/>
                        <a:pt x="635127" y="952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15" name="Google Shape;4115;p326"/>
                <p:cNvSpPr/>
                <p:nvPr/>
              </p:nvSpPr>
              <p:spPr>
                <a:xfrm>
                  <a:off x="4122316" y="-827579"/>
                  <a:ext cx="390525" cy="28575"/>
                </a:xfrm>
                <a:custGeom>
                  <a:rect b="b" l="l" r="r" t="t"/>
                  <a:pathLst>
                    <a:path extrusionOk="0" h="28575" w="390525">
                      <a:moveTo>
                        <a:pt x="377571" y="28575"/>
                      </a:moveTo>
                      <a:lnTo>
                        <a:pt x="14288" y="28575"/>
                      </a:lnTo>
                      <a:cubicBezTo>
                        <a:pt x="6382" y="28575"/>
                        <a:pt x="0" y="22193"/>
                        <a:pt x="0" y="14288"/>
                      </a:cubicBezTo>
                      <a:cubicBezTo>
                        <a:pt x="0" y="6382"/>
                        <a:pt x="6382" y="0"/>
                        <a:pt x="14288" y="0"/>
                      </a:cubicBezTo>
                      <a:lnTo>
                        <a:pt x="377571" y="0"/>
                      </a:lnTo>
                      <a:cubicBezTo>
                        <a:pt x="385477" y="0"/>
                        <a:pt x="391859" y="6382"/>
                        <a:pt x="391859" y="14288"/>
                      </a:cubicBezTo>
                      <a:cubicBezTo>
                        <a:pt x="391859" y="22193"/>
                        <a:pt x="385477" y="28575"/>
                        <a:pt x="377571" y="2857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16" name="Google Shape;4116;p326"/>
                <p:cNvSpPr/>
                <p:nvPr/>
              </p:nvSpPr>
              <p:spPr>
                <a:xfrm>
                  <a:off x="4473408" y="-840343"/>
                  <a:ext cx="57150" cy="57150"/>
                </a:xfrm>
                <a:custGeom>
                  <a:rect b="b" l="l" r="r" t="t"/>
                  <a:pathLst>
                    <a:path extrusionOk="0" h="57150" w="57150">
                      <a:moveTo>
                        <a:pt x="57150" y="28575"/>
                      </a:moveTo>
                      <a:cubicBezTo>
                        <a:pt x="57150" y="44357"/>
                        <a:pt x="44357" y="57150"/>
                        <a:pt x="28575" y="57150"/>
                      </a:cubicBezTo>
                      <a:cubicBezTo>
                        <a:pt x="12794" y="57150"/>
                        <a:pt x="0" y="44357"/>
                        <a:pt x="0" y="28575"/>
                      </a:cubicBezTo>
                      <a:cubicBezTo>
                        <a:pt x="0" y="12793"/>
                        <a:pt x="12794" y="0"/>
                        <a:pt x="28575" y="0"/>
                      </a:cubicBezTo>
                      <a:cubicBezTo>
                        <a:pt x="44357" y="0"/>
                        <a:pt x="57150" y="12793"/>
                        <a:pt x="57150" y="2857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4117" name="Google Shape;4117;p326"/>
              <p:cNvGrpSpPr/>
              <p:nvPr/>
            </p:nvGrpSpPr>
            <p:grpSpPr>
              <a:xfrm>
                <a:off x="4122316" y="-840343"/>
                <a:ext cx="647700" cy="57150"/>
                <a:chOff x="4122316" y="-840343"/>
                <a:chExt cx="647700" cy="57150"/>
              </a:xfrm>
            </p:grpSpPr>
            <p:sp>
              <p:nvSpPr>
                <p:cNvPr id="4118" name="Google Shape;4118;p326"/>
                <p:cNvSpPr/>
                <p:nvPr/>
              </p:nvSpPr>
              <p:spPr>
                <a:xfrm>
                  <a:off x="4131841" y="-818054"/>
                  <a:ext cx="638175" cy="9525"/>
                </a:xfrm>
                <a:custGeom>
                  <a:rect b="b" l="l" r="r" t="t"/>
                  <a:pathLst>
                    <a:path extrusionOk="0" h="9525" w="638175">
                      <a:moveTo>
                        <a:pt x="635127" y="9525"/>
                      </a:moveTo>
                      <a:lnTo>
                        <a:pt x="4763" y="9525"/>
                      </a:lnTo>
                      <a:cubicBezTo>
                        <a:pt x="2096" y="9525"/>
                        <a:pt x="0" y="7429"/>
                        <a:pt x="0" y="4763"/>
                      </a:cubicBezTo>
                      <a:cubicBezTo>
                        <a:pt x="0" y="2096"/>
                        <a:pt x="2096" y="0"/>
                        <a:pt x="4763" y="0"/>
                      </a:cubicBezTo>
                      <a:lnTo>
                        <a:pt x="635127" y="0"/>
                      </a:lnTo>
                      <a:cubicBezTo>
                        <a:pt x="637794" y="0"/>
                        <a:pt x="639889" y="2096"/>
                        <a:pt x="639889" y="4763"/>
                      </a:cubicBezTo>
                      <a:cubicBezTo>
                        <a:pt x="639889" y="7429"/>
                        <a:pt x="637794" y="9525"/>
                        <a:pt x="635127" y="952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19" name="Google Shape;4119;p326"/>
                <p:cNvSpPr/>
                <p:nvPr/>
              </p:nvSpPr>
              <p:spPr>
                <a:xfrm>
                  <a:off x="4122316" y="-827579"/>
                  <a:ext cx="390525" cy="28575"/>
                </a:xfrm>
                <a:custGeom>
                  <a:rect b="b" l="l" r="r" t="t"/>
                  <a:pathLst>
                    <a:path extrusionOk="0" h="28575" w="390525">
                      <a:moveTo>
                        <a:pt x="377571" y="28575"/>
                      </a:moveTo>
                      <a:lnTo>
                        <a:pt x="14288" y="28575"/>
                      </a:lnTo>
                      <a:cubicBezTo>
                        <a:pt x="6382" y="28575"/>
                        <a:pt x="0" y="22193"/>
                        <a:pt x="0" y="14288"/>
                      </a:cubicBezTo>
                      <a:cubicBezTo>
                        <a:pt x="0" y="6382"/>
                        <a:pt x="6382" y="0"/>
                        <a:pt x="14288" y="0"/>
                      </a:cubicBezTo>
                      <a:lnTo>
                        <a:pt x="377571" y="0"/>
                      </a:lnTo>
                      <a:cubicBezTo>
                        <a:pt x="385477" y="0"/>
                        <a:pt x="391859" y="6382"/>
                        <a:pt x="391859" y="14288"/>
                      </a:cubicBezTo>
                      <a:cubicBezTo>
                        <a:pt x="391859" y="22193"/>
                        <a:pt x="385477" y="28575"/>
                        <a:pt x="377571" y="2857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20" name="Google Shape;4120;p326"/>
                <p:cNvSpPr/>
                <p:nvPr/>
              </p:nvSpPr>
              <p:spPr>
                <a:xfrm>
                  <a:off x="4473408" y="-840343"/>
                  <a:ext cx="57150" cy="57150"/>
                </a:xfrm>
                <a:custGeom>
                  <a:rect b="b" l="l" r="r" t="t"/>
                  <a:pathLst>
                    <a:path extrusionOk="0" h="57150" w="57150">
                      <a:moveTo>
                        <a:pt x="57150" y="28575"/>
                      </a:moveTo>
                      <a:cubicBezTo>
                        <a:pt x="57150" y="44357"/>
                        <a:pt x="44357" y="57150"/>
                        <a:pt x="28575" y="57150"/>
                      </a:cubicBezTo>
                      <a:cubicBezTo>
                        <a:pt x="12794" y="57150"/>
                        <a:pt x="0" y="44357"/>
                        <a:pt x="0" y="28575"/>
                      </a:cubicBezTo>
                      <a:cubicBezTo>
                        <a:pt x="0" y="12793"/>
                        <a:pt x="12794" y="0"/>
                        <a:pt x="28575" y="0"/>
                      </a:cubicBezTo>
                      <a:cubicBezTo>
                        <a:pt x="44357" y="0"/>
                        <a:pt x="57150" y="12793"/>
                        <a:pt x="57150" y="2857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4121" name="Google Shape;4121;p326"/>
            <p:cNvGrpSpPr/>
            <p:nvPr/>
          </p:nvGrpSpPr>
          <p:grpSpPr>
            <a:xfrm>
              <a:off x="6844488" y="714128"/>
              <a:ext cx="502936" cy="559921"/>
              <a:chOff x="546822" y="-3050905"/>
              <a:chExt cx="753237" cy="838581"/>
            </a:xfrm>
          </p:grpSpPr>
          <p:grpSp>
            <p:nvGrpSpPr>
              <p:cNvPr id="4122" name="Google Shape;4122;p326"/>
              <p:cNvGrpSpPr/>
              <p:nvPr/>
            </p:nvGrpSpPr>
            <p:grpSpPr>
              <a:xfrm>
                <a:off x="546822" y="-2736866"/>
                <a:ext cx="95250" cy="524161"/>
                <a:chOff x="546822" y="-2736866"/>
                <a:chExt cx="95250" cy="524161"/>
              </a:xfrm>
            </p:grpSpPr>
            <p:sp>
              <p:nvSpPr>
                <p:cNvPr id="4123" name="Google Shape;4123;p326"/>
                <p:cNvSpPr/>
                <p:nvPr/>
              </p:nvSpPr>
              <p:spPr>
                <a:xfrm>
                  <a:off x="546822" y="-2736866"/>
                  <a:ext cx="95250" cy="523875"/>
                </a:xfrm>
                <a:custGeom>
                  <a:rect b="b" l="l" r="r" t="t"/>
                  <a:pathLst>
                    <a:path extrusionOk="0" h="523875" w="95250">
                      <a:moveTo>
                        <a:pt x="104108" y="525304"/>
                      </a:moveTo>
                      <a:lnTo>
                        <a:pt x="0" y="525304"/>
                      </a:lnTo>
                      <a:lnTo>
                        <a:pt x="0" y="512445"/>
                      </a:lnTo>
                      <a:lnTo>
                        <a:pt x="104108" y="512445"/>
                      </a:lnTo>
                      <a:lnTo>
                        <a:pt x="104108" y="525304"/>
                      </a:lnTo>
                      <a:close/>
                      <a:moveTo>
                        <a:pt x="104108" y="499682"/>
                      </a:moveTo>
                      <a:lnTo>
                        <a:pt x="0" y="499682"/>
                      </a:lnTo>
                      <a:lnTo>
                        <a:pt x="0" y="486823"/>
                      </a:lnTo>
                      <a:lnTo>
                        <a:pt x="104108" y="486823"/>
                      </a:lnTo>
                      <a:lnTo>
                        <a:pt x="104108" y="499682"/>
                      </a:lnTo>
                      <a:close/>
                      <a:moveTo>
                        <a:pt x="104108" y="474059"/>
                      </a:moveTo>
                      <a:lnTo>
                        <a:pt x="0" y="474059"/>
                      </a:lnTo>
                      <a:lnTo>
                        <a:pt x="0" y="461201"/>
                      </a:lnTo>
                      <a:lnTo>
                        <a:pt x="104108" y="461201"/>
                      </a:lnTo>
                      <a:lnTo>
                        <a:pt x="104108" y="474059"/>
                      </a:lnTo>
                      <a:close/>
                      <a:moveTo>
                        <a:pt x="104108" y="448437"/>
                      </a:moveTo>
                      <a:lnTo>
                        <a:pt x="0" y="448437"/>
                      </a:lnTo>
                      <a:lnTo>
                        <a:pt x="0" y="435578"/>
                      </a:lnTo>
                      <a:lnTo>
                        <a:pt x="104108" y="435578"/>
                      </a:lnTo>
                      <a:lnTo>
                        <a:pt x="104108" y="448437"/>
                      </a:lnTo>
                      <a:close/>
                      <a:moveTo>
                        <a:pt x="104108" y="422815"/>
                      </a:moveTo>
                      <a:lnTo>
                        <a:pt x="0" y="422815"/>
                      </a:lnTo>
                      <a:lnTo>
                        <a:pt x="0" y="409956"/>
                      </a:lnTo>
                      <a:lnTo>
                        <a:pt x="104108" y="409956"/>
                      </a:lnTo>
                      <a:lnTo>
                        <a:pt x="104108" y="422815"/>
                      </a:lnTo>
                      <a:close/>
                      <a:moveTo>
                        <a:pt x="104108" y="397193"/>
                      </a:moveTo>
                      <a:lnTo>
                        <a:pt x="0" y="397193"/>
                      </a:lnTo>
                      <a:lnTo>
                        <a:pt x="0" y="384334"/>
                      </a:lnTo>
                      <a:lnTo>
                        <a:pt x="104108" y="384334"/>
                      </a:lnTo>
                      <a:lnTo>
                        <a:pt x="104108" y="397193"/>
                      </a:lnTo>
                      <a:close/>
                      <a:moveTo>
                        <a:pt x="104108" y="371570"/>
                      </a:moveTo>
                      <a:lnTo>
                        <a:pt x="0" y="371570"/>
                      </a:lnTo>
                      <a:lnTo>
                        <a:pt x="0" y="358712"/>
                      </a:lnTo>
                      <a:lnTo>
                        <a:pt x="104108" y="358712"/>
                      </a:lnTo>
                      <a:lnTo>
                        <a:pt x="104108" y="371570"/>
                      </a:lnTo>
                      <a:close/>
                      <a:moveTo>
                        <a:pt x="104108" y="345948"/>
                      </a:moveTo>
                      <a:lnTo>
                        <a:pt x="0" y="345948"/>
                      </a:lnTo>
                      <a:lnTo>
                        <a:pt x="0" y="333089"/>
                      </a:lnTo>
                      <a:lnTo>
                        <a:pt x="104108" y="333089"/>
                      </a:lnTo>
                      <a:lnTo>
                        <a:pt x="104108" y="345948"/>
                      </a:lnTo>
                      <a:close/>
                      <a:moveTo>
                        <a:pt x="104108" y="320326"/>
                      </a:moveTo>
                      <a:lnTo>
                        <a:pt x="0" y="320326"/>
                      </a:lnTo>
                      <a:lnTo>
                        <a:pt x="0" y="307467"/>
                      </a:lnTo>
                      <a:lnTo>
                        <a:pt x="104108" y="307467"/>
                      </a:lnTo>
                      <a:lnTo>
                        <a:pt x="104108" y="320326"/>
                      </a:lnTo>
                      <a:close/>
                      <a:moveTo>
                        <a:pt x="104108" y="294704"/>
                      </a:moveTo>
                      <a:lnTo>
                        <a:pt x="0" y="294704"/>
                      </a:lnTo>
                      <a:lnTo>
                        <a:pt x="0" y="281845"/>
                      </a:lnTo>
                      <a:lnTo>
                        <a:pt x="104108" y="281845"/>
                      </a:lnTo>
                      <a:lnTo>
                        <a:pt x="104108" y="294704"/>
                      </a:lnTo>
                      <a:close/>
                      <a:moveTo>
                        <a:pt x="104108" y="269081"/>
                      </a:moveTo>
                      <a:lnTo>
                        <a:pt x="0" y="269081"/>
                      </a:lnTo>
                      <a:lnTo>
                        <a:pt x="0" y="256223"/>
                      </a:lnTo>
                      <a:lnTo>
                        <a:pt x="104108" y="256223"/>
                      </a:lnTo>
                      <a:lnTo>
                        <a:pt x="104108" y="269081"/>
                      </a:lnTo>
                      <a:close/>
                      <a:moveTo>
                        <a:pt x="104108" y="243459"/>
                      </a:moveTo>
                      <a:lnTo>
                        <a:pt x="0" y="243459"/>
                      </a:lnTo>
                      <a:lnTo>
                        <a:pt x="0" y="230600"/>
                      </a:lnTo>
                      <a:lnTo>
                        <a:pt x="104108" y="230600"/>
                      </a:lnTo>
                      <a:lnTo>
                        <a:pt x="104108" y="243459"/>
                      </a:lnTo>
                      <a:close/>
                      <a:moveTo>
                        <a:pt x="104108" y="217837"/>
                      </a:moveTo>
                      <a:lnTo>
                        <a:pt x="0" y="217837"/>
                      </a:lnTo>
                      <a:lnTo>
                        <a:pt x="0" y="204978"/>
                      </a:lnTo>
                      <a:lnTo>
                        <a:pt x="104108" y="204978"/>
                      </a:lnTo>
                      <a:lnTo>
                        <a:pt x="104108" y="217837"/>
                      </a:lnTo>
                      <a:close/>
                      <a:moveTo>
                        <a:pt x="104108" y="192215"/>
                      </a:moveTo>
                      <a:lnTo>
                        <a:pt x="0" y="192215"/>
                      </a:lnTo>
                      <a:lnTo>
                        <a:pt x="0" y="179356"/>
                      </a:lnTo>
                      <a:lnTo>
                        <a:pt x="104108" y="179356"/>
                      </a:lnTo>
                      <a:lnTo>
                        <a:pt x="104108" y="192215"/>
                      </a:lnTo>
                      <a:close/>
                      <a:moveTo>
                        <a:pt x="104108" y="166592"/>
                      </a:moveTo>
                      <a:lnTo>
                        <a:pt x="0" y="166592"/>
                      </a:lnTo>
                      <a:lnTo>
                        <a:pt x="0" y="153734"/>
                      </a:lnTo>
                      <a:lnTo>
                        <a:pt x="104108" y="153734"/>
                      </a:lnTo>
                      <a:lnTo>
                        <a:pt x="104108" y="166592"/>
                      </a:lnTo>
                      <a:close/>
                      <a:moveTo>
                        <a:pt x="104108" y="140970"/>
                      </a:moveTo>
                      <a:lnTo>
                        <a:pt x="0" y="140970"/>
                      </a:lnTo>
                      <a:lnTo>
                        <a:pt x="0" y="128111"/>
                      </a:lnTo>
                      <a:lnTo>
                        <a:pt x="104108" y="128111"/>
                      </a:lnTo>
                      <a:lnTo>
                        <a:pt x="104108" y="140970"/>
                      </a:lnTo>
                      <a:close/>
                      <a:moveTo>
                        <a:pt x="104108" y="115348"/>
                      </a:moveTo>
                      <a:lnTo>
                        <a:pt x="0" y="115348"/>
                      </a:lnTo>
                      <a:lnTo>
                        <a:pt x="0" y="102489"/>
                      </a:lnTo>
                      <a:lnTo>
                        <a:pt x="104108" y="102489"/>
                      </a:lnTo>
                      <a:lnTo>
                        <a:pt x="104108" y="115348"/>
                      </a:lnTo>
                      <a:close/>
                      <a:moveTo>
                        <a:pt x="104108" y="89726"/>
                      </a:moveTo>
                      <a:lnTo>
                        <a:pt x="0" y="89726"/>
                      </a:lnTo>
                      <a:lnTo>
                        <a:pt x="0" y="76867"/>
                      </a:lnTo>
                      <a:lnTo>
                        <a:pt x="104108" y="76867"/>
                      </a:lnTo>
                      <a:lnTo>
                        <a:pt x="104108" y="89726"/>
                      </a:lnTo>
                      <a:close/>
                      <a:moveTo>
                        <a:pt x="104108" y="64103"/>
                      </a:moveTo>
                      <a:lnTo>
                        <a:pt x="0" y="64103"/>
                      </a:lnTo>
                      <a:lnTo>
                        <a:pt x="0" y="51245"/>
                      </a:lnTo>
                      <a:lnTo>
                        <a:pt x="104108" y="51245"/>
                      </a:lnTo>
                      <a:lnTo>
                        <a:pt x="104108" y="64103"/>
                      </a:lnTo>
                      <a:close/>
                      <a:moveTo>
                        <a:pt x="104108" y="38481"/>
                      </a:moveTo>
                      <a:lnTo>
                        <a:pt x="0" y="38481"/>
                      </a:lnTo>
                      <a:lnTo>
                        <a:pt x="0" y="25622"/>
                      </a:lnTo>
                      <a:lnTo>
                        <a:pt x="104108" y="25622"/>
                      </a:lnTo>
                      <a:lnTo>
                        <a:pt x="104108" y="38481"/>
                      </a:lnTo>
                      <a:close/>
                      <a:moveTo>
                        <a:pt x="104108" y="12859"/>
                      </a:moveTo>
                      <a:lnTo>
                        <a:pt x="0" y="12859"/>
                      </a:lnTo>
                      <a:lnTo>
                        <a:pt x="0" y="0"/>
                      </a:lnTo>
                      <a:lnTo>
                        <a:pt x="104108" y="0"/>
                      </a:lnTo>
                      <a:lnTo>
                        <a:pt x="104108" y="12859"/>
                      </a:ln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24" name="Google Shape;4124;p326"/>
                <p:cNvSpPr/>
                <p:nvPr/>
              </p:nvSpPr>
              <p:spPr>
                <a:xfrm>
                  <a:off x="546822" y="-2736580"/>
                  <a:ext cx="95250" cy="523875"/>
                </a:xfrm>
                <a:custGeom>
                  <a:rect b="b" l="l" r="r" t="t"/>
                  <a:pathLst>
                    <a:path extrusionOk="0" h="523875" w="95250">
                      <a:moveTo>
                        <a:pt x="104108" y="525304"/>
                      </a:moveTo>
                      <a:lnTo>
                        <a:pt x="0" y="525304"/>
                      </a:lnTo>
                      <a:lnTo>
                        <a:pt x="0" y="512445"/>
                      </a:lnTo>
                      <a:lnTo>
                        <a:pt x="104108" y="512445"/>
                      </a:lnTo>
                      <a:lnTo>
                        <a:pt x="104108" y="525304"/>
                      </a:lnTo>
                      <a:close/>
                      <a:moveTo>
                        <a:pt x="104108" y="499682"/>
                      </a:moveTo>
                      <a:lnTo>
                        <a:pt x="0" y="499682"/>
                      </a:lnTo>
                      <a:lnTo>
                        <a:pt x="0" y="486823"/>
                      </a:lnTo>
                      <a:lnTo>
                        <a:pt x="104108" y="486823"/>
                      </a:lnTo>
                      <a:lnTo>
                        <a:pt x="104108" y="499682"/>
                      </a:lnTo>
                      <a:close/>
                      <a:moveTo>
                        <a:pt x="104108" y="474059"/>
                      </a:moveTo>
                      <a:lnTo>
                        <a:pt x="0" y="474059"/>
                      </a:lnTo>
                      <a:lnTo>
                        <a:pt x="0" y="461201"/>
                      </a:lnTo>
                      <a:lnTo>
                        <a:pt x="104108" y="461201"/>
                      </a:lnTo>
                      <a:lnTo>
                        <a:pt x="104108" y="474059"/>
                      </a:lnTo>
                      <a:close/>
                      <a:moveTo>
                        <a:pt x="104108" y="448437"/>
                      </a:moveTo>
                      <a:lnTo>
                        <a:pt x="0" y="448437"/>
                      </a:lnTo>
                      <a:lnTo>
                        <a:pt x="0" y="435578"/>
                      </a:lnTo>
                      <a:lnTo>
                        <a:pt x="104108" y="435578"/>
                      </a:lnTo>
                      <a:lnTo>
                        <a:pt x="104108" y="448437"/>
                      </a:lnTo>
                      <a:close/>
                      <a:moveTo>
                        <a:pt x="104108" y="422815"/>
                      </a:moveTo>
                      <a:lnTo>
                        <a:pt x="0" y="422815"/>
                      </a:lnTo>
                      <a:lnTo>
                        <a:pt x="0" y="409956"/>
                      </a:lnTo>
                      <a:lnTo>
                        <a:pt x="104108" y="409956"/>
                      </a:lnTo>
                      <a:lnTo>
                        <a:pt x="104108" y="422815"/>
                      </a:lnTo>
                      <a:close/>
                      <a:moveTo>
                        <a:pt x="104108" y="397193"/>
                      </a:moveTo>
                      <a:lnTo>
                        <a:pt x="0" y="397193"/>
                      </a:lnTo>
                      <a:lnTo>
                        <a:pt x="0" y="384334"/>
                      </a:lnTo>
                      <a:lnTo>
                        <a:pt x="104108" y="384334"/>
                      </a:lnTo>
                      <a:lnTo>
                        <a:pt x="104108" y="397193"/>
                      </a:lnTo>
                      <a:close/>
                      <a:moveTo>
                        <a:pt x="104108" y="371570"/>
                      </a:moveTo>
                      <a:lnTo>
                        <a:pt x="0" y="371570"/>
                      </a:lnTo>
                      <a:lnTo>
                        <a:pt x="0" y="358712"/>
                      </a:lnTo>
                      <a:lnTo>
                        <a:pt x="104108" y="358712"/>
                      </a:lnTo>
                      <a:lnTo>
                        <a:pt x="104108" y="371570"/>
                      </a:lnTo>
                      <a:close/>
                      <a:moveTo>
                        <a:pt x="104108" y="345948"/>
                      </a:moveTo>
                      <a:lnTo>
                        <a:pt x="0" y="345948"/>
                      </a:lnTo>
                      <a:lnTo>
                        <a:pt x="0" y="333089"/>
                      </a:lnTo>
                      <a:lnTo>
                        <a:pt x="104108" y="333089"/>
                      </a:lnTo>
                      <a:lnTo>
                        <a:pt x="104108" y="345948"/>
                      </a:lnTo>
                      <a:close/>
                      <a:moveTo>
                        <a:pt x="104108" y="320326"/>
                      </a:moveTo>
                      <a:lnTo>
                        <a:pt x="0" y="320326"/>
                      </a:lnTo>
                      <a:lnTo>
                        <a:pt x="0" y="307467"/>
                      </a:lnTo>
                      <a:lnTo>
                        <a:pt x="104108" y="307467"/>
                      </a:lnTo>
                      <a:lnTo>
                        <a:pt x="104108" y="320326"/>
                      </a:lnTo>
                      <a:close/>
                      <a:moveTo>
                        <a:pt x="104108" y="294704"/>
                      </a:moveTo>
                      <a:lnTo>
                        <a:pt x="0" y="294704"/>
                      </a:lnTo>
                      <a:lnTo>
                        <a:pt x="0" y="281845"/>
                      </a:lnTo>
                      <a:lnTo>
                        <a:pt x="104108" y="281845"/>
                      </a:lnTo>
                      <a:lnTo>
                        <a:pt x="104108" y="294704"/>
                      </a:lnTo>
                      <a:close/>
                      <a:moveTo>
                        <a:pt x="104108" y="269081"/>
                      </a:moveTo>
                      <a:lnTo>
                        <a:pt x="0" y="269081"/>
                      </a:lnTo>
                      <a:lnTo>
                        <a:pt x="0" y="256223"/>
                      </a:lnTo>
                      <a:lnTo>
                        <a:pt x="104108" y="256223"/>
                      </a:lnTo>
                      <a:lnTo>
                        <a:pt x="104108" y="269081"/>
                      </a:lnTo>
                      <a:close/>
                      <a:moveTo>
                        <a:pt x="104108" y="243459"/>
                      </a:moveTo>
                      <a:lnTo>
                        <a:pt x="0" y="243459"/>
                      </a:lnTo>
                      <a:lnTo>
                        <a:pt x="0" y="230600"/>
                      </a:lnTo>
                      <a:lnTo>
                        <a:pt x="104108" y="230600"/>
                      </a:lnTo>
                      <a:lnTo>
                        <a:pt x="104108" y="243459"/>
                      </a:lnTo>
                      <a:close/>
                      <a:moveTo>
                        <a:pt x="104108" y="217837"/>
                      </a:moveTo>
                      <a:lnTo>
                        <a:pt x="0" y="217837"/>
                      </a:lnTo>
                      <a:lnTo>
                        <a:pt x="0" y="204978"/>
                      </a:lnTo>
                      <a:lnTo>
                        <a:pt x="104108" y="204978"/>
                      </a:lnTo>
                      <a:lnTo>
                        <a:pt x="104108" y="217837"/>
                      </a:lnTo>
                      <a:close/>
                      <a:moveTo>
                        <a:pt x="104108" y="192215"/>
                      </a:moveTo>
                      <a:lnTo>
                        <a:pt x="0" y="192215"/>
                      </a:lnTo>
                      <a:lnTo>
                        <a:pt x="0" y="179356"/>
                      </a:lnTo>
                      <a:lnTo>
                        <a:pt x="104108" y="179356"/>
                      </a:lnTo>
                      <a:lnTo>
                        <a:pt x="104108" y="192215"/>
                      </a:lnTo>
                      <a:close/>
                      <a:moveTo>
                        <a:pt x="104108" y="166592"/>
                      </a:moveTo>
                      <a:lnTo>
                        <a:pt x="0" y="166592"/>
                      </a:lnTo>
                      <a:lnTo>
                        <a:pt x="0" y="153734"/>
                      </a:lnTo>
                      <a:lnTo>
                        <a:pt x="104108" y="153734"/>
                      </a:lnTo>
                      <a:lnTo>
                        <a:pt x="104108" y="166592"/>
                      </a:lnTo>
                      <a:close/>
                      <a:moveTo>
                        <a:pt x="104108" y="140970"/>
                      </a:moveTo>
                      <a:lnTo>
                        <a:pt x="0" y="140970"/>
                      </a:lnTo>
                      <a:lnTo>
                        <a:pt x="0" y="128111"/>
                      </a:lnTo>
                      <a:lnTo>
                        <a:pt x="104108" y="128111"/>
                      </a:lnTo>
                      <a:lnTo>
                        <a:pt x="104108" y="140970"/>
                      </a:lnTo>
                      <a:close/>
                      <a:moveTo>
                        <a:pt x="104108" y="115348"/>
                      </a:moveTo>
                      <a:lnTo>
                        <a:pt x="0" y="115348"/>
                      </a:lnTo>
                      <a:lnTo>
                        <a:pt x="0" y="102489"/>
                      </a:lnTo>
                      <a:lnTo>
                        <a:pt x="104108" y="102489"/>
                      </a:lnTo>
                      <a:lnTo>
                        <a:pt x="104108" y="115348"/>
                      </a:lnTo>
                      <a:close/>
                      <a:moveTo>
                        <a:pt x="104108" y="89726"/>
                      </a:moveTo>
                      <a:lnTo>
                        <a:pt x="0" y="89726"/>
                      </a:lnTo>
                      <a:lnTo>
                        <a:pt x="0" y="76867"/>
                      </a:lnTo>
                      <a:lnTo>
                        <a:pt x="104108" y="76867"/>
                      </a:lnTo>
                      <a:lnTo>
                        <a:pt x="104108" y="89726"/>
                      </a:lnTo>
                      <a:close/>
                      <a:moveTo>
                        <a:pt x="104108" y="64103"/>
                      </a:moveTo>
                      <a:lnTo>
                        <a:pt x="0" y="64103"/>
                      </a:lnTo>
                      <a:lnTo>
                        <a:pt x="0" y="51245"/>
                      </a:lnTo>
                      <a:lnTo>
                        <a:pt x="104108" y="51245"/>
                      </a:lnTo>
                      <a:lnTo>
                        <a:pt x="104108" y="64103"/>
                      </a:lnTo>
                      <a:close/>
                      <a:moveTo>
                        <a:pt x="104108" y="38481"/>
                      </a:moveTo>
                      <a:lnTo>
                        <a:pt x="0" y="38481"/>
                      </a:lnTo>
                      <a:lnTo>
                        <a:pt x="0" y="25622"/>
                      </a:lnTo>
                      <a:lnTo>
                        <a:pt x="104108" y="25622"/>
                      </a:lnTo>
                      <a:lnTo>
                        <a:pt x="104108" y="38481"/>
                      </a:lnTo>
                      <a:close/>
                      <a:moveTo>
                        <a:pt x="104108" y="12859"/>
                      </a:moveTo>
                      <a:lnTo>
                        <a:pt x="0" y="12859"/>
                      </a:lnTo>
                      <a:lnTo>
                        <a:pt x="0" y="0"/>
                      </a:lnTo>
                      <a:lnTo>
                        <a:pt x="104108" y="0"/>
                      </a:lnTo>
                      <a:lnTo>
                        <a:pt x="104108" y="12859"/>
                      </a:ln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4125" name="Google Shape;4125;p326"/>
              <p:cNvGrpSpPr/>
              <p:nvPr/>
            </p:nvGrpSpPr>
            <p:grpSpPr>
              <a:xfrm>
                <a:off x="766183" y="-2869930"/>
                <a:ext cx="95250" cy="657225"/>
                <a:chOff x="766183" y="-2869930"/>
                <a:chExt cx="95250" cy="657225"/>
              </a:xfrm>
            </p:grpSpPr>
            <p:sp>
              <p:nvSpPr>
                <p:cNvPr id="4126" name="Google Shape;4126;p326"/>
                <p:cNvSpPr/>
                <p:nvPr/>
              </p:nvSpPr>
              <p:spPr>
                <a:xfrm>
                  <a:off x="766183" y="-2869930"/>
                  <a:ext cx="95250" cy="657225"/>
                </a:xfrm>
                <a:custGeom>
                  <a:rect b="b" l="l" r="r" t="t"/>
                  <a:pathLst>
                    <a:path extrusionOk="0" h="657225" w="95250">
                      <a:moveTo>
                        <a:pt x="104108" y="658273"/>
                      </a:moveTo>
                      <a:lnTo>
                        <a:pt x="0" y="658273"/>
                      </a:lnTo>
                      <a:lnTo>
                        <a:pt x="0" y="645319"/>
                      </a:lnTo>
                      <a:lnTo>
                        <a:pt x="104108" y="645319"/>
                      </a:lnTo>
                      <a:lnTo>
                        <a:pt x="104108" y="658273"/>
                      </a:lnTo>
                      <a:close/>
                      <a:moveTo>
                        <a:pt x="104108" y="632460"/>
                      </a:moveTo>
                      <a:lnTo>
                        <a:pt x="0" y="632460"/>
                      </a:lnTo>
                      <a:lnTo>
                        <a:pt x="0" y="619506"/>
                      </a:lnTo>
                      <a:lnTo>
                        <a:pt x="104108" y="619506"/>
                      </a:lnTo>
                      <a:lnTo>
                        <a:pt x="104108" y="632460"/>
                      </a:lnTo>
                      <a:close/>
                      <a:moveTo>
                        <a:pt x="104108" y="606647"/>
                      </a:moveTo>
                      <a:lnTo>
                        <a:pt x="0" y="606647"/>
                      </a:lnTo>
                      <a:lnTo>
                        <a:pt x="0" y="593693"/>
                      </a:lnTo>
                      <a:lnTo>
                        <a:pt x="104108" y="593693"/>
                      </a:lnTo>
                      <a:lnTo>
                        <a:pt x="104108" y="606647"/>
                      </a:lnTo>
                      <a:close/>
                      <a:moveTo>
                        <a:pt x="104108" y="580835"/>
                      </a:moveTo>
                      <a:lnTo>
                        <a:pt x="0" y="580835"/>
                      </a:lnTo>
                      <a:lnTo>
                        <a:pt x="0" y="567881"/>
                      </a:lnTo>
                      <a:lnTo>
                        <a:pt x="104108" y="567881"/>
                      </a:lnTo>
                      <a:lnTo>
                        <a:pt x="104108" y="580835"/>
                      </a:lnTo>
                      <a:close/>
                      <a:moveTo>
                        <a:pt x="104108" y="555022"/>
                      </a:moveTo>
                      <a:lnTo>
                        <a:pt x="0" y="555022"/>
                      </a:lnTo>
                      <a:lnTo>
                        <a:pt x="0" y="542068"/>
                      </a:lnTo>
                      <a:lnTo>
                        <a:pt x="104108" y="542068"/>
                      </a:lnTo>
                      <a:lnTo>
                        <a:pt x="104108" y="555022"/>
                      </a:lnTo>
                      <a:close/>
                      <a:moveTo>
                        <a:pt x="104108" y="529209"/>
                      </a:moveTo>
                      <a:lnTo>
                        <a:pt x="0" y="529209"/>
                      </a:lnTo>
                      <a:lnTo>
                        <a:pt x="0" y="516255"/>
                      </a:lnTo>
                      <a:lnTo>
                        <a:pt x="104108" y="516255"/>
                      </a:lnTo>
                      <a:lnTo>
                        <a:pt x="104108" y="529209"/>
                      </a:lnTo>
                      <a:close/>
                      <a:moveTo>
                        <a:pt x="104108" y="503396"/>
                      </a:moveTo>
                      <a:lnTo>
                        <a:pt x="0" y="503396"/>
                      </a:lnTo>
                      <a:lnTo>
                        <a:pt x="0" y="490442"/>
                      </a:lnTo>
                      <a:lnTo>
                        <a:pt x="104108" y="490442"/>
                      </a:lnTo>
                      <a:lnTo>
                        <a:pt x="104108" y="503396"/>
                      </a:lnTo>
                      <a:close/>
                      <a:moveTo>
                        <a:pt x="104108" y="477584"/>
                      </a:moveTo>
                      <a:lnTo>
                        <a:pt x="0" y="477584"/>
                      </a:lnTo>
                      <a:lnTo>
                        <a:pt x="0" y="464630"/>
                      </a:lnTo>
                      <a:lnTo>
                        <a:pt x="104108" y="464630"/>
                      </a:lnTo>
                      <a:lnTo>
                        <a:pt x="104108" y="477584"/>
                      </a:lnTo>
                      <a:close/>
                      <a:moveTo>
                        <a:pt x="104108" y="451771"/>
                      </a:moveTo>
                      <a:lnTo>
                        <a:pt x="0" y="451771"/>
                      </a:lnTo>
                      <a:lnTo>
                        <a:pt x="0" y="438817"/>
                      </a:lnTo>
                      <a:lnTo>
                        <a:pt x="104108" y="438817"/>
                      </a:lnTo>
                      <a:lnTo>
                        <a:pt x="104108" y="451771"/>
                      </a:lnTo>
                      <a:close/>
                      <a:moveTo>
                        <a:pt x="104108" y="425958"/>
                      </a:moveTo>
                      <a:lnTo>
                        <a:pt x="0" y="425958"/>
                      </a:lnTo>
                      <a:lnTo>
                        <a:pt x="0" y="413004"/>
                      </a:lnTo>
                      <a:lnTo>
                        <a:pt x="104108" y="413004"/>
                      </a:lnTo>
                      <a:lnTo>
                        <a:pt x="104108" y="425958"/>
                      </a:lnTo>
                      <a:close/>
                      <a:moveTo>
                        <a:pt x="104108" y="400145"/>
                      </a:moveTo>
                      <a:lnTo>
                        <a:pt x="0" y="400145"/>
                      </a:lnTo>
                      <a:lnTo>
                        <a:pt x="0" y="387191"/>
                      </a:lnTo>
                      <a:lnTo>
                        <a:pt x="104108" y="387191"/>
                      </a:lnTo>
                      <a:lnTo>
                        <a:pt x="104108" y="400145"/>
                      </a:lnTo>
                      <a:close/>
                      <a:moveTo>
                        <a:pt x="104108" y="374333"/>
                      </a:moveTo>
                      <a:lnTo>
                        <a:pt x="0" y="374333"/>
                      </a:lnTo>
                      <a:lnTo>
                        <a:pt x="0" y="361379"/>
                      </a:lnTo>
                      <a:lnTo>
                        <a:pt x="104108" y="361379"/>
                      </a:lnTo>
                      <a:lnTo>
                        <a:pt x="104108" y="374333"/>
                      </a:lnTo>
                      <a:close/>
                      <a:moveTo>
                        <a:pt x="104108" y="348520"/>
                      </a:moveTo>
                      <a:lnTo>
                        <a:pt x="0" y="348520"/>
                      </a:lnTo>
                      <a:lnTo>
                        <a:pt x="0" y="335566"/>
                      </a:lnTo>
                      <a:lnTo>
                        <a:pt x="104108" y="335566"/>
                      </a:lnTo>
                      <a:lnTo>
                        <a:pt x="104108" y="348520"/>
                      </a:lnTo>
                      <a:close/>
                      <a:moveTo>
                        <a:pt x="104108" y="322707"/>
                      </a:moveTo>
                      <a:lnTo>
                        <a:pt x="0" y="322707"/>
                      </a:lnTo>
                      <a:lnTo>
                        <a:pt x="0" y="309753"/>
                      </a:lnTo>
                      <a:lnTo>
                        <a:pt x="104108" y="309753"/>
                      </a:lnTo>
                      <a:lnTo>
                        <a:pt x="104108" y="322707"/>
                      </a:lnTo>
                      <a:close/>
                      <a:moveTo>
                        <a:pt x="104108" y="296894"/>
                      </a:moveTo>
                      <a:lnTo>
                        <a:pt x="0" y="296894"/>
                      </a:lnTo>
                      <a:lnTo>
                        <a:pt x="0" y="283940"/>
                      </a:lnTo>
                      <a:lnTo>
                        <a:pt x="104108" y="283940"/>
                      </a:lnTo>
                      <a:lnTo>
                        <a:pt x="104108" y="296894"/>
                      </a:lnTo>
                      <a:close/>
                      <a:moveTo>
                        <a:pt x="104108" y="271082"/>
                      </a:moveTo>
                      <a:lnTo>
                        <a:pt x="0" y="271082"/>
                      </a:lnTo>
                      <a:lnTo>
                        <a:pt x="0" y="258128"/>
                      </a:lnTo>
                      <a:lnTo>
                        <a:pt x="104108" y="258128"/>
                      </a:lnTo>
                      <a:lnTo>
                        <a:pt x="104108" y="271082"/>
                      </a:lnTo>
                      <a:close/>
                      <a:moveTo>
                        <a:pt x="104108" y="245269"/>
                      </a:moveTo>
                      <a:lnTo>
                        <a:pt x="0" y="245269"/>
                      </a:lnTo>
                      <a:lnTo>
                        <a:pt x="0" y="232315"/>
                      </a:lnTo>
                      <a:lnTo>
                        <a:pt x="104108" y="232315"/>
                      </a:lnTo>
                      <a:lnTo>
                        <a:pt x="104108" y="245269"/>
                      </a:lnTo>
                      <a:close/>
                      <a:moveTo>
                        <a:pt x="104108" y="219456"/>
                      </a:moveTo>
                      <a:lnTo>
                        <a:pt x="0" y="219456"/>
                      </a:lnTo>
                      <a:lnTo>
                        <a:pt x="0" y="206502"/>
                      </a:lnTo>
                      <a:lnTo>
                        <a:pt x="104108" y="206502"/>
                      </a:lnTo>
                      <a:lnTo>
                        <a:pt x="104108" y="219456"/>
                      </a:lnTo>
                      <a:close/>
                      <a:moveTo>
                        <a:pt x="104108" y="193643"/>
                      </a:moveTo>
                      <a:lnTo>
                        <a:pt x="0" y="193643"/>
                      </a:lnTo>
                      <a:lnTo>
                        <a:pt x="0" y="180689"/>
                      </a:lnTo>
                      <a:lnTo>
                        <a:pt x="104108" y="180689"/>
                      </a:lnTo>
                      <a:lnTo>
                        <a:pt x="104108" y="193643"/>
                      </a:lnTo>
                      <a:close/>
                      <a:moveTo>
                        <a:pt x="104108" y="167831"/>
                      </a:moveTo>
                      <a:lnTo>
                        <a:pt x="0" y="167831"/>
                      </a:lnTo>
                      <a:lnTo>
                        <a:pt x="0" y="154877"/>
                      </a:lnTo>
                      <a:lnTo>
                        <a:pt x="104108" y="154877"/>
                      </a:lnTo>
                      <a:lnTo>
                        <a:pt x="104108" y="167831"/>
                      </a:lnTo>
                      <a:close/>
                      <a:moveTo>
                        <a:pt x="104108" y="142018"/>
                      </a:moveTo>
                      <a:lnTo>
                        <a:pt x="0" y="142018"/>
                      </a:lnTo>
                      <a:lnTo>
                        <a:pt x="0" y="129064"/>
                      </a:lnTo>
                      <a:lnTo>
                        <a:pt x="104108" y="129064"/>
                      </a:lnTo>
                      <a:lnTo>
                        <a:pt x="104108" y="142018"/>
                      </a:lnTo>
                      <a:close/>
                      <a:moveTo>
                        <a:pt x="104108" y="116205"/>
                      </a:moveTo>
                      <a:lnTo>
                        <a:pt x="0" y="116205"/>
                      </a:lnTo>
                      <a:lnTo>
                        <a:pt x="0" y="103251"/>
                      </a:lnTo>
                      <a:lnTo>
                        <a:pt x="104108" y="103251"/>
                      </a:lnTo>
                      <a:lnTo>
                        <a:pt x="104108" y="116205"/>
                      </a:lnTo>
                      <a:close/>
                      <a:moveTo>
                        <a:pt x="104108" y="90392"/>
                      </a:moveTo>
                      <a:lnTo>
                        <a:pt x="0" y="90392"/>
                      </a:lnTo>
                      <a:lnTo>
                        <a:pt x="0" y="77438"/>
                      </a:lnTo>
                      <a:lnTo>
                        <a:pt x="104108" y="77438"/>
                      </a:lnTo>
                      <a:lnTo>
                        <a:pt x="104108" y="90392"/>
                      </a:lnTo>
                      <a:close/>
                      <a:moveTo>
                        <a:pt x="104108" y="64580"/>
                      </a:moveTo>
                      <a:lnTo>
                        <a:pt x="0" y="64580"/>
                      </a:lnTo>
                      <a:lnTo>
                        <a:pt x="0" y="51626"/>
                      </a:lnTo>
                      <a:lnTo>
                        <a:pt x="104108" y="51626"/>
                      </a:lnTo>
                      <a:lnTo>
                        <a:pt x="104108" y="64580"/>
                      </a:lnTo>
                      <a:close/>
                      <a:moveTo>
                        <a:pt x="104108" y="38767"/>
                      </a:moveTo>
                      <a:lnTo>
                        <a:pt x="0" y="38767"/>
                      </a:lnTo>
                      <a:lnTo>
                        <a:pt x="0" y="25813"/>
                      </a:lnTo>
                      <a:lnTo>
                        <a:pt x="104108" y="25813"/>
                      </a:lnTo>
                      <a:lnTo>
                        <a:pt x="104108" y="38767"/>
                      </a:lnTo>
                      <a:close/>
                      <a:moveTo>
                        <a:pt x="104108" y="12954"/>
                      </a:moveTo>
                      <a:lnTo>
                        <a:pt x="0" y="12954"/>
                      </a:lnTo>
                      <a:lnTo>
                        <a:pt x="0" y="0"/>
                      </a:lnTo>
                      <a:lnTo>
                        <a:pt x="104108" y="0"/>
                      </a:lnTo>
                      <a:lnTo>
                        <a:pt x="104108" y="12954"/>
                      </a:ln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27" name="Google Shape;4127;p326"/>
                <p:cNvSpPr/>
                <p:nvPr/>
              </p:nvSpPr>
              <p:spPr>
                <a:xfrm>
                  <a:off x="766183" y="-2869930"/>
                  <a:ext cx="95250" cy="657225"/>
                </a:xfrm>
                <a:custGeom>
                  <a:rect b="b" l="l" r="r" t="t"/>
                  <a:pathLst>
                    <a:path extrusionOk="0" h="657225" w="95250">
                      <a:moveTo>
                        <a:pt x="104108" y="658273"/>
                      </a:moveTo>
                      <a:lnTo>
                        <a:pt x="0" y="658273"/>
                      </a:lnTo>
                      <a:lnTo>
                        <a:pt x="0" y="645319"/>
                      </a:lnTo>
                      <a:lnTo>
                        <a:pt x="104108" y="645319"/>
                      </a:lnTo>
                      <a:lnTo>
                        <a:pt x="104108" y="658273"/>
                      </a:lnTo>
                      <a:close/>
                      <a:moveTo>
                        <a:pt x="104108" y="632460"/>
                      </a:moveTo>
                      <a:lnTo>
                        <a:pt x="0" y="632460"/>
                      </a:lnTo>
                      <a:lnTo>
                        <a:pt x="0" y="619506"/>
                      </a:lnTo>
                      <a:lnTo>
                        <a:pt x="104108" y="619506"/>
                      </a:lnTo>
                      <a:lnTo>
                        <a:pt x="104108" y="632460"/>
                      </a:lnTo>
                      <a:close/>
                      <a:moveTo>
                        <a:pt x="104108" y="606647"/>
                      </a:moveTo>
                      <a:lnTo>
                        <a:pt x="0" y="606647"/>
                      </a:lnTo>
                      <a:lnTo>
                        <a:pt x="0" y="593693"/>
                      </a:lnTo>
                      <a:lnTo>
                        <a:pt x="104108" y="593693"/>
                      </a:lnTo>
                      <a:lnTo>
                        <a:pt x="104108" y="606647"/>
                      </a:lnTo>
                      <a:close/>
                      <a:moveTo>
                        <a:pt x="104108" y="580835"/>
                      </a:moveTo>
                      <a:lnTo>
                        <a:pt x="0" y="580835"/>
                      </a:lnTo>
                      <a:lnTo>
                        <a:pt x="0" y="567881"/>
                      </a:lnTo>
                      <a:lnTo>
                        <a:pt x="104108" y="567881"/>
                      </a:lnTo>
                      <a:lnTo>
                        <a:pt x="104108" y="580835"/>
                      </a:lnTo>
                      <a:close/>
                      <a:moveTo>
                        <a:pt x="104108" y="555022"/>
                      </a:moveTo>
                      <a:lnTo>
                        <a:pt x="0" y="555022"/>
                      </a:lnTo>
                      <a:lnTo>
                        <a:pt x="0" y="542068"/>
                      </a:lnTo>
                      <a:lnTo>
                        <a:pt x="104108" y="542068"/>
                      </a:lnTo>
                      <a:lnTo>
                        <a:pt x="104108" y="555022"/>
                      </a:lnTo>
                      <a:close/>
                      <a:moveTo>
                        <a:pt x="104108" y="529209"/>
                      </a:moveTo>
                      <a:lnTo>
                        <a:pt x="0" y="529209"/>
                      </a:lnTo>
                      <a:lnTo>
                        <a:pt x="0" y="516255"/>
                      </a:lnTo>
                      <a:lnTo>
                        <a:pt x="104108" y="516255"/>
                      </a:lnTo>
                      <a:lnTo>
                        <a:pt x="104108" y="529209"/>
                      </a:lnTo>
                      <a:close/>
                      <a:moveTo>
                        <a:pt x="104108" y="503396"/>
                      </a:moveTo>
                      <a:lnTo>
                        <a:pt x="0" y="503396"/>
                      </a:lnTo>
                      <a:lnTo>
                        <a:pt x="0" y="490442"/>
                      </a:lnTo>
                      <a:lnTo>
                        <a:pt x="104108" y="490442"/>
                      </a:lnTo>
                      <a:lnTo>
                        <a:pt x="104108" y="503396"/>
                      </a:lnTo>
                      <a:close/>
                      <a:moveTo>
                        <a:pt x="104108" y="477584"/>
                      </a:moveTo>
                      <a:lnTo>
                        <a:pt x="0" y="477584"/>
                      </a:lnTo>
                      <a:lnTo>
                        <a:pt x="0" y="464630"/>
                      </a:lnTo>
                      <a:lnTo>
                        <a:pt x="104108" y="464630"/>
                      </a:lnTo>
                      <a:lnTo>
                        <a:pt x="104108" y="477584"/>
                      </a:lnTo>
                      <a:close/>
                      <a:moveTo>
                        <a:pt x="104108" y="451771"/>
                      </a:moveTo>
                      <a:lnTo>
                        <a:pt x="0" y="451771"/>
                      </a:lnTo>
                      <a:lnTo>
                        <a:pt x="0" y="438817"/>
                      </a:lnTo>
                      <a:lnTo>
                        <a:pt x="104108" y="438817"/>
                      </a:lnTo>
                      <a:lnTo>
                        <a:pt x="104108" y="451771"/>
                      </a:lnTo>
                      <a:close/>
                      <a:moveTo>
                        <a:pt x="104108" y="425958"/>
                      </a:moveTo>
                      <a:lnTo>
                        <a:pt x="0" y="425958"/>
                      </a:lnTo>
                      <a:lnTo>
                        <a:pt x="0" y="413004"/>
                      </a:lnTo>
                      <a:lnTo>
                        <a:pt x="104108" y="413004"/>
                      </a:lnTo>
                      <a:lnTo>
                        <a:pt x="104108" y="425958"/>
                      </a:lnTo>
                      <a:close/>
                      <a:moveTo>
                        <a:pt x="104108" y="400145"/>
                      </a:moveTo>
                      <a:lnTo>
                        <a:pt x="0" y="400145"/>
                      </a:lnTo>
                      <a:lnTo>
                        <a:pt x="0" y="387191"/>
                      </a:lnTo>
                      <a:lnTo>
                        <a:pt x="104108" y="387191"/>
                      </a:lnTo>
                      <a:lnTo>
                        <a:pt x="104108" y="400145"/>
                      </a:lnTo>
                      <a:close/>
                      <a:moveTo>
                        <a:pt x="104108" y="374333"/>
                      </a:moveTo>
                      <a:lnTo>
                        <a:pt x="0" y="374333"/>
                      </a:lnTo>
                      <a:lnTo>
                        <a:pt x="0" y="361379"/>
                      </a:lnTo>
                      <a:lnTo>
                        <a:pt x="104108" y="361379"/>
                      </a:lnTo>
                      <a:lnTo>
                        <a:pt x="104108" y="374333"/>
                      </a:lnTo>
                      <a:close/>
                      <a:moveTo>
                        <a:pt x="104108" y="348520"/>
                      </a:moveTo>
                      <a:lnTo>
                        <a:pt x="0" y="348520"/>
                      </a:lnTo>
                      <a:lnTo>
                        <a:pt x="0" y="335566"/>
                      </a:lnTo>
                      <a:lnTo>
                        <a:pt x="104108" y="335566"/>
                      </a:lnTo>
                      <a:lnTo>
                        <a:pt x="104108" y="348520"/>
                      </a:lnTo>
                      <a:close/>
                      <a:moveTo>
                        <a:pt x="104108" y="322707"/>
                      </a:moveTo>
                      <a:lnTo>
                        <a:pt x="0" y="322707"/>
                      </a:lnTo>
                      <a:lnTo>
                        <a:pt x="0" y="309753"/>
                      </a:lnTo>
                      <a:lnTo>
                        <a:pt x="104108" y="309753"/>
                      </a:lnTo>
                      <a:lnTo>
                        <a:pt x="104108" y="322707"/>
                      </a:lnTo>
                      <a:close/>
                      <a:moveTo>
                        <a:pt x="104108" y="296894"/>
                      </a:moveTo>
                      <a:lnTo>
                        <a:pt x="0" y="296894"/>
                      </a:lnTo>
                      <a:lnTo>
                        <a:pt x="0" y="283940"/>
                      </a:lnTo>
                      <a:lnTo>
                        <a:pt x="104108" y="283940"/>
                      </a:lnTo>
                      <a:lnTo>
                        <a:pt x="104108" y="296894"/>
                      </a:lnTo>
                      <a:close/>
                      <a:moveTo>
                        <a:pt x="104108" y="271082"/>
                      </a:moveTo>
                      <a:lnTo>
                        <a:pt x="0" y="271082"/>
                      </a:lnTo>
                      <a:lnTo>
                        <a:pt x="0" y="258128"/>
                      </a:lnTo>
                      <a:lnTo>
                        <a:pt x="104108" y="258128"/>
                      </a:lnTo>
                      <a:lnTo>
                        <a:pt x="104108" y="271082"/>
                      </a:lnTo>
                      <a:close/>
                      <a:moveTo>
                        <a:pt x="104108" y="245269"/>
                      </a:moveTo>
                      <a:lnTo>
                        <a:pt x="0" y="245269"/>
                      </a:lnTo>
                      <a:lnTo>
                        <a:pt x="0" y="232315"/>
                      </a:lnTo>
                      <a:lnTo>
                        <a:pt x="104108" y="232315"/>
                      </a:lnTo>
                      <a:lnTo>
                        <a:pt x="104108" y="245269"/>
                      </a:lnTo>
                      <a:close/>
                      <a:moveTo>
                        <a:pt x="104108" y="219456"/>
                      </a:moveTo>
                      <a:lnTo>
                        <a:pt x="0" y="219456"/>
                      </a:lnTo>
                      <a:lnTo>
                        <a:pt x="0" y="206502"/>
                      </a:lnTo>
                      <a:lnTo>
                        <a:pt x="104108" y="206502"/>
                      </a:lnTo>
                      <a:lnTo>
                        <a:pt x="104108" y="219456"/>
                      </a:lnTo>
                      <a:close/>
                      <a:moveTo>
                        <a:pt x="104108" y="193643"/>
                      </a:moveTo>
                      <a:lnTo>
                        <a:pt x="0" y="193643"/>
                      </a:lnTo>
                      <a:lnTo>
                        <a:pt x="0" y="180689"/>
                      </a:lnTo>
                      <a:lnTo>
                        <a:pt x="104108" y="180689"/>
                      </a:lnTo>
                      <a:lnTo>
                        <a:pt x="104108" y="193643"/>
                      </a:lnTo>
                      <a:close/>
                      <a:moveTo>
                        <a:pt x="104108" y="167831"/>
                      </a:moveTo>
                      <a:lnTo>
                        <a:pt x="0" y="167831"/>
                      </a:lnTo>
                      <a:lnTo>
                        <a:pt x="0" y="154877"/>
                      </a:lnTo>
                      <a:lnTo>
                        <a:pt x="104108" y="154877"/>
                      </a:lnTo>
                      <a:lnTo>
                        <a:pt x="104108" y="167831"/>
                      </a:lnTo>
                      <a:close/>
                      <a:moveTo>
                        <a:pt x="104108" y="142018"/>
                      </a:moveTo>
                      <a:lnTo>
                        <a:pt x="0" y="142018"/>
                      </a:lnTo>
                      <a:lnTo>
                        <a:pt x="0" y="129064"/>
                      </a:lnTo>
                      <a:lnTo>
                        <a:pt x="104108" y="129064"/>
                      </a:lnTo>
                      <a:lnTo>
                        <a:pt x="104108" y="142018"/>
                      </a:lnTo>
                      <a:close/>
                      <a:moveTo>
                        <a:pt x="104108" y="116205"/>
                      </a:moveTo>
                      <a:lnTo>
                        <a:pt x="0" y="116205"/>
                      </a:lnTo>
                      <a:lnTo>
                        <a:pt x="0" y="103251"/>
                      </a:lnTo>
                      <a:lnTo>
                        <a:pt x="104108" y="103251"/>
                      </a:lnTo>
                      <a:lnTo>
                        <a:pt x="104108" y="116205"/>
                      </a:lnTo>
                      <a:close/>
                      <a:moveTo>
                        <a:pt x="104108" y="90392"/>
                      </a:moveTo>
                      <a:lnTo>
                        <a:pt x="0" y="90392"/>
                      </a:lnTo>
                      <a:lnTo>
                        <a:pt x="0" y="77438"/>
                      </a:lnTo>
                      <a:lnTo>
                        <a:pt x="104108" y="77438"/>
                      </a:lnTo>
                      <a:lnTo>
                        <a:pt x="104108" y="90392"/>
                      </a:lnTo>
                      <a:close/>
                      <a:moveTo>
                        <a:pt x="104108" y="64580"/>
                      </a:moveTo>
                      <a:lnTo>
                        <a:pt x="0" y="64580"/>
                      </a:lnTo>
                      <a:lnTo>
                        <a:pt x="0" y="51626"/>
                      </a:lnTo>
                      <a:lnTo>
                        <a:pt x="104108" y="51626"/>
                      </a:lnTo>
                      <a:lnTo>
                        <a:pt x="104108" y="64580"/>
                      </a:lnTo>
                      <a:close/>
                      <a:moveTo>
                        <a:pt x="104108" y="38767"/>
                      </a:moveTo>
                      <a:lnTo>
                        <a:pt x="0" y="38767"/>
                      </a:lnTo>
                      <a:lnTo>
                        <a:pt x="0" y="25813"/>
                      </a:lnTo>
                      <a:lnTo>
                        <a:pt x="104108" y="25813"/>
                      </a:lnTo>
                      <a:lnTo>
                        <a:pt x="104108" y="38767"/>
                      </a:lnTo>
                      <a:close/>
                      <a:moveTo>
                        <a:pt x="104108" y="12954"/>
                      </a:moveTo>
                      <a:lnTo>
                        <a:pt x="0" y="12954"/>
                      </a:lnTo>
                      <a:lnTo>
                        <a:pt x="0" y="0"/>
                      </a:lnTo>
                      <a:lnTo>
                        <a:pt x="104108" y="0"/>
                      </a:lnTo>
                      <a:lnTo>
                        <a:pt x="104108" y="12954"/>
                      </a:ln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4128" name="Google Shape;4128;p326"/>
              <p:cNvGrpSpPr/>
              <p:nvPr/>
            </p:nvGrpSpPr>
            <p:grpSpPr>
              <a:xfrm>
                <a:off x="985543" y="-3050905"/>
                <a:ext cx="95250" cy="838581"/>
                <a:chOff x="985543" y="-3050905"/>
                <a:chExt cx="95250" cy="838581"/>
              </a:xfrm>
            </p:grpSpPr>
            <p:sp>
              <p:nvSpPr>
                <p:cNvPr id="4129" name="Google Shape;4129;p326"/>
                <p:cNvSpPr/>
                <p:nvPr/>
              </p:nvSpPr>
              <p:spPr>
                <a:xfrm>
                  <a:off x="985543" y="-3050524"/>
                  <a:ext cx="95250" cy="838200"/>
                </a:xfrm>
                <a:custGeom>
                  <a:rect b="b" l="l" r="r" t="t"/>
                  <a:pathLst>
                    <a:path extrusionOk="0" h="838200" w="95250">
                      <a:moveTo>
                        <a:pt x="104108" y="838867"/>
                      </a:moveTo>
                      <a:lnTo>
                        <a:pt x="0" y="838867"/>
                      </a:lnTo>
                      <a:lnTo>
                        <a:pt x="0" y="826008"/>
                      </a:lnTo>
                      <a:lnTo>
                        <a:pt x="104108" y="826008"/>
                      </a:lnTo>
                      <a:lnTo>
                        <a:pt x="104108" y="838867"/>
                      </a:lnTo>
                      <a:close/>
                      <a:moveTo>
                        <a:pt x="104108" y="813054"/>
                      </a:moveTo>
                      <a:lnTo>
                        <a:pt x="0" y="813054"/>
                      </a:lnTo>
                      <a:lnTo>
                        <a:pt x="0" y="800195"/>
                      </a:lnTo>
                      <a:lnTo>
                        <a:pt x="104108" y="800195"/>
                      </a:lnTo>
                      <a:lnTo>
                        <a:pt x="104108" y="813054"/>
                      </a:lnTo>
                      <a:close/>
                      <a:moveTo>
                        <a:pt x="104108" y="787241"/>
                      </a:moveTo>
                      <a:lnTo>
                        <a:pt x="0" y="787241"/>
                      </a:lnTo>
                      <a:lnTo>
                        <a:pt x="0" y="774383"/>
                      </a:lnTo>
                      <a:lnTo>
                        <a:pt x="104108" y="774383"/>
                      </a:lnTo>
                      <a:lnTo>
                        <a:pt x="104108" y="787241"/>
                      </a:lnTo>
                      <a:close/>
                      <a:moveTo>
                        <a:pt x="104108" y="761429"/>
                      </a:moveTo>
                      <a:lnTo>
                        <a:pt x="0" y="761429"/>
                      </a:lnTo>
                      <a:lnTo>
                        <a:pt x="0" y="748570"/>
                      </a:lnTo>
                      <a:lnTo>
                        <a:pt x="104108" y="748570"/>
                      </a:lnTo>
                      <a:lnTo>
                        <a:pt x="104108" y="761429"/>
                      </a:lnTo>
                      <a:close/>
                      <a:moveTo>
                        <a:pt x="104108" y="735616"/>
                      </a:moveTo>
                      <a:lnTo>
                        <a:pt x="0" y="735616"/>
                      </a:lnTo>
                      <a:lnTo>
                        <a:pt x="0" y="722757"/>
                      </a:lnTo>
                      <a:lnTo>
                        <a:pt x="104108" y="722757"/>
                      </a:lnTo>
                      <a:lnTo>
                        <a:pt x="104108" y="735616"/>
                      </a:lnTo>
                      <a:close/>
                      <a:moveTo>
                        <a:pt x="104108" y="709803"/>
                      </a:moveTo>
                      <a:lnTo>
                        <a:pt x="0" y="709803"/>
                      </a:lnTo>
                      <a:lnTo>
                        <a:pt x="0" y="696944"/>
                      </a:lnTo>
                      <a:lnTo>
                        <a:pt x="104108" y="696944"/>
                      </a:lnTo>
                      <a:lnTo>
                        <a:pt x="104108" y="709803"/>
                      </a:lnTo>
                      <a:close/>
                      <a:moveTo>
                        <a:pt x="104108" y="683990"/>
                      </a:moveTo>
                      <a:lnTo>
                        <a:pt x="0" y="683990"/>
                      </a:lnTo>
                      <a:lnTo>
                        <a:pt x="0" y="671131"/>
                      </a:lnTo>
                      <a:lnTo>
                        <a:pt x="104108" y="671131"/>
                      </a:lnTo>
                      <a:lnTo>
                        <a:pt x="104108" y="683990"/>
                      </a:lnTo>
                      <a:close/>
                      <a:moveTo>
                        <a:pt x="104108" y="658178"/>
                      </a:moveTo>
                      <a:lnTo>
                        <a:pt x="0" y="658178"/>
                      </a:lnTo>
                      <a:lnTo>
                        <a:pt x="0" y="645319"/>
                      </a:lnTo>
                      <a:lnTo>
                        <a:pt x="104108" y="645319"/>
                      </a:lnTo>
                      <a:lnTo>
                        <a:pt x="104108" y="658178"/>
                      </a:lnTo>
                      <a:close/>
                      <a:moveTo>
                        <a:pt x="104108" y="632365"/>
                      </a:moveTo>
                      <a:lnTo>
                        <a:pt x="0" y="632365"/>
                      </a:lnTo>
                      <a:lnTo>
                        <a:pt x="0" y="619506"/>
                      </a:lnTo>
                      <a:lnTo>
                        <a:pt x="104108" y="619506"/>
                      </a:lnTo>
                      <a:lnTo>
                        <a:pt x="104108" y="632365"/>
                      </a:lnTo>
                      <a:close/>
                      <a:moveTo>
                        <a:pt x="104108" y="606552"/>
                      </a:moveTo>
                      <a:lnTo>
                        <a:pt x="0" y="606552"/>
                      </a:lnTo>
                      <a:lnTo>
                        <a:pt x="0" y="593693"/>
                      </a:lnTo>
                      <a:lnTo>
                        <a:pt x="104108" y="593693"/>
                      </a:lnTo>
                      <a:lnTo>
                        <a:pt x="104108" y="606552"/>
                      </a:lnTo>
                      <a:close/>
                      <a:moveTo>
                        <a:pt x="104108" y="580739"/>
                      </a:moveTo>
                      <a:lnTo>
                        <a:pt x="0" y="580739"/>
                      </a:lnTo>
                      <a:lnTo>
                        <a:pt x="0" y="567880"/>
                      </a:lnTo>
                      <a:lnTo>
                        <a:pt x="104108" y="567880"/>
                      </a:lnTo>
                      <a:lnTo>
                        <a:pt x="104108" y="580739"/>
                      </a:lnTo>
                      <a:close/>
                      <a:moveTo>
                        <a:pt x="104108" y="554926"/>
                      </a:moveTo>
                      <a:lnTo>
                        <a:pt x="0" y="554926"/>
                      </a:lnTo>
                      <a:lnTo>
                        <a:pt x="0" y="542068"/>
                      </a:lnTo>
                      <a:lnTo>
                        <a:pt x="104108" y="542068"/>
                      </a:lnTo>
                      <a:lnTo>
                        <a:pt x="104108" y="554926"/>
                      </a:lnTo>
                      <a:close/>
                      <a:moveTo>
                        <a:pt x="104108" y="529114"/>
                      </a:moveTo>
                      <a:lnTo>
                        <a:pt x="0" y="529114"/>
                      </a:lnTo>
                      <a:lnTo>
                        <a:pt x="0" y="516255"/>
                      </a:lnTo>
                      <a:lnTo>
                        <a:pt x="104108" y="516255"/>
                      </a:lnTo>
                      <a:lnTo>
                        <a:pt x="104108" y="529114"/>
                      </a:lnTo>
                      <a:close/>
                      <a:moveTo>
                        <a:pt x="104108" y="503301"/>
                      </a:moveTo>
                      <a:lnTo>
                        <a:pt x="0" y="503301"/>
                      </a:lnTo>
                      <a:lnTo>
                        <a:pt x="0" y="490442"/>
                      </a:lnTo>
                      <a:lnTo>
                        <a:pt x="104108" y="490442"/>
                      </a:lnTo>
                      <a:lnTo>
                        <a:pt x="104108" y="503301"/>
                      </a:lnTo>
                      <a:close/>
                      <a:moveTo>
                        <a:pt x="104108" y="477488"/>
                      </a:moveTo>
                      <a:lnTo>
                        <a:pt x="0" y="477488"/>
                      </a:lnTo>
                      <a:lnTo>
                        <a:pt x="0" y="464630"/>
                      </a:lnTo>
                      <a:lnTo>
                        <a:pt x="104108" y="464630"/>
                      </a:lnTo>
                      <a:lnTo>
                        <a:pt x="104108" y="477488"/>
                      </a:lnTo>
                      <a:close/>
                      <a:moveTo>
                        <a:pt x="104108" y="451675"/>
                      </a:moveTo>
                      <a:lnTo>
                        <a:pt x="0" y="451675"/>
                      </a:lnTo>
                      <a:lnTo>
                        <a:pt x="0" y="438817"/>
                      </a:lnTo>
                      <a:lnTo>
                        <a:pt x="104108" y="438817"/>
                      </a:lnTo>
                      <a:lnTo>
                        <a:pt x="104108" y="451675"/>
                      </a:lnTo>
                      <a:close/>
                      <a:moveTo>
                        <a:pt x="104108" y="425863"/>
                      </a:moveTo>
                      <a:lnTo>
                        <a:pt x="0" y="425863"/>
                      </a:lnTo>
                      <a:lnTo>
                        <a:pt x="0" y="413004"/>
                      </a:lnTo>
                      <a:lnTo>
                        <a:pt x="104108" y="413004"/>
                      </a:lnTo>
                      <a:lnTo>
                        <a:pt x="104108" y="425863"/>
                      </a:lnTo>
                      <a:close/>
                      <a:moveTo>
                        <a:pt x="104108" y="400050"/>
                      </a:moveTo>
                      <a:lnTo>
                        <a:pt x="0" y="400050"/>
                      </a:lnTo>
                      <a:lnTo>
                        <a:pt x="0" y="387191"/>
                      </a:lnTo>
                      <a:lnTo>
                        <a:pt x="104108" y="387191"/>
                      </a:lnTo>
                      <a:lnTo>
                        <a:pt x="104108" y="400050"/>
                      </a:lnTo>
                      <a:close/>
                      <a:moveTo>
                        <a:pt x="104108" y="374237"/>
                      </a:moveTo>
                      <a:lnTo>
                        <a:pt x="0" y="374237"/>
                      </a:lnTo>
                      <a:lnTo>
                        <a:pt x="0" y="361379"/>
                      </a:lnTo>
                      <a:lnTo>
                        <a:pt x="104108" y="361379"/>
                      </a:lnTo>
                      <a:lnTo>
                        <a:pt x="104108" y="374237"/>
                      </a:lnTo>
                      <a:close/>
                      <a:moveTo>
                        <a:pt x="104108" y="348425"/>
                      </a:moveTo>
                      <a:lnTo>
                        <a:pt x="0" y="348425"/>
                      </a:lnTo>
                      <a:lnTo>
                        <a:pt x="0" y="335566"/>
                      </a:lnTo>
                      <a:lnTo>
                        <a:pt x="104108" y="335566"/>
                      </a:lnTo>
                      <a:lnTo>
                        <a:pt x="104108" y="348425"/>
                      </a:lnTo>
                      <a:close/>
                      <a:moveTo>
                        <a:pt x="104108" y="322612"/>
                      </a:moveTo>
                      <a:lnTo>
                        <a:pt x="0" y="322612"/>
                      </a:lnTo>
                      <a:lnTo>
                        <a:pt x="0" y="309753"/>
                      </a:lnTo>
                      <a:lnTo>
                        <a:pt x="104108" y="309753"/>
                      </a:lnTo>
                      <a:lnTo>
                        <a:pt x="104108" y="322612"/>
                      </a:lnTo>
                      <a:close/>
                      <a:moveTo>
                        <a:pt x="104108" y="296799"/>
                      </a:moveTo>
                      <a:lnTo>
                        <a:pt x="0" y="296799"/>
                      </a:lnTo>
                      <a:lnTo>
                        <a:pt x="0" y="283940"/>
                      </a:lnTo>
                      <a:lnTo>
                        <a:pt x="104108" y="283940"/>
                      </a:lnTo>
                      <a:lnTo>
                        <a:pt x="104108" y="296799"/>
                      </a:lnTo>
                      <a:close/>
                      <a:moveTo>
                        <a:pt x="104108" y="270986"/>
                      </a:moveTo>
                      <a:lnTo>
                        <a:pt x="0" y="270986"/>
                      </a:lnTo>
                      <a:lnTo>
                        <a:pt x="0" y="258128"/>
                      </a:lnTo>
                      <a:lnTo>
                        <a:pt x="104108" y="258128"/>
                      </a:lnTo>
                      <a:lnTo>
                        <a:pt x="104108" y="270986"/>
                      </a:lnTo>
                      <a:close/>
                      <a:moveTo>
                        <a:pt x="104108" y="245174"/>
                      </a:moveTo>
                      <a:lnTo>
                        <a:pt x="0" y="245174"/>
                      </a:lnTo>
                      <a:lnTo>
                        <a:pt x="0" y="232315"/>
                      </a:lnTo>
                      <a:lnTo>
                        <a:pt x="104108" y="232315"/>
                      </a:lnTo>
                      <a:lnTo>
                        <a:pt x="104108" y="245174"/>
                      </a:lnTo>
                      <a:close/>
                      <a:moveTo>
                        <a:pt x="104108" y="219361"/>
                      </a:moveTo>
                      <a:lnTo>
                        <a:pt x="0" y="219361"/>
                      </a:lnTo>
                      <a:lnTo>
                        <a:pt x="0" y="206502"/>
                      </a:lnTo>
                      <a:lnTo>
                        <a:pt x="104108" y="206502"/>
                      </a:lnTo>
                      <a:lnTo>
                        <a:pt x="104108" y="219361"/>
                      </a:lnTo>
                      <a:close/>
                      <a:moveTo>
                        <a:pt x="104108" y="193548"/>
                      </a:moveTo>
                      <a:lnTo>
                        <a:pt x="0" y="193548"/>
                      </a:lnTo>
                      <a:lnTo>
                        <a:pt x="0" y="180689"/>
                      </a:lnTo>
                      <a:lnTo>
                        <a:pt x="104108" y="180689"/>
                      </a:lnTo>
                      <a:lnTo>
                        <a:pt x="104108" y="193548"/>
                      </a:lnTo>
                      <a:close/>
                      <a:moveTo>
                        <a:pt x="104108" y="167735"/>
                      </a:moveTo>
                      <a:lnTo>
                        <a:pt x="0" y="167735"/>
                      </a:lnTo>
                      <a:lnTo>
                        <a:pt x="0" y="154876"/>
                      </a:lnTo>
                      <a:lnTo>
                        <a:pt x="104108" y="154876"/>
                      </a:lnTo>
                      <a:lnTo>
                        <a:pt x="104108" y="167735"/>
                      </a:lnTo>
                      <a:close/>
                      <a:moveTo>
                        <a:pt x="104108" y="141922"/>
                      </a:moveTo>
                      <a:lnTo>
                        <a:pt x="0" y="141922"/>
                      </a:lnTo>
                      <a:lnTo>
                        <a:pt x="0" y="129064"/>
                      </a:lnTo>
                      <a:lnTo>
                        <a:pt x="104108" y="129064"/>
                      </a:lnTo>
                      <a:lnTo>
                        <a:pt x="104108" y="141922"/>
                      </a:lnTo>
                      <a:close/>
                      <a:moveTo>
                        <a:pt x="104108" y="116110"/>
                      </a:moveTo>
                      <a:lnTo>
                        <a:pt x="0" y="116110"/>
                      </a:lnTo>
                      <a:lnTo>
                        <a:pt x="0" y="103251"/>
                      </a:lnTo>
                      <a:lnTo>
                        <a:pt x="104108" y="103251"/>
                      </a:lnTo>
                      <a:lnTo>
                        <a:pt x="104108" y="116110"/>
                      </a:lnTo>
                      <a:close/>
                      <a:moveTo>
                        <a:pt x="104108" y="90297"/>
                      </a:moveTo>
                      <a:lnTo>
                        <a:pt x="0" y="90297"/>
                      </a:lnTo>
                      <a:lnTo>
                        <a:pt x="0" y="77438"/>
                      </a:lnTo>
                      <a:lnTo>
                        <a:pt x="104108" y="77438"/>
                      </a:lnTo>
                      <a:lnTo>
                        <a:pt x="104108" y="90297"/>
                      </a:lnTo>
                      <a:close/>
                      <a:moveTo>
                        <a:pt x="104108" y="64484"/>
                      </a:moveTo>
                      <a:lnTo>
                        <a:pt x="0" y="64484"/>
                      </a:lnTo>
                      <a:lnTo>
                        <a:pt x="0" y="51625"/>
                      </a:lnTo>
                      <a:lnTo>
                        <a:pt x="104108" y="51625"/>
                      </a:lnTo>
                      <a:lnTo>
                        <a:pt x="104108" y="64484"/>
                      </a:lnTo>
                      <a:close/>
                      <a:moveTo>
                        <a:pt x="104108" y="38671"/>
                      </a:moveTo>
                      <a:lnTo>
                        <a:pt x="0" y="38671"/>
                      </a:lnTo>
                      <a:lnTo>
                        <a:pt x="0" y="25813"/>
                      </a:lnTo>
                      <a:lnTo>
                        <a:pt x="104108" y="25813"/>
                      </a:lnTo>
                      <a:lnTo>
                        <a:pt x="104108" y="38671"/>
                      </a:lnTo>
                      <a:close/>
                      <a:moveTo>
                        <a:pt x="104108" y="12859"/>
                      </a:moveTo>
                      <a:lnTo>
                        <a:pt x="0" y="12859"/>
                      </a:lnTo>
                      <a:lnTo>
                        <a:pt x="0" y="0"/>
                      </a:lnTo>
                      <a:lnTo>
                        <a:pt x="104108" y="0"/>
                      </a:lnTo>
                      <a:lnTo>
                        <a:pt x="104108" y="12859"/>
                      </a:ln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30" name="Google Shape;4130;p326"/>
                <p:cNvSpPr/>
                <p:nvPr/>
              </p:nvSpPr>
              <p:spPr>
                <a:xfrm>
                  <a:off x="985543" y="-3050905"/>
                  <a:ext cx="95250" cy="838200"/>
                </a:xfrm>
                <a:custGeom>
                  <a:rect b="b" l="l" r="r" t="t"/>
                  <a:pathLst>
                    <a:path extrusionOk="0" h="838200" w="95250">
                      <a:moveTo>
                        <a:pt x="104108" y="838867"/>
                      </a:moveTo>
                      <a:lnTo>
                        <a:pt x="0" y="838867"/>
                      </a:lnTo>
                      <a:lnTo>
                        <a:pt x="0" y="826008"/>
                      </a:lnTo>
                      <a:lnTo>
                        <a:pt x="104108" y="826008"/>
                      </a:lnTo>
                      <a:lnTo>
                        <a:pt x="104108" y="838867"/>
                      </a:lnTo>
                      <a:close/>
                      <a:moveTo>
                        <a:pt x="104108" y="813054"/>
                      </a:moveTo>
                      <a:lnTo>
                        <a:pt x="0" y="813054"/>
                      </a:lnTo>
                      <a:lnTo>
                        <a:pt x="0" y="800195"/>
                      </a:lnTo>
                      <a:lnTo>
                        <a:pt x="104108" y="800195"/>
                      </a:lnTo>
                      <a:lnTo>
                        <a:pt x="104108" y="813054"/>
                      </a:lnTo>
                      <a:close/>
                      <a:moveTo>
                        <a:pt x="104108" y="787241"/>
                      </a:moveTo>
                      <a:lnTo>
                        <a:pt x="0" y="787241"/>
                      </a:lnTo>
                      <a:lnTo>
                        <a:pt x="0" y="774383"/>
                      </a:lnTo>
                      <a:lnTo>
                        <a:pt x="104108" y="774383"/>
                      </a:lnTo>
                      <a:lnTo>
                        <a:pt x="104108" y="787241"/>
                      </a:lnTo>
                      <a:close/>
                      <a:moveTo>
                        <a:pt x="104108" y="761429"/>
                      </a:moveTo>
                      <a:lnTo>
                        <a:pt x="0" y="761429"/>
                      </a:lnTo>
                      <a:lnTo>
                        <a:pt x="0" y="748570"/>
                      </a:lnTo>
                      <a:lnTo>
                        <a:pt x="104108" y="748570"/>
                      </a:lnTo>
                      <a:lnTo>
                        <a:pt x="104108" y="761429"/>
                      </a:lnTo>
                      <a:close/>
                      <a:moveTo>
                        <a:pt x="104108" y="735616"/>
                      </a:moveTo>
                      <a:lnTo>
                        <a:pt x="0" y="735616"/>
                      </a:lnTo>
                      <a:lnTo>
                        <a:pt x="0" y="722757"/>
                      </a:lnTo>
                      <a:lnTo>
                        <a:pt x="104108" y="722757"/>
                      </a:lnTo>
                      <a:lnTo>
                        <a:pt x="104108" y="735616"/>
                      </a:lnTo>
                      <a:close/>
                      <a:moveTo>
                        <a:pt x="104108" y="709803"/>
                      </a:moveTo>
                      <a:lnTo>
                        <a:pt x="0" y="709803"/>
                      </a:lnTo>
                      <a:lnTo>
                        <a:pt x="0" y="696944"/>
                      </a:lnTo>
                      <a:lnTo>
                        <a:pt x="104108" y="696944"/>
                      </a:lnTo>
                      <a:lnTo>
                        <a:pt x="104108" y="709803"/>
                      </a:lnTo>
                      <a:close/>
                      <a:moveTo>
                        <a:pt x="104108" y="683990"/>
                      </a:moveTo>
                      <a:lnTo>
                        <a:pt x="0" y="683990"/>
                      </a:lnTo>
                      <a:lnTo>
                        <a:pt x="0" y="671131"/>
                      </a:lnTo>
                      <a:lnTo>
                        <a:pt x="104108" y="671131"/>
                      </a:lnTo>
                      <a:lnTo>
                        <a:pt x="104108" y="683990"/>
                      </a:lnTo>
                      <a:close/>
                      <a:moveTo>
                        <a:pt x="104108" y="658178"/>
                      </a:moveTo>
                      <a:lnTo>
                        <a:pt x="0" y="658178"/>
                      </a:lnTo>
                      <a:lnTo>
                        <a:pt x="0" y="645319"/>
                      </a:lnTo>
                      <a:lnTo>
                        <a:pt x="104108" y="645319"/>
                      </a:lnTo>
                      <a:lnTo>
                        <a:pt x="104108" y="658178"/>
                      </a:lnTo>
                      <a:close/>
                      <a:moveTo>
                        <a:pt x="104108" y="632365"/>
                      </a:moveTo>
                      <a:lnTo>
                        <a:pt x="0" y="632365"/>
                      </a:lnTo>
                      <a:lnTo>
                        <a:pt x="0" y="619506"/>
                      </a:lnTo>
                      <a:lnTo>
                        <a:pt x="104108" y="619506"/>
                      </a:lnTo>
                      <a:lnTo>
                        <a:pt x="104108" y="632365"/>
                      </a:lnTo>
                      <a:close/>
                      <a:moveTo>
                        <a:pt x="104108" y="606552"/>
                      </a:moveTo>
                      <a:lnTo>
                        <a:pt x="0" y="606552"/>
                      </a:lnTo>
                      <a:lnTo>
                        <a:pt x="0" y="593693"/>
                      </a:lnTo>
                      <a:lnTo>
                        <a:pt x="104108" y="593693"/>
                      </a:lnTo>
                      <a:lnTo>
                        <a:pt x="104108" y="606552"/>
                      </a:lnTo>
                      <a:close/>
                      <a:moveTo>
                        <a:pt x="104108" y="580739"/>
                      </a:moveTo>
                      <a:lnTo>
                        <a:pt x="0" y="580739"/>
                      </a:lnTo>
                      <a:lnTo>
                        <a:pt x="0" y="567880"/>
                      </a:lnTo>
                      <a:lnTo>
                        <a:pt x="104108" y="567880"/>
                      </a:lnTo>
                      <a:lnTo>
                        <a:pt x="104108" y="580739"/>
                      </a:lnTo>
                      <a:close/>
                      <a:moveTo>
                        <a:pt x="104108" y="554926"/>
                      </a:moveTo>
                      <a:lnTo>
                        <a:pt x="0" y="554926"/>
                      </a:lnTo>
                      <a:lnTo>
                        <a:pt x="0" y="542068"/>
                      </a:lnTo>
                      <a:lnTo>
                        <a:pt x="104108" y="542068"/>
                      </a:lnTo>
                      <a:lnTo>
                        <a:pt x="104108" y="554926"/>
                      </a:lnTo>
                      <a:close/>
                      <a:moveTo>
                        <a:pt x="104108" y="529114"/>
                      </a:moveTo>
                      <a:lnTo>
                        <a:pt x="0" y="529114"/>
                      </a:lnTo>
                      <a:lnTo>
                        <a:pt x="0" y="516255"/>
                      </a:lnTo>
                      <a:lnTo>
                        <a:pt x="104108" y="516255"/>
                      </a:lnTo>
                      <a:lnTo>
                        <a:pt x="104108" y="529114"/>
                      </a:lnTo>
                      <a:close/>
                      <a:moveTo>
                        <a:pt x="104108" y="503301"/>
                      </a:moveTo>
                      <a:lnTo>
                        <a:pt x="0" y="503301"/>
                      </a:lnTo>
                      <a:lnTo>
                        <a:pt x="0" y="490442"/>
                      </a:lnTo>
                      <a:lnTo>
                        <a:pt x="104108" y="490442"/>
                      </a:lnTo>
                      <a:lnTo>
                        <a:pt x="104108" y="503301"/>
                      </a:lnTo>
                      <a:close/>
                      <a:moveTo>
                        <a:pt x="104108" y="477488"/>
                      </a:moveTo>
                      <a:lnTo>
                        <a:pt x="0" y="477488"/>
                      </a:lnTo>
                      <a:lnTo>
                        <a:pt x="0" y="464630"/>
                      </a:lnTo>
                      <a:lnTo>
                        <a:pt x="104108" y="464630"/>
                      </a:lnTo>
                      <a:lnTo>
                        <a:pt x="104108" y="477488"/>
                      </a:lnTo>
                      <a:close/>
                      <a:moveTo>
                        <a:pt x="104108" y="451675"/>
                      </a:moveTo>
                      <a:lnTo>
                        <a:pt x="0" y="451675"/>
                      </a:lnTo>
                      <a:lnTo>
                        <a:pt x="0" y="438817"/>
                      </a:lnTo>
                      <a:lnTo>
                        <a:pt x="104108" y="438817"/>
                      </a:lnTo>
                      <a:lnTo>
                        <a:pt x="104108" y="451675"/>
                      </a:lnTo>
                      <a:close/>
                      <a:moveTo>
                        <a:pt x="104108" y="425863"/>
                      </a:moveTo>
                      <a:lnTo>
                        <a:pt x="0" y="425863"/>
                      </a:lnTo>
                      <a:lnTo>
                        <a:pt x="0" y="413004"/>
                      </a:lnTo>
                      <a:lnTo>
                        <a:pt x="104108" y="413004"/>
                      </a:lnTo>
                      <a:lnTo>
                        <a:pt x="104108" y="425863"/>
                      </a:lnTo>
                      <a:close/>
                      <a:moveTo>
                        <a:pt x="104108" y="400050"/>
                      </a:moveTo>
                      <a:lnTo>
                        <a:pt x="0" y="400050"/>
                      </a:lnTo>
                      <a:lnTo>
                        <a:pt x="0" y="387191"/>
                      </a:lnTo>
                      <a:lnTo>
                        <a:pt x="104108" y="387191"/>
                      </a:lnTo>
                      <a:lnTo>
                        <a:pt x="104108" y="400050"/>
                      </a:lnTo>
                      <a:close/>
                      <a:moveTo>
                        <a:pt x="104108" y="374237"/>
                      </a:moveTo>
                      <a:lnTo>
                        <a:pt x="0" y="374237"/>
                      </a:lnTo>
                      <a:lnTo>
                        <a:pt x="0" y="361379"/>
                      </a:lnTo>
                      <a:lnTo>
                        <a:pt x="104108" y="361379"/>
                      </a:lnTo>
                      <a:lnTo>
                        <a:pt x="104108" y="374237"/>
                      </a:lnTo>
                      <a:close/>
                      <a:moveTo>
                        <a:pt x="104108" y="348425"/>
                      </a:moveTo>
                      <a:lnTo>
                        <a:pt x="0" y="348425"/>
                      </a:lnTo>
                      <a:lnTo>
                        <a:pt x="0" y="335566"/>
                      </a:lnTo>
                      <a:lnTo>
                        <a:pt x="104108" y="335566"/>
                      </a:lnTo>
                      <a:lnTo>
                        <a:pt x="104108" y="348425"/>
                      </a:lnTo>
                      <a:close/>
                      <a:moveTo>
                        <a:pt x="104108" y="322612"/>
                      </a:moveTo>
                      <a:lnTo>
                        <a:pt x="0" y="322612"/>
                      </a:lnTo>
                      <a:lnTo>
                        <a:pt x="0" y="309753"/>
                      </a:lnTo>
                      <a:lnTo>
                        <a:pt x="104108" y="309753"/>
                      </a:lnTo>
                      <a:lnTo>
                        <a:pt x="104108" y="322612"/>
                      </a:lnTo>
                      <a:close/>
                      <a:moveTo>
                        <a:pt x="104108" y="296799"/>
                      </a:moveTo>
                      <a:lnTo>
                        <a:pt x="0" y="296799"/>
                      </a:lnTo>
                      <a:lnTo>
                        <a:pt x="0" y="283940"/>
                      </a:lnTo>
                      <a:lnTo>
                        <a:pt x="104108" y="283940"/>
                      </a:lnTo>
                      <a:lnTo>
                        <a:pt x="104108" y="296799"/>
                      </a:lnTo>
                      <a:close/>
                      <a:moveTo>
                        <a:pt x="104108" y="270986"/>
                      </a:moveTo>
                      <a:lnTo>
                        <a:pt x="0" y="270986"/>
                      </a:lnTo>
                      <a:lnTo>
                        <a:pt x="0" y="258128"/>
                      </a:lnTo>
                      <a:lnTo>
                        <a:pt x="104108" y="258128"/>
                      </a:lnTo>
                      <a:lnTo>
                        <a:pt x="104108" y="270986"/>
                      </a:lnTo>
                      <a:close/>
                      <a:moveTo>
                        <a:pt x="104108" y="245174"/>
                      </a:moveTo>
                      <a:lnTo>
                        <a:pt x="0" y="245174"/>
                      </a:lnTo>
                      <a:lnTo>
                        <a:pt x="0" y="232315"/>
                      </a:lnTo>
                      <a:lnTo>
                        <a:pt x="104108" y="232315"/>
                      </a:lnTo>
                      <a:lnTo>
                        <a:pt x="104108" y="245174"/>
                      </a:lnTo>
                      <a:close/>
                      <a:moveTo>
                        <a:pt x="104108" y="219361"/>
                      </a:moveTo>
                      <a:lnTo>
                        <a:pt x="0" y="219361"/>
                      </a:lnTo>
                      <a:lnTo>
                        <a:pt x="0" y="206502"/>
                      </a:lnTo>
                      <a:lnTo>
                        <a:pt x="104108" y="206502"/>
                      </a:lnTo>
                      <a:lnTo>
                        <a:pt x="104108" y="219361"/>
                      </a:lnTo>
                      <a:close/>
                      <a:moveTo>
                        <a:pt x="104108" y="193548"/>
                      </a:moveTo>
                      <a:lnTo>
                        <a:pt x="0" y="193548"/>
                      </a:lnTo>
                      <a:lnTo>
                        <a:pt x="0" y="180689"/>
                      </a:lnTo>
                      <a:lnTo>
                        <a:pt x="104108" y="180689"/>
                      </a:lnTo>
                      <a:lnTo>
                        <a:pt x="104108" y="193548"/>
                      </a:lnTo>
                      <a:close/>
                      <a:moveTo>
                        <a:pt x="104108" y="167735"/>
                      </a:moveTo>
                      <a:lnTo>
                        <a:pt x="0" y="167735"/>
                      </a:lnTo>
                      <a:lnTo>
                        <a:pt x="0" y="154876"/>
                      </a:lnTo>
                      <a:lnTo>
                        <a:pt x="104108" y="154876"/>
                      </a:lnTo>
                      <a:lnTo>
                        <a:pt x="104108" y="167735"/>
                      </a:lnTo>
                      <a:close/>
                      <a:moveTo>
                        <a:pt x="104108" y="141922"/>
                      </a:moveTo>
                      <a:lnTo>
                        <a:pt x="0" y="141922"/>
                      </a:lnTo>
                      <a:lnTo>
                        <a:pt x="0" y="129064"/>
                      </a:lnTo>
                      <a:lnTo>
                        <a:pt x="104108" y="129064"/>
                      </a:lnTo>
                      <a:lnTo>
                        <a:pt x="104108" y="141922"/>
                      </a:lnTo>
                      <a:close/>
                      <a:moveTo>
                        <a:pt x="104108" y="116110"/>
                      </a:moveTo>
                      <a:lnTo>
                        <a:pt x="0" y="116110"/>
                      </a:lnTo>
                      <a:lnTo>
                        <a:pt x="0" y="103251"/>
                      </a:lnTo>
                      <a:lnTo>
                        <a:pt x="104108" y="103251"/>
                      </a:lnTo>
                      <a:lnTo>
                        <a:pt x="104108" y="116110"/>
                      </a:lnTo>
                      <a:close/>
                      <a:moveTo>
                        <a:pt x="104108" y="90297"/>
                      </a:moveTo>
                      <a:lnTo>
                        <a:pt x="0" y="90297"/>
                      </a:lnTo>
                      <a:lnTo>
                        <a:pt x="0" y="77438"/>
                      </a:lnTo>
                      <a:lnTo>
                        <a:pt x="104108" y="77438"/>
                      </a:lnTo>
                      <a:lnTo>
                        <a:pt x="104108" y="90297"/>
                      </a:lnTo>
                      <a:close/>
                      <a:moveTo>
                        <a:pt x="104108" y="64484"/>
                      </a:moveTo>
                      <a:lnTo>
                        <a:pt x="0" y="64484"/>
                      </a:lnTo>
                      <a:lnTo>
                        <a:pt x="0" y="51625"/>
                      </a:lnTo>
                      <a:lnTo>
                        <a:pt x="104108" y="51625"/>
                      </a:lnTo>
                      <a:lnTo>
                        <a:pt x="104108" y="64484"/>
                      </a:lnTo>
                      <a:close/>
                      <a:moveTo>
                        <a:pt x="104108" y="38671"/>
                      </a:moveTo>
                      <a:lnTo>
                        <a:pt x="0" y="38671"/>
                      </a:lnTo>
                      <a:lnTo>
                        <a:pt x="0" y="25813"/>
                      </a:lnTo>
                      <a:lnTo>
                        <a:pt x="104108" y="25813"/>
                      </a:lnTo>
                      <a:lnTo>
                        <a:pt x="104108" y="38671"/>
                      </a:lnTo>
                      <a:close/>
                      <a:moveTo>
                        <a:pt x="104108" y="12859"/>
                      </a:moveTo>
                      <a:lnTo>
                        <a:pt x="0" y="12859"/>
                      </a:lnTo>
                      <a:lnTo>
                        <a:pt x="0" y="0"/>
                      </a:lnTo>
                      <a:lnTo>
                        <a:pt x="104108" y="0"/>
                      </a:lnTo>
                      <a:lnTo>
                        <a:pt x="104108" y="12859"/>
                      </a:ln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4131" name="Google Shape;4131;p326"/>
              <p:cNvGrpSpPr/>
              <p:nvPr/>
            </p:nvGrpSpPr>
            <p:grpSpPr>
              <a:xfrm>
                <a:off x="1204809" y="-2703528"/>
                <a:ext cx="95250" cy="490823"/>
                <a:chOff x="1204809" y="-2703528"/>
                <a:chExt cx="95250" cy="490823"/>
              </a:xfrm>
            </p:grpSpPr>
            <p:sp>
              <p:nvSpPr>
                <p:cNvPr id="4132" name="Google Shape;4132;p326"/>
                <p:cNvSpPr/>
                <p:nvPr/>
              </p:nvSpPr>
              <p:spPr>
                <a:xfrm>
                  <a:off x="1204809" y="-2703528"/>
                  <a:ext cx="95250" cy="485775"/>
                </a:xfrm>
                <a:custGeom>
                  <a:rect b="b" l="l" r="r" t="t"/>
                  <a:pathLst>
                    <a:path extrusionOk="0" h="485775" w="95250">
                      <a:moveTo>
                        <a:pt x="104108" y="492157"/>
                      </a:moveTo>
                      <a:lnTo>
                        <a:pt x="0" y="492157"/>
                      </a:lnTo>
                      <a:lnTo>
                        <a:pt x="0" y="479584"/>
                      </a:lnTo>
                      <a:lnTo>
                        <a:pt x="104108" y="479584"/>
                      </a:lnTo>
                      <a:lnTo>
                        <a:pt x="104108" y="492157"/>
                      </a:lnTo>
                      <a:close/>
                      <a:moveTo>
                        <a:pt x="104108" y="466916"/>
                      </a:moveTo>
                      <a:lnTo>
                        <a:pt x="0" y="466916"/>
                      </a:lnTo>
                      <a:lnTo>
                        <a:pt x="0" y="454343"/>
                      </a:lnTo>
                      <a:lnTo>
                        <a:pt x="104108" y="454343"/>
                      </a:lnTo>
                      <a:lnTo>
                        <a:pt x="104108" y="466916"/>
                      </a:lnTo>
                      <a:close/>
                      <a:moveTo>
                        <a:pt x="104108" y="441674"/>
                      </a:moveTo>
                      <a:lnTo>
                        <a:pt x="0" y="441674"/>
                      </a:lnTo>
                      <a:lnTo>
                        <a:pt x="0" y="429101"/>
                      </a:lnTo>
                      <a:lnTo>
                        <a:pt x="104108" y="429101"/>
                      </a:lnTo>
                      <a:lnTo>
                        <a:pt x="104108" y="441674"/>
                      </a:lnTo>
                      <a:close/>
                      <a:moveTo>
                        <a:pt x="104108" y="416433"/>
                      </a:moveTo>
                      <a:lnTo>
                        <a:pt x="0" y="416433"/>
                      </a:lnTo>
                      <a:lnTo>
                        <a:pt x="0" y="403860"/>
                      </a:lnTo>
                      <a:lnTo>
                        <a:pt x="104108" y="403860"/>
                      </a:lnTo>
                      <a:lnTo>
                        <a:pt x="104108" y="416433"/>
                      </a:lnTo>
                      <a:close/>
                      <a:moveTo>
                        <a:pt x="104108" y="391192"/>
                      </a:moveTo>
                      <a:lnTo>
                        <a:pt x="0" y="391192"/>
                      </a:lnTo>
                      <a:lnTo>
                        <a:pt x="0" y="378619"/>
                      </a:lnTo>
                      <a:lnTo>
                        <a:pt x="104108" y="378619"/>
                      </a:lnTo>
                      <a:lnTo>
                        <a:pt x="104108" y="391192"/>
                      </a:lnTo>
                      <a:close/>
                      <a:moveTo>
                        <a:pt x="104108" y="365951"/>
                      </a:moveTo>
                      <a:lnTo>
                        <a:pt x="0" y="365951"/>
                      </a:lnTo>
                      <a:lnTo>
                        <a:pt x="0" y="353378"/>
                      </a:lnTo>
                      <a:lnTo>
                        <a:pt x="104108" y="353378"/>
                      </a:lnTo>
                      <a:lnTo>
                        <a:pt x="104108" y="365951"/>
                      </a:lnTo>
                      <a:close/>
                      <a:moveTo>
                        <a:pt x="104108" y="340709"/>
                      </a:moveTo>
                      <a:lnTo>
                        <a:pt x="0" y="340709"/>
                      </a:lnTo>
                      <a:lnTo>
                        <a:pt x="0" y="328136"/>
                      </a:lnTo>
                      <a:lnTo>
                        <a:pt x="104108" y="328136"/>
                      </a:lnTo>
                      <a:lnTo>
                        <a:pt x="104108" y="340709"/>
                      </a:lnTo>
                      <a:close/>
                      <a:moveTo>
                        <a:pt x="104108" y="315468"/>
                      </a:moveTo>
                      <a:lnTo>
                        <a:pt x="0" y="315468"/>
                      </a:lnTo>
                      <a:lnTo>
                        <a:pt x="0" y="302895"/>
                      </a:lnTo>
                      <a:lnTo>
                        <a:pt x="104108" y="302895"/>
                      </a:lnTo>
                      <a:lnTo>
                        <a:pt x="104108" y="315468"/>
                      </a:lnTo>
                      <a:close/>
                      <a:moveTo>
                        <a:pt x="104108" y="290227"/>
                      </a:moveTo>
                      <a:lnTo>
                        <a:pt x="0" y="290227"/>
                      </a:lnTo>
                      <a:lnTo>
                        <a:pt x="0" y="277654"/>
                      </a:lnTo>
                      <a:lnTo>
                        <a:pt x="104108" y="277654"/>
                      </a:lnTo>
                      <a:lnTo>
                        <a:pt x="104108" y="290227"/>
                      </a:lnTo>
                      <a:close/>
                      <a:moveTo>
                        <a:pt x="104108" y="264986"/>
                      </a:moveTo>
                      <a:lnTo>
                        <a:pt x="0" y="264986"/>
                      </a:lnTo>
                      <a:lnTo>
                        <a:pt x="0" y="252413"/>
                      </a:lnTo>
                      <a:lnTo>
                        <a:pt x="104108" y="252413"/>
                      </a:lnTo>
                      <a:lnTo>
                        <a:pt x="104108" y="264986"/>
                      </a:lnTo>
                      <a:close/>
                      <a:moveTo>
                        <a:pt x="104108" y="239744"/>
                      </a:moveTo>
                      <a:lnTo>
                        <a:pt x="0" y="239744"/>
                      </a:lnTo>
                      <a:lnTo>
                        <a:pt x="0" y="227171"/>
                      </a:lnTo>
                      <a:lnTo>
                        <a:pt x="104108" y="227171"/>
                      </a:lnTo>
                      <a:lnTo>
                        <a:pt x="104108" y="239744"/>
                      </a:lnTo>
                      <a:close/>
                      <a:moveTo>
                        <a:pt x="104108" y="214503"/>
                      </a:moveTo>
                      <a:lnTo>
                        <a:pt x="0" y="214503"/>
                      </a:lnTo>
                      <a:lnTo>
                        <a:pt x="0" y="201930"/>
                      </a:lnTo>
                      <a:lnTo>
                        <a:pt x="104108" y="201930"/>
                      </a:lnTo>
                      <a:lnTo>
                        <a:pt x="104108" y="214503"/>
                      </a:lnTo>
                      <a:close/>
                      <a:moveTo>
                        <a:pt x="104108" y="189262"/>
                      </a:moveTo>
                      <a:lnTo>
                        <a:pt x="0" y="189262"/>
                      </a:lnTo>
                      <a:lnTo>
                        <a:pt x="0" y="176689"/>
                      </a:lnTo>
                      <a:lnTo>
                        <a:pt x="104108" y="176689"/>
                      </a:lnTo>
                      <a:lnTo>
                        <a:pt x="104108" y="189262"/>
                      </a:lnTo>
                      <a:close/>
                      <a:moveTo>
                        <a:pt x="104108" y="164021"/>
                      </a:moveTo>
                      <a:lnTo>
                        <a:pt x="0" y="164021"/>
                      </a:lnTo>
                      <a:lnTo>
                        <a:pt x="0" y="151448"/>
                      </a:lnTo>
                      <a:lnTo>
                        <a:pt x="104108" y="151448"/>
                      </a:lnTo>
                      <a:lnTo>
                        <a:pt x="104108" y="164021"/>
                      </a:lnTo>
                      <a:close/>
                      <a:moveTo>
                        <a:pt x="104108" y="138779"/>
                      </a:moveTo>
                      <a:lnTo>
                        <a:pt x="0" y="138779"/>
                      </a:lnTo>
                      <a:lnTo>
                        <a:pt x="0" y="126206"/>
                      </a:lnTo>
                      <a:lnTo>
                        <a:pt x="104108" y="126206"/>
                      </a:lnTo>
                      <a:lnTo>
                        <a:pt x="104108" y="138779"/>
                      </a:lnTo>
                      <a:close/>
                      <a:moveTo>
                        <a:pt x="104108" y="113538"/>
                      </a:moveTo>
                      <a:lnTo>
                        <a:pt x="0" y="113538"/>
                      </a:lnTo>
                      <a:lnTo>
                        <a:pt x="0" y="100965"/>
                      </a:lnTo>
                      <a:lnTo>
                        <a:pt x="104108" y="100965"/>
                      </a:lnTo>
                      <a:lnTo>
                        <a:pt x="104108" y="113538"/>
                      </a:lnTo>
                      <a:close/>
                      <a:moveTo>
                        <a:pt x="104108" y="88297"/>
                      </a:moveTo>
                      <a:lnTo>
                        <a:pt x="0" y="88297"/>
                      </a:lnTo>
                      <a:lnTo>
                        <a:pt x="0" y="75724"/>
                      </a:lnTo>
                      <a:lnTo>
                        <a:pt x="104108" y="75724"/>
                      </a:lnTo>
                      <a:lnTo>
                        <a:pt x="104108" y="88297"/>
                      </a:lnTo>
                      <a:close/>
                      <a:moveTo>
                        <a:pt x="104108" y="63056"/>
                      </a:moveTo>
                      <a:lnTo>
                        <a:pt x="0" y="63056"/>
                      </a:lnTo>
                      <a:lnTo>
                        <a:pt x="0" y="50483"/>
                      </a:lnTo>
                      <a:lnTo>
                        <a:pt x="104108" y="50483"/>
                      </a:lnTo>
                      <a:lnTo>
                        <a:pt x="104108" y="63056"/>
                      </a:lnTo>
                      <a:close/>
                      <a:moveTo>
                        <a:pt x="104108" y="37814"/>
                      </a:moveTo>
                      <a:lnTo>
                        <a:pt x="0" y="37814"/>
                      </a:lnTo>
                      <a:lnTo>
                        <a:pt x="0" y="25241"/>
                      </a:lnTo>
                      <a:lnTo>
                        <a:pt x="104108" y="25241"/>
                      </a:lnTo>
                      <a:lnTo>
                        <a:pt x="104108" y="37814"/>
                      </a:lnTo>
                      <a:close/>
                      <a:moveTo>
                        <a:pt x="104108" y="12573"/>
                      </a:moveTo>
                      <a:lnTo>
                        <a:pt x="0" y="12573"/>
                      </a:lnTo>
                      <a:lnTo>
                        <a:pt x="0" y="0"/>
                      </a:lnTo>
                      <a:lnTo>
                        <a:pt x="104108" y="0"/>
                      </a:lnTo>
                      <a:lnTo>
                        <a:pt x="104108" y="12573"/>
                      </a:ln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33" name="Google Shape;4133;p326"/>
                <p:cNvSpPr/>
                <p:nvPr/>
              </p:nvSpPr>
              <p:spPr>
                <a:xfrm>
                  <a:off x="1204809" y="-2698480"/>
                  <a:ext cx="95250" cy="485775"/>
                </a:xfrm>
                <a:custGeom>
                  <a:rect b="b" l="l" r="r" t="t"/>
                  <a:pathLst>
                    <a:path extrusionOk="0" h="485775" w="95250">
                      <a:moveTo>
                        <a:pt x="104108" y="492157"/>
                      </a:moveTo>
                      <a:lnTo>
                        <a:pt x="0" y="492157"/>
                      </a:lnTo>
                      <a:lnTo>
                        <a:pt x="0" y="479584"/>
                      </a:lnTo>
                      <a:lnTo>
                        <a:pt x="104108" y="479584"/>
                      </a:lnTo>
                      <a:lnTo>
                        <a:pt x="104108" y="492157"/>
                      </a:lnTo>
                      <a:close/>
                      <a:moveTo>
                        <a:pt x="104108" y="466916"/>
                      </a:moveTo>
                      <a:lnTo>
                        <a:pt x="0" y="466916"/>
                      </a:lnTo>
                      <a:lnTo>
                        <a:pt x="0" y="454343"/>
                      </a:lnTo>
                      <a:lnTo>
                        <a:pt x="104108" y="454343"/>
                      </a:lnTo>
                      <a:lnTo>
                        <a:pt x="104108" y="466916"/>
                      </a:lnTo>
                      <a:close/>
                      <a:moveTo>
                        <a:pt x="104108" y="441674"/>
                      </a:moveTo>
                      <a:lnTo>
                        <a:pt x="0" y="441674"/>
                      </a:lnTo>
                      <a:lnTo>
                        <a:pt x="0" y="429101"/>
                      </a:lnTo>
                      <a:lnTo>
                        <a:pt x="104108" y="429101"/>
                      </a:lnTo>
                      <a:lnTo>
                        <a:pt x="104108" y="441674"/>
                      </a:lnTo>
                      <a:close/>
                      <a:moveTo>
                        <a:pt x="104108" y="416433"/>
                      </a:moveTo>
                      <a:lnTo>
                        <a:pt x="0" y="416433"/>
                      </a:lnTo>
                      <a:lnTo>
                        <a:pt x="0" y="403860"/>
                      </a:lnTo>
                      <a:lnTo>
                        <a:pt x="104108" y="403860"/>
                      </a:lnTo>
                      <a:lnTo>
                        <a:pt x="104108" y="416433"/>
                      </a:lnTo>
                      <a:close/>
                      <a:moveTo>
                        <a:pt x="104108" y="391192"/>
                      </a:moveTo>
                      <a:lnTo>
                        <a:pt x="0" y="391192"/>
                      </a:lnTo>
                      <a:lnTo>
                        <a:pt x="0" y="378619"/>
                      </a:lnTo>
                      <a:lnTo>
                        <a:pt x="104108" y="378619"/>
                      </a:lnTo>
                      <a:lnTo>
                        <a:pt x="104108" y="391192"/>
                      </a:lnTo>
                      <a:close/>
                      <a:moveTo>
                        <a:pt x="104108" y="365951"/>
                      </a:moveTo>
                      <a:lnTo>
                        <a:pt x="0" y="365951"/>
                      </a:lnTo>
                      <a:lnTo>
                        <a:pt x="0" y="353378"/>
                      </a:lnTo>
                      <a:lnTo>
                        <a:pt x="104108" y="353378"/>
                      </a:lnTo>
                      <a:lnTo>
                        <a:pt x="104108" y="365951"/>
                      </a:lnTo>
                      <a:close/>
                      <a:moveTo>
                        <a:pt x="104108" y="340709"/>
                      </a:moveTo>
                      <a:lnTo>
                        <a:pt x="0" y="340709"/>
                      </a:lnTo>
                      <a:lnTo>
                        <a:pt x="0" y="328136"/>
                      </a:lnTo>
                      <a:lnTo>
                        <a:pt x="104108" y="328136"/>
                      </a:lnTo>
                      <a:lnTo>
                        <a:pt x="104108" y="340709"/>
                      </a:lnTo>
                      <a:close/>
                      <a:moveTo>
                        <a:pt x="104108" y="315468"/>
                      </a:moveTo>
                      <a:lnTo>
                        <a:pt x="0" y="315468"/>
                      </a:lnTo>
                      <a:lnTo>
                        <a:pt x="0" y="302895"/>
                      </a:lnTo>
                      <a:lnTo>
                        <a:pt x="104108" y="302895"/>
                      </a:lnTo>
                      <a:lnTo>
                        <a:pt x="104108" y="315468"/>
                      </a:lnTo>
                      <a:close/>
                      <a:moveTo>
                        <a:pt x="104108" y="290227"/>
                      </a:moveTo>
                      <a:lnTo>
                        <a:pt x="0" y="290227"/>
                      </a:lnTo>
                      <a:lnTo>
                        <a:pt x="0" y="277654"/>
                      </a:lnTo>
                      <a:lnTo>
                        <a:pt x="104108" y="277654"/>
                      </a:lnTo>
                      <a:lnTo>
                        <a:pt x="104108" y="290227"/>
                      </a:lnTo>
                      <a:close/>
                      <a:moveTo>
                        <a:pt x="104108" y="264986"/>
                      </a:moveTo>
                      <a:lnTo>
                        <a:pt x="0" y="264986"/>
                      </a:lnTo>
                      <a:lnTo>
                        <a:pt x="0" y="252413"/>
                      </a:lnTo>
                      <a:lnTo>
                        <a:pt x="104108" y="252413"/>
                      </a:lnTo>
                      <a:lnTo>
                        <a:pt x="104108" y="264986"/>
                      </a:lnTo>
                      <a:close/>
                      <a:moveTo>
                        <a:pt x="104108" y="239744"/>
                      </a:moveTo>
                      <a:lnTo>
                        <a:pt x="0" y="239744"/>
                      </a:lnTo>
                      <a:lnTo>
                        <a:pt x="0" y="227171"/>
                      </a:lnTo>
                      <a:lnTo>
                        <a:pt x="104108" y="227171"/>
                      </a:lnTo>
                      <a:lnTo>
                        <a:pt x="104108" y="239744"/>
                      </a:lnTo>
                      <a:close/>
                      <a:moveTo>
                        <a:pt x="104108" y="214503"/>
                      </a:moveTo>
                      <a:lnTo>
                        <a:pt x="0" y="214503"/>
                      </a:lnTo>
                      <a:lnTo>
                        <a:pt x="0" y="201930"/>
                      </a:lnTo>
                      <a:lnTo>
                        <a:pt x="104108" y="201930"/>
                      </a:lnTo>
                      <a:lnTo>
                        <a:pt x="104108" y="214503"/>
                      </a:lnTo>
                      <a:close/>
                      <a:moveTo>
                        <a:pt x="104108" y="189262"/>
                      </a:moveTo>
                      <a:lnTo>
                        <a:pt x="0" y="189262"/>
                      </a:lnTo>
                      <a:lnTo>
                        <a:pt x="0" y="176689"/>
                      </a:lnTo>
                      <a:lnTo>
                        <a:pt x="104108" y="176689"/>
                      </a:lnTo>
                      <a:lnTo>
                        <a:pt x="104108" y="189262"/>
                      </a:lnTo>
                      <a:close/>
                      <a:moveTo>
                        <a:pt x="104108" y="164021"/>
                      </a:moveTo>
                      <a:lnTo>
                        <a:pt x="0" y="164021"/>
                      </a:lnTo>
                      <a:lnTo>
                        <a:pt x="0" y="151448"/>
                      </a:lnTo>
                      <a:lnTo>
                        <a:pt x="104108" y="151448"/>
                      </a:lnTo>
                      <a:lnTo>
                        <a:pt x="104108" y="164021"/>
                      </a:lnTo>
                      <a:close/>
                      <a:moveTo>
                        <a:pt x="104108" y="138779"/>
                      </a:moveTo>
                      <a:lnTo>
                        <a:pt x="0" y="138779"/>
                      </a:lnTo>
                      <a:lnTo>
                        <a:pt x="0" y="126206"/>
                      </a:lnTo>
                      <a:lnTo>
                        <a:pt x="104108" y="126206"/>
                      </a:lnTo>
                      <a:lnTo>
                        <a:pt x="104108" y="138779"/>
                      </a:lnTo>
                      <a:close/>
                      <a:moveTo>
                        <a:pt x="104108" y="113538"/>
                      </a:moveTo>
                      <a:lnTo>
                        <a:pt x="0" y="113538"/>
                      </a:lnTo>
                      <a:lnTo>
                        <a:pt x="0" y="100965"/>
                      </a:lnTo>
                      <a:lnTo>
                        <a:pt x="104108" y="100965"/>
                      </a:lnTo>
                      <a:lnTo>
                        <a:pt x="104108" y="113538"/>
                      </a:lnTo>
                      <a:close/>
                      <a:moveTo>
                        <a:pt x="104108" y="88297"/>
                      </a:moveTo>
                      <a:lnTo>
                        <a:pt x="0" y="88297"/>
                      </a:lnTo>
                      <a:lnTo>
                        <a:pt x="0" y="75724"/>
                      </a:lnTo>
                      <a:lnTo>
                        <a:pt x="104108" y="75724"/>
                      </a:lnTo>
                      <a:lnTo>
                        <a:pt x="104108" y="88297"/>
                      </a:lnTo>
                      <a:close/>
                      <a:moveTo>
                        <a:pt x="104108" y="63056"/>
                      </a:moveTo>
                      <a:lnTo>
                        <a:pt x="0" y="63056"/>
                      </a:lnTo>
                      <a:lnTo>
                        <a:pt x="0" y="50483"/>
                      </a:lnTo>
                      <a:lnTo>
                        <a:pt x="104108" y="50483"/>
                      </a:lnTo>
                      <a:lnTo>
                        <a:pt x="104108" y="63056"/>
                      </a:lnTo>
                      <a:close/>
                      <a:moveTo>
                        <a:pt x="104108" y="37814"/>
                      </a:moveTo>
                      <a:lnTo>
                        <a:pt x="0" y="37814"/>
                      </a:lnTo>
                      <a:lnTo>
                        <a:pt x="0" y="25241"/>
                      </a:lnTo>
                      <a:lnTo>
                        <a:pt x="104108" y="25241"/>
                      </a:lnTo>
                      <a:lnTo>
                        <a:pt x="104108" y="37814"/>
                      </a:lnTo>
                      <a:close/>
                      <a:moveTo>
                        <a:pt x="104108" y="12573"/>
                      </a:moveTo>
                      <a:lnTo>
                        <a:pt x="0" y="12573"/>
                      </a:lnTo>
                      <a:lnTo>
                        <a:pt x="0" y="0"/>
                      </a:lnTo>
                      <a:lnTo>
                        <a:pt x="104108" y="0"/>
                      </a:lnTo>
                      <a:lnTo>
                        <a:pt x="104108" y="12573"/>
                      </a:ln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cxnSp>
          <p:nvCxnSpPr>
            <p:cNvPr id="4134" name="Google Shape;4134;p326"/>
            <p:cNvCxnSpPr/>
            <p:nvPr/>
          </p:nvCxnSpPr>
          <p:spPr>
            <a:xfrm flipH="1" rot="-5400000">
              <a:off x="6390950" y="2846075"/>
              <a:ext cx="1461900" cy="600"/>
            </a:xfrm>
            <a:prstGeom prst="bentConnector3">
              <a:avLst>
                <a:gd fmla="val 50000" name="adj1"/>
              </a:avLst>
            </a:prstGeom>
            <a:noFill/>
            <a:ln cap="flat" cmpd="sng" w="19050">
              <a:solidFill>
                <a:schemeClr val="lt1"/>
              </a:solidFill>
              <a:prstDash val="solid"/>
              <a:round/>
              <a:headEnd len="med" w="med" type="none"/>
              <a:tailEnd len="med" w="med" type="none"/>
            </a:ln>
            <a:effectLst>
              <a:outerShdw blurRad="28575" rotWithShape="0" algn="bl">
                <a:schemeClr val="lt1"/>
              </a:outerShdw>
            </a:effectLst>
          </p:spPr>
        </p:cxnSp>
        <p:cxnSp>
          <p:nvCxnSpPr>
            <p:cNvPr id="4135" name="Google Shape;4135;p326"/>
            <p:cNvCxnSpPr/>
            <p:nvPr/>
          </p:nvCxnSpPr>
          <p:spPr>
            <a:xfrm flipH="1" rot="-5400000">
              <a:off x="6169350" y="1043325"/>
              <a:ext cx="375900" cy="332100"/>
            </a:xfrm>
            <a:prstGeom prst="bentConnector3">
              <a:avLst>
                <a:gd fmla="val 0" name="adj1"/>
              </a:avLst>
            </a:prstGeom>
            <a:noFill/>
            <a:ln cap="flat" cmpd="sng" w="19050">
              <a:solidFill>
                <a:schemeClr val="lt1"/>
              </a:solidFill>
              <a:prstDash val="solid"/>
              <a:round/>
              <a:headEnd len="med" w="med" type="none"/>
              <a:tailEnd len="med" w="med" type="none"/>
            </a:ln>
            <a:effectLst>
              <a:outerShdw blurRad="28575" rotWithShape="0" algn="bl">
                <a:schemeClr val="lt1"/>
              </a:outerShdw>
            </a:effectLst>
          </p:spPr>
        </p:cxnSp>
      </p:grpSp>
      <p:pic>
        <p:nvPicPr>
          <p:cNvPr id="4136" name="Google Shape;4136;p326"/>
          <p:cNvPicPr preferRelativeResize="0"/>
          <p:nvPr/>
        </p:nvPicPr>
        <p:blipFill>
          <a:blip r:embed="rId3">
            <a:alphaModFix/>
          </a:blip>
          <a:stretch>
            <a:fillRect/>
          </a:stretch>
        </p:blipFill>
        <p:spPr>
          <a:xfrm>
            <a:off x="5170175" y="0"/>
            <a:ext cx="3973827" cy="5143502"/>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0" name="Shape 4140"/>
        <p:cNvGrpSpPr/>
        <p:nvPr/>
      </p:nvGrpSpPr>
      <p:grpSpPr>
        <a:xfrm>
          <a:off x="0" y="0"/>
          <a:ext cx="0" cy="0"/>
          <a:chOff x="0" y="0"/>
          <a:chExt cx="0" cy="0"/>
        </a:xfrm>
      </p:grpSpPr>
      <p:sp>
        <p:nvSpPr>
          <p:cNvPr id="4141" name="Google Shape;4141;p327"/>
          <p:cNvSpPr txBox="1"/>
          <p:nvPr>
            <p:ph type="ctrTitle"/>
          </p:nvPr>
        </p:nvSpPr>
        <p:spPr>
          <a:xfrm>
            <a:off x="713225" y="1039500"/>
            <a:ext cx="4016700" cy="2232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4600"/>
              <a:t>Demo</a:t>
            </a:r>
            <a:endParaRPr sz="5900">
              <a:solidFill>
                <a:schemeClr val="accent1"/>
              </a:solidFill>
              <a:latin typeface="Poppins"/>
              <a:ea typeface="Poppins"/>
              <a:cs typeface="Poppins"/>
              <a:sym typeface="Poppins"/>
            </a:endParaRPr>
          </a:p>
        </p:txBody>
      </p:sp>
      <p:sp>
        <p:nvSpPr>
          <p:cNvPr id="4142" name="Google Shape;4142;p327"/>
          <p:cNvSpPr txBox="1"/>
          <p:nvPr>
            <p:ph idx="1" type="subTitle"/>
          </p:nvPr>
        </p:nvSpPr>
        <p:spPr>
          <a:xfrm>
            <a:off x="999450" y="3271500"/>
            <a:ext cx="3336000" cy="760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500">
                <a:latin typeface="Poppins"/>
                <a:ea typeface="Poppins"/>
                <a:cs typeface="Poppins"/>
                <a:sym typeface="Poppins"/>
              </a:rPr>
              <a:t>CI/CD Pipeline Code Generation with AI using Github Actions</a:t>
            </a:r>
            <a:endParaRPr/>
          </a:p>
        </p:txBody>
      </p:sp>
      <p:grpSp>
        <p:nvGrpSpPr>
          <p:cNvPr id="4143" name="Google Shape;4143;p327"/>
          <p:cNvGrpSpPr/>
          <p:nvPr/>
        </p:nvGrpSpPr>
        <p:grpSpPr>
          <a:xfrm>
            <a:off x="5348690" y="714128"/>
            <a:ext cx="3659361" cy="2863197"/>
            <a:chOff x="5348690" y="714128"/>
            <a:chExt cx="3659361" cy="2863197"/>
          </a:xfrm>
        </p:grpSpPr>
        <p:grpSp>
          <p:nvGrpSpPr>
            <p:cNvPr id="4144" name="Google Shape;4144;p327"/>
            <p:cNvGrpSpPr/>
            <p:nvPr/>
          </p:nvGrpSpPr>
          <p:grpSpPr>
            <a:xfrm>
              <a:off x="5348722" y="714128"/>
              <a:ext cx="783937" cy="559911"/>
              <a:chOff x="5388046" y="-4643818"/>
              <a:chExt cx="1473565" cy="1052465"/>
            </a:xfrm>
          </p:grpSpPr>
          <p:sp>
            <p:nvSpPr>
              <p:cNvPr id="4145" name="Google Shape;4145;p327"/>
              <p:cNvSpPr/>
              <p:nvPr/>
            </p:nvSpPr>
            <p:spPr>
              <a:xfrm>
                <a:off x="5388046" y="-4643818"/>
                <a:ext cx="485775" cy="85725"/>
              </a:xfrm>
              <a:custGeom>
                <a:rect b="b" l="l" r="r" t="t"/>
                <a:pathLst>
                  <a:path extrusionOk="0" h="85725" w="485775">
                    <a:moveTo>
                      <a:pt x="391335" y="6715"/>
                    </a:moveTo>
                    <a:lnTo>
                      <a:pt x="6715" y="6715"/>
                    </a:lnTo>
                    <a:lnTo>
                      <a:pt x="6715" y="80915"/>
                    </a:lnTo>
                    <a:lnTo>
                      <a:pt x="480393" y="80915"/>
                    </a:lnTo>
                    <a:lnTo>
                      <a:pt x="391335" y="6715"/>
                    </a:lnTo>
                    <a:close/>
                  </a:path>
                </a:pathLst>
              </a:custGeom>
              <a:solidFill>
                <a:schemeClr val="lt1"/>
              </a:solid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46" name="Google Shape;4146;p327"/>
              <p:cNvSpPr/>
              <p:nvPr/>
            </p:nvSpPr>
            <p:spPr>
              <a:xfrm>
                <a:off x="5394761" y="-4562903"/>
                <a:ext cx="1466850" cy="971550"/>
              </a:xfrm>
              <a:custGeom>
                <a:rect b="b" l="l" r="r" t="t"/>
                <a:pathLst>
                  <a:path extrusionOk="0" h="971550" w="1466850">
                    <a:moveTo>
                      <a:pt x="0" y="0"/>
                    </a:moveTo>
                    <a:lnTo>
                      <a:pt x="1468088" y="0"/>
                    </a:lnTo>
                    <a:lnTo>
                      <a:pt x="1468088" y="977456"/>
                    </a:lnTo>
                    <a:lnTo>
                      <a:pt x="0" y="977456"/>
                    </a:lnTo>
                    <a:close/>
                  </a:path>
                </a:pathLst>
              </a:custGeom>
              <a:solidFill>
                <a:srgbClr val="FFFFFF">
                  <a:alpha val="10000"/>
                </a:srgbClr>
              </a:solidFill>
              <a:ln cap="flat" cmpd="sng" w="9525">
                <a:solidFill>
                  <a:schemeClr val="lt1"/>
                </a:solidFill>
                <a:prstDash val="solid"/>
                <a:round/>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4147" name="Google Shape;4147;p327"/>
              <p:cNvGrpSpPr/>
              <p:nvPr/>
            </p:nvGrpSpPr>
            <p:grpSpPr>
              <a:xfrm>
                <a:off x="5476867" y="-4404312"/>
                <a:ext cx="1298257" cy="581025"/>
                <a:chOff x="5476867" y="-4404312"/>
                <a:chExt cx="1298257" cy="581025"/>
              </a:xfrm>
            </p:grpSpPr>
            <p:sp>
              <p:nvSpPr>
                <p:cNvPr id="4148" name="Google Shape;4148;p327"/>
                <p:cNvSpPr/>
                <p:nvPr/>
              </p:nvSpPr>
              <p:spPr>
                <a:xfrm>
                  <a:off x="5541732" y="-4100179"/>
                  <a:ext cx="19050" cy="219075"/>
                </a:xfrm>
                <a:custGeom>
                  <a:rect b="b" l="l" r="r" t="t"/>
                  <a:pathLst>
                    <a:path extrusionOk="0" h="219075" w="19050">
                      <a:moveTo>
                        <a:pt x="12288" y="12287"/>
                      </a:moveTo>
                      <a:lnTo>
                        <a:pt x="12288" y="209360"/>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49" name="Google Shape;4149;p327"/>
                <p:cNvSpPr/>
                <p:nvPr/>
              </p:nvSpPr>
              <p:spPr>
                <a:xfrm>
                  <a:off x="5586690" y="-4178379"/>
                  <a:ext cx="19050" cy="295275"/>
                </a:xfrm>
                <a:custGeom>
                  <a:rect b="b" l="l" r="r" t="t"/>
                  <a:pathLst>
                    <a:path extrusionOk="0" h="295275" w="19050">
                      <a:moveTo>
                        <a:pt x="12287" y="12287"/>
                      </a:moveTo>
                      <a:lnTo>
                        <a:pt x="12287" y="287560"/>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50" name="Google Shape;4150;p327"/>
                <p:cNvSpPr/>
                <p:nvPr/>
              </p:nvSpPr>
              <p:spPr>
                <a:xfrm>
                  <a:off x="5631648" y="-4248578"/>
                  <a:ext cx="19050" cy="361950"/>
                </a:xfrm>
                <a:custGeom>
                  <a:rect b="b" l="l" r="r" t="t"/>
                  <a:pathLst>
                    <a:path extrusionOk="0" h="361950" w="19050">
                      <a:moveTo>
                        <a:pt x="12288" y="12287"/>
                      </a:moveTo>
                      <a:lnTo>
                        <a:pt x="12288" y="357759"/>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51" name="Google Shape;4151;p327"/>
                <p:cNvSpPr/>
                <p:nvPr/>
              </p:nvSpPr>
              <p:spPr>
                <a:xfrm>
                  <a:off x="5676606" y="-4190952"/>
                  <a:ext cx="19050" cy="304800"/>
                </a:xfrm>
                <a:custGeom>
                  <a:rect b="b" l="l" r="r" t="t"/>
                  <a:pathLst>
                    <a:path extrusionOk="0" h="304800" w="19050">
                      <a:moveTo>
                        <a:pt x="12287" y="12287"/>
                      </a:moveTo>
                      <a:lnTo>
                        <a:pt x="12287" y="300133"/>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52" name="Google Shape;4152;p327"/>
                <p:cNvSpPr/>
                <p:nvPr/>
              </p:nvSpPr>
              <p:spPr>
                <a:xfrm>
                  <a:off x="5721564" y="-4297251"/>
                  <a:ext cx="19050" cy="409575"/>
                </a:xfrm>
                <a:custGeom>
                  <a:rect b="b" l="l" r="r" t="t"/>
                  <a:pathLst>
                    <a:path extrusionOk="0" h="409575" w="19050">
                      <a:moveTo>
                        <a:pt x="12287" y="12287"/>
                      </a:moveTo>
                      <a:lnTo>
                        <a:pt x="12287" y="406432"/>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53" name="Google Shape;4153;p327"/>
                <p:cNvSpPr/>
                <p:nvPr/>
              </p:nvSpPr>
              <p:spPr>
                <a:xfrm>
                  <a:off x="5766617" y="-4207621"/>
                  <a:ext cx="19050" cy="323850"/>
                </a:xfrm>
                <a:custGeom>
                  <a:rect b="b" l="l" r="r" t="t"/>
                  <a:pathLst>
                    <a:path extrusionOk="0" h="323850" w="19050">
                      <a:moveTo>
                        <a:pt x="12287" y="12287"/>
                      </a:moveTo>
                      <a:lnTo>
                        <a:pt x="12287" y="316802"/>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54" name="Google Shape;4154;p327"/>
                <p:cNvSpPr/>
                <p:nvPr/>
              </p:nvSpPr>
              <p:spPr>
                <a:xfrm>
                  <a:off x="5811575" y="-4190952"/>
                  <a:ext cx="19050" cy="304800"/>
                </a:xfrm>
                <a:custGeom>
                  <a:rect b="b" l="l" r="r" t="t"/>
                  <a:pathLst>
                    <a:path extrusionOk="0" h="304800" w="19050">
                      <a:moveTo>
                        <a:pt x="12287" y="12287"/>
                      </a:moveTo>
                      <a:lnTo>
                        <a:pt x="12287" y="300133"/>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55" name="Google Shape;4155;p327"/>
                <p:cNvSpPr/>
                <p:nvPr/>
              </p:nvSpPr>
              <p:spPr>
                <a:xfrm>
                  <a:off x="5856533" y="-4260389"/>
                  <a:ext cx="19050" cy="381000"/>
                </a:xfrm>
                <a:custGeom>
                  <a:rect b="b" l="l" r="r" t="t"/>
                  <a:pathLst>
                    <a:path extrusionOk="0" h="381000" w="19050">
                      <a:moveTo>
                        <a:pt x="12287" y="12287"/>
                      </a:moveTo>
                      <a:lnTo>
                        <a:pt x="12287" y="369570"/>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56" name="Google Shape;4156;p327"/>
                <p:cNvSpPr/>
                <p:nvPr/>
              </p:nvSpPr>
              <p:spPr>
                <a:xfrm>
                  <a:off x="5901491" y="-4178379"/>
                  <a:ext cx="19050" cy="295275"/>
                </a:xfrm>
                <a:custGeom>
                  <a:rect b="b" l="l" r="r" t="t"/>
                  <a:pathLst>
                    <a:path extrusionOk="0" h="295275" w="19050">
                      <a:moveTo>
                        <a:pt x="12287" y="12287"/>
                      </a:moveTo>
                      <a:lnTo>
                        <a:pt x="12287" y="287560"/>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57" name="Google Shape;4157;p327"/>
                <p:cNvSpPr/>
                <p:nvPr/>
              </p:nvSpPr>
              <p:spPr>
                <a:xfrm>
                  <a:off x="5946449" y="-4111704"/>
                  <a:ext cx="19050" cy="228600"/>
                </a:xfrm>
                <a:custGeom>
                  <a:rect b="b" l="l" r="r" t="t"/>
                  <a:pathLst>
                    <a:path extrusionOk="0" h="228600" w="19050">
                      <a:moveTo>
                        <a:pt x="12287" y="12287"/>
                      </a:moveTo>
                      <a:lnTo>
                        <a:pt x="12287" y="220885"/>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58" name="Google Shape;4158;p327"/>
                <p:cNvSpPr/>
                <p:nvPr/>
              </p:nvSpPr>
              <p:spPr>
                <a:xfrm>
                  <a:off x="5991503" y="-4190952"/>
                  <a:ext cx="19050" cy="304800"/>
                </a:xfrm>
                <a:custGeom>
                  <a:rect b="b" l="l" r="r" t="t"/>
                  <a:pathLst>
                    <a:path extrusionOk="0" h="304800" w="19050">
                      <a:moveTo>
                        <a:pt x="12287" y="12287"/>
                      </a:moveTo>
                      <a:lnTo>
                        <a:pt x="12287" y="300133"/>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59" name="Google Shape;4159;p327"/>
                <p:cNvSpPr/>
                <p:nvPr/>
              </p:nvSpPr>
              <p:spPr>
                <a:xfrm>
                  <a:off x="6036461" y="-4140850"/>
                  <a:ext cx="19050" cy="257175"/>
                </a:xfrm>
                <a:custGeom>
                  <a:rect b="b" l="l" r="r" t="t"/>
                  <a:pathLst>
                    <a:path extrusionOk="0" h="257175" w="19050">
                      <a:moveTo>
                        <a:pt x="12288" y="12287"/>
                      </a:moveTo>
                      <a:lnTo>
                        <a:pt x="12288" y="250031"/>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60" name="Google Shape;4160;p327"/>
                <p:cNvSpPr/>
                <p:nvPr/>
              </p:nvSpPr>
              <p:spPr>
                <a:xfrm>
                  <a:off x="6081419" y="-4228480"/>
                  <a:ext cx="19050" cy="342900"/>
                </a:xfrm>
                <a:custGeom>
                  <a:rect b="b" l="l" r="r" t="t"/>
                  <a:pathLst>
                    <a:path extrusionOk="0" h="342900" w="19050">
                      <a:moveTo>
                        <a:pt x="12287" y="12287"/>
                      </a:moveTo>
                      <a:lnTo>
                        <a:pt x="12287" y="337661"/>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61" name="Google Shape;4161;p327"/>
                <p:cNvSpPr/>
                <p:nvPr/>
              </p:nvSpPr>
              <p:spPr>
                <a:xfrm>
                  <a:off x="6126377" y="-4207621"/>
                  <a:ext cx="19050" cy="323850"/>
                </a:xfrm>
                <a:custGeom>
                  <a:rect b="b" l="l" r="r" t="t"/>
                  <a:pathLst>
                    <a:path extrusionOk="0" h="323850" w="19050">
                      <a:moveTo>
                        <a:pt x="12287" y="12287"/>
                      </a:moveTo>
                      <a:lnTo>
                        <a:pt x="12287" y="316802"/>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62" name="Google Shape;4162;p327"/>
                <p:cNvSpPr/>
                <p:nvPr/>
              </p:nvSpPr>
              <p:spPr>
                <a:xfrm>
                  <a:off x="6171335" y="-4163139"/>
                  <a:ext cx="19050" cy="276225"/>
                </a:xfrm>
                <a:custGeom>
                  <a:rect b="b" l="l" r="r" t="t"/>
                  <a:pathLst>
                    <a:path extrusionOk="0" h="276225" w="19050">
                      <a:moveTo>
                        <a:pt x="12287" y="12287"/>
                      </a:moveTo>
                      <a:lnTo>
                        <a:pt x="12287" y="272320"/>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63" name="Google Shape;4163;p327"/>
                <p:cNvSpPr/>
                <p:nvPr/>
              </p:nvSpPr>
              <p:spPr>
                <a:xfrm>
                  <a:off x="6216388" y="-4190952"/>
                  <a:ext cx="19050" cy="304800"/>
                </a:xfrm>
                <a:custGeom>
                  <a:rect b="b" l="l" r="r" t="t"/>
                  <a:pathLst>
                    <a:path extrusionOk="0" h="304800" w="19050">
                      <a:moveTo>
                        <a:pt x="12287" y="12287"/>
                      </a:moveTo>
                      <a:lnTo>
                        <a:pt x="12287" y="300133"/>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64" name="Google Shape;4164;p327"/>
                <p:cNvSpPr/>
                <p:nvPr/>
              </p:nvSpPr>
              <p:spPr>
                <a:xfrm>
                  <a:off x="6261346" y="-4267342"/>
                  <a:ext cx="19050" cy="381000"/>
                </a:xfrm>
                <a:custGeom>
                  <a:rect b="b" l="l" r="r" t="t"/>
                  <a:pathLst>
                    <a:path extrusionOk="0" h="381000" w="19050">
                      <a:moveTo>
                        <a:pt x="12287" y="12287"/>
                      </a:moveTo>
                      <a:lnTo>
                        <a:pt x="12287" y="376523"/>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65" name="Google Shape;4165;p327"/>
                <p:cNvSpPr/>
                <p:nvPr/>
              </p:nvSpPr>
              <p:spPr>
                <a:xfrm>
                  <a:off x="6306304" y="-4217336"/>
                  <a:ext cx="19050" cy="333375"/>
                </a:xfrm>
                <a:custGeom>
                  <a:rect b="b" l="l" r="r" t="t"/>
                  <a:pathLst>
                    <a:path extrusionOk="0" h="333375" w="19050">
                      <a:moveTo>
                        <a:pt x="12287" y="12287"/>
                      </a:moveTo>
                      <a:lnTo>
                        <a:pt x="12287" y="326517"/>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66" name="Google Shape;4166;p327"/>
                <p:cNvSpPr/>
                <p:nvPr/>
              </p:nvSpPr>
              <p:spPr>
                <a:xfrm>
                  <a:off x="6351262" y="-4163139"/>
                  <a:ext cx="19050" cy="276225"/>
                </a:xfrm>
                <a:custGeom>
                  <a:rect b="b" l="l" r="r" t="t"/>
                  <a:pathLst>
                    <a:path extrusionOk="0" h="276225" w="19050">
                      <a:moveTo>
                        <a:pt x="12287" y="12287"/>
                      </a:moveTo>
                      <a:lnTo>
                        <a:pt x="12287" y="272320"/>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67" name="Google Shape;4167;p327"/>
                <p:cNvSpPr/>
                <p:nvPr/>
              </p:nvSpPr>
              <p:spPr>
                <a:xfrm>
                  <a:off x="6396220" y="-4190952"/>
                  <a:ext cx="19050" cy="304800"/>
                </a:xfrm>
                <a:custGeom>
                  <a:rect b="b" l="l" r="r" t="t"/>
                  <a:pathLst>
                    <a:path extrusionOk="0" h="304800" w="19050">
                      <a:moveTo>
                        <a:pt x="12287" y="12287"/>
                      </a:moveTo>
                      <a:lnTo>
                        <a:pt x="12287" y="300133"/>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68" name="Google Shape;4168;p327"/>
                <p:cNvSpPr/>
                <p:nvPr/>
              </p:nvSpPr>
              <p:spPr>
                <a:xfrm>
                  <a:off x="6441273" y="-4228480"/>
                  <a:ext cx="19050" cy="342900"/>
                </a:xfrm>
                <a:custGeom>
                  <a:rect b="b" l="l" r="r" t="t"/>
                  <a:pathLst>
                    <a:path extrusionOk="0" h="342900" w="19050">
                      <a:moveTo>
                        <a:pt x="12288" y="12287"/>
                      </a:moveTo>
                      <a:lnTo>
                        <a:pt x="12288" y="337661"/>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69" name="Google Shape;4169;p327"/>
                <p:cNvSpPr/>
                <p:nvPr/>
              </p:nvSpPr>
              <p:spPr>
                <a:xfrm>
                  <a:off x="6486231" y="-4163139"/>
                  <a:ext cx="19050" cy="276225"/>
                </a:xfrm>
                <a:custGeom>
                  <a:rect b="b" l="l" r="r" t="t"/>
                  <a:pathLst>
                    <a:path extrusionOk="0" h="276225" w="19050">
                      <a:moveTo>
                        <a:pt x="12287" y="12287"/>
                      </a:moveTo>
                      <a:lnTo>
                        <a:pt x="12287" y="272320"/>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70" name="Google Shape;4170;p327"/>
                <p:cNvSpPr/>
                <p:nvPr/>
              </p:nvSpPr>
              <p:spPr>
                <a:xfrm>
                  <a:off x="6531189" y="-4297251"/>
                  <a:ext cx="19050" cy="409575"/>
                </a:xfrm>
                <a:custGeom>
                  <a:rect b="b" l="l" r="r" t="t"/>
                  <a:pathLst>
                    <a:path extrusionOk="0" h="409575" w="19050">
                      <a:moveTo>
                        <a:pt x="12287" y="12287"/>
                      </a:moveTo>
                      <a:lnTo>
                        <a:pt x="12287" y="406432"/>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71" name="Google Shape;4171;p327"/>
                <p:cNvSpPr/>
                <p:nvPr/>
              </p:nvSpPr>
              <p:spPr>
                <a:xfrm>
                  <a:off x="6576147" y="-4190952"/>
                  <a:ext cx="19050" cy="304800"/>
                </a:xfrm>
                <a:custGeom>
                  <a:rect b="b" l="l" r="r" t="t"/>
                  <a:pathLst>
                    <a:path extrusionOk="0" h="304800" w="19050">
                      <a:moveTo>
                        <a:pt x="12287" y="12287"/>
                      </a:moveTo>
                      <a:lnTo>
                        <a:pt x="12287" y="300133"/>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72" name="Google Shape;4172;p327"/>
                <p:cNvSpPr/>
                <p:nvPr/>
              </p:nvSpPr>
              <p:spPr>
                <a:xfrm>
                  <a:off x="6621105" y="-4248578"/>
                  <a:ext cx="19050" cy="361950"/>
                </a:xfrm>
                <a:custGeom>
                  <a:rect b="b" l="l" r="r" t="t"/>
                  <a:pathLst>
                    <a:path extrusionOk="0" h="361950" w="19050">
                      <a:moveTo>
                        <a:pt x="12287" y="12287"/>
                      </a:moveTo>
                      <a:lnTo>
                        <a:pt x="12287" y="357759"/>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73" name="Google Shape;4173;p327"/>
                <p:cNvSpPr/>
                <p:nvPr/>
              </p:nvSpPr>
              <p:spPr>
                <a:xfrm>
                  <a:off x="6666158" y="-4279915"/>
                  <a:ext cx="19050" cy="400050"/>
                </a:xfrm>
                <a:custGeom>
                  <a:rect b="b" l="l" r="r" t="t"/>
                  <a:pathLst>
                    <a:path extrusionOk="0" h="400050" w="19050">
                      <a:moveTo>
                        <a:pt x="12287" y="12287"/>
                      </a:moveTo>
                      <a:lnTo>
                        <a:pt x="12287" y="389096"/>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74" name="Google Shape;4174;p327"/>
                <p:cNvSpPr/>
                <p:nvPr/>
              </p:nvSpPr>
              <p:spPr>
                <a:xfrm>
                  <a:off x="6711116" y="-4190952"/>
                  <a:ext cx="19050" cy="304800"/>
                </a:xfrm>
                <a:custGeom>
                  <a:rect b="b" l="l" r="r" t="t"/>
                  <a:pathLst>
                    <a:path extrusionOk="0" h="304800" w="19050">
                      <a:moveTo>
                        <a:pt x="12287" y="12287"/>
                      </a:moveTo>
                      <a:lnTo>
                        <a:pt x="12287" y="300133"/>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75" name="Google Shape;4175;p327"/>
                <p:cNvSpPr/>
                <p:nvPr/>
              </p:nvSpPr>
              <p:spPr>
                <a:xfrm>
                  <a:off x="6756074" y="-4111704"/>
                  <a:ext cx="19050" cy="228600"/>
                </a:xfrm>
                <a:custGeom>
                  <a:rect b="b" l="l" r="r" t="t"/>
                  <a:pathLst>
                    <a:path extrusionOk="0" h="228600" w="19050">
                      <a:moveTo>
                        <a:pt x="12287" y="12287"/>
                      </a:moveTo>
                      <a:lnTo>
                        <a:pt x="12287" y="220885"/>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76" name="Google Shape;4176;p327"/>
                <p:cNvSpPr/>
                <p:nvPr/>
              </p:nvSpPr>
              <p:spPr>
                <a:xfrm>
                  <a:off x="5476867" y="-4404312"/>
                  <a:ext cx="1295400" cy="581025"/>
                </a:xfrm>
                <a:custGeom>
                  <a:rect b="b" l="l" r="r" t="t"/>
                  <a:pathLst>
                    <a:path extrusionOk="0" h="581025" w="1295400">
                      <a:moveTo>
                        <a:pt x="12287" y="12287"/>
                      </a:moveTo>
                      <a:lnTo>
                        <a:pt x="12287" y="573786"/>
                      </a:lnTo>
                      <a:lnTo>
                        <a:pt x="1291495" y="573786"/>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4177" name="Google Shape;4177;p327"/>
            <p:cNvGrpSpPr/>
            <p:nvPr/>
          </p:nvGrpSpPr>
          <p:grpSpPr>
            <a:xfrm>
              <a:off x="6319481" y="1421518"/>
              <a:ext cx="1444752" cy="635727"/>
              <a:chOff x="1733780" y="-3418546"/>
              <a:chExt cx="3810000" cy="1676495"/>
            </a:xfrm>
          </p:grpSpPr>
          <p:grpSp>
            <p:nvGrpSpPr>
              <p:cNvPr id="4178" name="Google Shape;4178;p327"/>
              <p:cNvGrpSpPr/>
              <p:nvPr/>
            </p:nvGrpSpPr>
            <p:grpSpPr>
              <a:xfrm>
                <a:off x="1733780" y="-3418546"/>
                <a:ext cx="3810000" cy="1676495"/>
                <a:chOff x="1733780" y="-3418546"/>
                <a:chExt cx="3810000" cy="1676495"/>
              </a:xfrm>
            </p:grpSpPr>
            <p:sp>
              <p:nvSpPr>
                <p:cNvPr id="4179" name="Google Shape;4179;p327"/>
                <p:cNvSpPr/>
                <p:nvPr/>
              </p:nvSpPr>
              <p:spPr>
                <a:xfrm>
                  <a:off x="1733780" y="-3310247"/>
                  <a:ext cx="3810000" cy="1457325"/>
                </a:xfrm>
                <a:custGeom>
                  <a:rect b="b" l="l" r="r" t="t"/>
                  <a:pathLst>
                    <a:path extrusionOk="0" h="1457325" w="3810000">
                      <a:moveTo>
                        <a:pt x="238077" y="153995"/>
                      </a:moveTo>
                      <a:cubicBezTo>
                        <a:pt x="123301" y="228862"/>
                        <a:pt x="88440" y="315349"/>
                        <a:pt x="41862" y="441746"/>
                      </a:cubicBezTo>
                      <a:cubicBezTo>
                        <a:pt x="-4715" y="568143"/>
                        <a:pt x="-4715" y="894945"/>
                        <a:pt x="41862" y="1021342"/>
                      </a:cubicBezTo>
                      <a:cubicBezTo>
                        <a:pt x="88440" y="1147739"/>
                        <a:pt x="123396" y="1234226"/>
                        <a:pt x="238077" y="1309092"/>
                      </a:cubicBezTo>
                      <a:cubicBezTo>
                        <a:pt x="352854" y="1383959"/>
                        <a:pt x="455152" y="1456254"/>
                        <a:pt x="549926" y="1456254"/>
                      </a:cubicBezTo>
                      <a:lnTo>
                        <a:pt x="3041952" y="1456254"/>
                      </a:lnTo>
                      <a:cubicBezTo>
                        <a:pt x="3172921" y="1456254"/>
                        <a:pt x="3303413" y="1440252"/>
                        <a:pt x="3430572" y="1408533"/>
                      </a:cubicBezTo>
                      <a:lnTo>
                        <a:pt x="3523060" y="1385483"/>
                      </a:lnTo>
                      <a:cubicBezTo>
                        <a:pt x="3656981" y="1354527"/>
                        <a:pt x="3757565" y="1247180"/>
                        <a:pt x="3782234" y="1115163"/>
                      </a:cubicBezTo>
                      <a:lnTo>
                        <a:pt x="3782234" y="1115354"/>
                      </a:lnTo>
                      <a:cubicBezTo>
                        <a:pt x="3782521" y="1113830"/>
                        <a:pt x="3782806" y="1112306"/>
                        <a:pt x="3783092" y="1110687"/>
                      </a:cubicBezTo>
                      <a:cubicBezTo>
                        <a:pt x="3784140" y="1104591"/>
                        <a:pt x="3785092" y="1098399"/>
                        <a:pt x="3785759" y="1092113"/>
                      </a:cubicBezTo>
                      <a:cubicBezTo>
                        <a:pt x="3800237" y="981528"/>
                        <a:pt x="3807952" y="731591"/>
                        <a:pt x="3807952" y="731591"/>
                      </a:cubicBezTo>
                      <a:cubicBezTo>
                        <a:pt x="3807952" y="731591"/>
                        <a:pt x="3800237" y="481656"/>
                        <a:pt x="3785759" y="371070"/>
                      </a:cubicBezTo>
                      <a:cubicBezTo>
                        <a:pt x="3784997" y="364879"/>
                        <a:pt x="3784140" y="358688"/>
                        <a:pt x="3783092" y="352497"/>
                      </a:cubicBezTo>
                      <a:cubicBezTo>
                        <a:pt x="3782806" y="350877"/>
                        <a:pt x="3782521" y="349353"/>
                        <a:pt x="3782330" y="347829"/>
                      </a:cubicBezTo>
                      <a:lnTo>
                        <a:pt x="3782330" y="348020"/>
                      </a:lnTo>
                      <a:cubicBezTo>
                        <a:pt x="3757660" y="216003"/>
                        <a:pt x="3656981" y="108657"/>
                        <a:pt x="3523155" y="77700"/>
                      </a:cubicBezTo>
                      <a:lnTo>
                        <a:pt x="3430667" y="54650"/>
                      </a:lnTo>
                      <a:cubicBezTo>
                        <a:pt x="3303604" y="22932"/>
                        <a:pt x="3173111" y="6929"/>
                        <a:pt x="3042047" y="6929"/>
                      </a:cubicBezTo>
                      <a:lnTo>
                        <a:pt x="549831" y="6929"/>
                      </a:lnTo>
                      <a:cubicBezTo>
                        <a:pt x="455057" y="6929"/>
                        <a:pt x="352758" y="79319"/>
                        <a:pt x="237982" y="154091"/>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80" name="Google Shape;4180;p327"/>
                <p:cNvSpPr/>
                <p:nvPr/>
              </p:nvSpPr>
              <p:spPr>
                <a:xfrm>
                  <a:off x="1775476" y="-2973538"/>
                  <a:ext cx="104775" cy="390525"/>
                </a:xfrm>
                <a:custGeom>
                  <a:rect b="b" l="l" r="r" t="t"/>
                  <a:pathLst>
                    <a:path extrusionOk="0" h="390525" w="104775">
                      <a:moveTo>
                        <a:pt x="5215" y="91130"/>
                      </a:moveTo>
                      <a:lnTo>
                        <a:pt x="101513" y="5215"/>
                      </a:lnTo>
                      <a:cubicBezTo>
                        <a:pt x="54935" y="143232"/>
                        <a:pt x="53316" y="394787"/>
                        <a:pt x="53316" y="394787"/>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81" name="Google Shape;4181;p327"/>
                <p:cNvSpPr/>
                <p:nvPr/>
              </p:nvSpPr>
              <p:spPr>
                <a:xfrm>
                  <a:off x="2923238" y="-3247847"/>
                  <a:ext cx="1714500" cy="180975"/>
                </a:xfrm>
                <a:custGeom>
                  <a:rect b="b" l="l" r="r" t="t"/>
                  <a:pathLst>
                    <a:path extrusionOk="0" h="180975" w="1714500">
                      <a:moveTo>
                        <a:pt x="5310" y="7967"/>
                      </a:moveTo>
                      <a:lnTo>
                        <a:pt x="10263" y="36637"/>
                      </a:lnTo>
                      <a:cubicBezTo>
                        <a:pt x="10263" y="36637"/>
                        <a:pt x="425648" y="156366"/>
                        <a:pt x="707493" y="173797"/>
                      </a:cubicBezTo>
                      <a:cubicBezTo>
                        <a:pt x="989433" y="191228"/>
                        <a:pt x="1351097" y="186275"/>
                        <a:pt x="1505784" y="148841"/>
                      </a:cubicBezTo>
                      <a:cubicBezTo>
                        <a:pt x="1636276" y="117314"/>
                        <a:pt x="1700379" y="88358"/>
                        <a:pt x="1714667" y="64355"/>
                      </a:cubicBezTo>
                      <a:cubicBezTo>
                        <a:pt x="1721048" y="53591"/>
                        <a:pt x="1711428" y="39875"/>
                        <a:pt x="1698855" y="39018"/>
                      </a:cubicBezTo>
                      <a:cubicBezTo>
                        <a:pt x="1616464" y="33589"/>
                        <a:pt x="1302234" y="13301"/>
                        <a:pt x="1124117" y="7967"/>
                      </a:cubicBezTo>
                      <a:cubicBezTo>
                        <a:pt x="917901" y="1775"/>
                        <a:pt x="27313" y="7967"/>
                        <a:pt x="5215" y="7967"/>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82" name="Google Shape;4182;p327"/>
                <p:cNvSpPr/>
                <p:nvPr/>
              </p:nvSpPr>
              <p:spPr>
                <a:xfrm>
                  <a:off x="3127835" y="-3221378"/>
                  <a:ext cx="704850" cy="142875"/>
                </a:xfrm>
                <a:custGeom>
                  <a:rect b="b" l="l" r="r" t="t"/>
                  <a:pathLst>
                    <a:path extrusionOk="0" h="142875" w="704850">
                      <a:moveTo>
                        <a:pt x="625483" y="5215"/>
                      </a:moveTo>
                      <a:lnTo>
                        <a:pt x="5215" y="5215"/>
                      </a:lnTo>
                      <a:lnTo>
                        <a:pt x="11406" y="50078"/>
                      </a:lnTo>
                      <a:cubicBezTo>
                        <a:pt x="11406" y="50078"/>
                        <a:pt x="146089" y="87511"/>
                        <a:pt x="381452" y="121610"/>
                      </a:cubicBezTo>
                      <a:cubicBezTo>
                        <a:pt x="473464" y="134945"/>
                        <a:pt x="580430" y="139136"/>
                        <a:pt x="703397" y="142280"/>
                      </a:cubicBezTo>
                      <a:lnTo>
                        <a:pt x="625388" y="5215"/>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83" name="Google Shape;4183;p327"/>
                <p:cNvSpPr/>
                <p:nvPr/>
              </p:nvSpPr>
              <p:spPr>
                <a:xfrm>
                  <a:off x="3857260" y="-3220426"/>
                  <a:ext cx="504825" cy="142875"/>
                </a:xfrm>
                <a:custGeom>
                  <a:rect b="b" l="l" r="r" t="t"/>
                  <a:pathLst>
                    <a:path extrusionOk="0" h="142875" w="504825">
                      <a:moveTo>
                        <a:pt x="479369" y="17312"/>
                      </a:moveTo>
                      <a:cubicBezTo>
                        <a:pt x="298585" y="9787"/>
                        <a:pt x="116467" y="6549"/>
                        <a:pt x="5215" y="5215"/>
                      </a:cubicBezTo>
                      <a:lnTo>
                        <a:pt x="37600" y="142947"/>
                      </a:lnTo>
                      <a:cubicBezTo>
                        <a:pt x="40172" y="142947"/>
                        <a:pt x="42743" y="143042"/>
                        <a:pt x="45410" y="143137"/>
                      </a:cubicBezTo>
                      <a:cubicBezTo>
                        <a:pt x="250769" y="148090"/>
                        <a:pt x="400884" y="133326"/>
                        <a:pt x="508135" y="113038"/>
                      </a:cubicBezTo>
                      <a:lnTo>
                        <a:pt x="479369" y="17312"/>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84" name="Google Shape;4184;p327"/>
                <p:cNvSpPr/>
                <p:nvPr/>
              </p:nvSpPr>
              <p:spPr>
                <a:xfrm>
                  <a:off x="4360751" y="-3206996"/>
                  <a:ext cx="228600" cy="95250"/>
                </a:xfrm>
                <a:custGeom>
                  <a:rect b="b" l="l" r="r" t="t"/>
                  <a:pathLst>
                    <a:path extrusionOk="0" h="95250" w="228600">
                      <a:moveTo>
                        <a:pt x="33314" y="93893"/>
                      </a:moveTo>
                      <a:cubicBezTo>
                        <a:pt x="146661" y="69794"/>
                        <a:pt x="205812" y="40362"/>
                        <a:pt x="228767" y="26742"/>
                      </a:cubicBezTo>
                      <a:cubicBezTo>
                        <a:pt x="232672" y="24455"/>
                        <a:pt x="231243" y="18455"/>
                        <a:pt x="226767" y="18074"/>
                      </a:cubicBezTo>
                      <a:cubicBezTo>
                        <a:pt x="157520" y="12835"/>
                        <a:pt x="81891" y="8644"/>
                        <a:pt x="5215" y="5215"/>
                      </a:cubicBezTo>
                      <a:lnTo>
                        <a:pt x="33314" y="93893"/>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85" name="Google Shape;4185;p327"/>
                <p:cNvSpPr/>
                <p:nvPr/>
              </p:nvSpPr>
              <p:spPr>
                <a:xfrm>
                  <a:off x="1863010" y="-3230478"/>
                  <a:ext cx="247650" cy="266700"/>
                </a:xfrm>
                <a:custGeom>
                  <a:rect b="b" l="l" r="r" t="t"/>
                  <a:pathLst>
                    <a:path extrusionOk="0" h="266700" w="247650">
                      <a:moveTo>
                        <a:pt x="13978" y="262155"/>
                      </a:moveTo>
                      <a:lnTo>
                        <a:pt x="244007" y="36222"/>
                      </a:lnTo>
                      <a:cubicBezTo>
                        <a:pt x="246102" y="34222"/>
                        <a:pt x="247245" y="31460"/>
                        <a:pt x="247245" y="28602"/>
                      </a:cubicBezTo>
                      <a:lnTo>
                        <a:pt x="247245" y="9171"/>
                      </a:lnTo>
                      <a:cubicBezTo>
                        <a:pt x="247245" y="6314"/>
                        <a:pt x="244292" y="4409"/>
                        <a:pt x="241721" y="5552"/>
                      </a:cubicBezTo>
                      <a:cubicBezTo>
                        <a:pt x="211050" y="19744"/>
                        <a:pt x="61412" y="96706"/>
                        <a:pt x="5215" y="269966"/>
                      </a:cubicBezTo>
                      <a:lnTo>
                        <a:pt x="13978" y="262155"/>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86" name="Google Shape;4186;p327"/>
                <p:cNvSpPr/>
                <p:nvPr/>
              </p:nvSpPr>
              <p:spPr>
                <a:xfrm>
                  <a:off x="1809765" y="-3198709"/>
                  <a:ext cx="238125" cy="228600"/>
                </a:xfrm>
                <a:custGeom>
                  <a:rect b="b" l="l" r="r" t="t"/>
                  <a:pathLst>
                    <a:path extrusionOk="0" h="228600" w="238125">
                      <a:moveTo>
                        <a:pt x="5215" y="230386"/>
                      </a:moveTo>
                      <a:cubicBezTo>
                        <a:pt x="5215" y="230386"/>
                        <a:pt x="112085" y="72842"/>
                        <a:pt x="239721"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87" name="Google Shape;4187;p327"/>
                <p:cNvSpPr/>
                <p:nvPr/>
              </p:nvSpPr>
              <p:spPr>
                <a:xfrm>
                  <a:off x="2105040" y="-3287365"/>
                  <a:ext cx="3143250" cy="95250"/>
                </a:xfrm>
                <a:custGeom>
                  <a:rect b="b" l="l" r="r" t="t"/>
                  <a:pathLst>
                    <a:path extrusionOk="0" h="95250" w="3143250">
                      <a:moveTo>
                        <a:pt x="5215" y="91204"/>
                      </a:moveTo>
                      <a:cubicBezTo>
                        <a:pt x="5215" y="91204"/>
                        <a:pt x="178570" y="33768"/>
                        <a:pt x="438031" y="23767"/>
                      </a:cubicBezTo>
                      <a:cubicBezTo>
                        <a:pt x="697492" y="13861"/>
                        <a:pt x="1372910" y="1383"/>
                        <a:pt x="1757434" y="6336"/>
                      </a:cubicBezTo>
                      <a:cubicBezTo>
                        <a:pt x="2141958" y="11289"/>
                        <a:pt x="2607826" y="8051"/>
                        <a:pt x="2859096" y="35007"/>
                      </a:cubicBezTo>
                      <a:cubicBezTo>
                        <a:pt x="2984635" y="48437"/>
                        <a:pt x="3143417" y="91776"/>
                        <a:pt x="3143417" y="91776"/>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88" name="Google Shape;4188;p327"/>
                <p:cNvSpPr/>
                <p:nvPr/>
              </p:nvSpPr>
              <p:spPr>
                <a:xfrm>
                  <a:off x="5198951" y="-3230618"/>
                  <a:ext cx="228600" cy="228600"/>
                </a:xfrm>
                <a:custGeom>
                  <a:rect b="b" l="l" r="r" t="t"/>
                  <a:pathLst>
                    <a:path extrusionOk="0" h="228600" w="228600">
                      <a:moveTo>
                        <a:pt x="191429" y="219813"/>
                      </a:moveTo>
                      <a:lnTo>
                        <a:pt x="229719" y="224766"/>
                      </a:lnTo>
                      <a:cubicBezTo>
                        <a:pt x="229719" y="224766"/>
                        <a:pt x="197335" y="109990"/>
                        <a:pt x="103322" y="30170"/>
                      </a:cubicBezTo>
                      <a:cubicBezTo>
                        <a:pt x="103322" y="30170"/>
                        <a:pt x="45125" y="13502"/>
                        <a:pt x="5215" y="5215"/>
                      </a:cubicBezTo>
                      <a:cubicBezTo>
                        <a:pt x="5215" y="5215"/>
                        <a:pt x="73414" y="42648"/>
                        <a:pt x="117515" y="101703"/>
                      </a:cubicBezTo>
                      <a:cubicBezTo>
                        <a:pt x="158853" y="157043"/>
                        <a:pt x="181523" y="186476"/>
                        <a:pt x="191524" y="219813"/>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89" name="Google Shape;4189;p327"/>
                <p:cNvSpPr/>
                <p:nvPr/>
              </p:nvSpPr>
              <p:spPr>
                <a:xfrm>
                  <a:off x="1871773" y="-3245000"/>
                  <a:ext cx="1057275" cy="276225"/>
                </a:xfrm>
                <a:custGeom>
                  <a:rect b="b" l="l" r="r" t="t"/>
                  <a:pathLst>
                    <a:path extrusionOk="0" h="276225" w="1057275">
                      <a:moveTo>
                        <a:pt x="5215" y="276677"/>
                      </a:moveTo>
                      <a:cubicBezTo>
                        <a:pt x="5215" y="276677"/>
                        <a:pt x="366974" y="58841"/>
                        <a:pt x="1056680"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90" name="Google Shape;4190;p327"/>
                <p:cNvSpPr/>
                <p:nvPr/>
              </p:nvSpPr>
              <p:spPr>
                <a:xfrm>
                  <a:off x="1889299" y="-2965823"/>
                  <a:ext cx="723900" cy="142875"/>
                </a:xfrm>
                <a:custGeom>
                  <a:rect b="b" l="l" r="r" t="t"/>
                  <a:pathLst>
                    <a:path extrusionOk="0" h="142875" w="723900">
                      <a:moveTo>
                        <a:pt x="5215" y="146280"/>
                      </a:moveTo>
                      <a:cubicBezTo>
                        <a:pt x="5215" y="146280"/>
                        <a:pt x="212288" y="16359"/>
                        <a:pt x="721209" y="5215"/>
                      </a:cubicBezTo>
                      <a:cubicBezTo>
                        <a:pt x="721209" y="5215"/>
                        <a:pt x="269629" y="43982"/>
                        <a:pt x="5215" y="146280"/>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91" name="Google Shape;4191;p327"/>
                <p:cNvSpPr/>
                <p:nvPr/>
              </p:nvSpPr>
              <p:spPr>
                <a:xfrm>
                  <a:off x="5016738" y="-3063359"/>
                  <a:ext cx="371475" cy="57150"/>
                </a:xfrm>
                <a:custGeom>
                  <a:rect b="b" l="l" r="r" t="t"/>
                  <a:pathLst>
                    <a:path extrusionOk="0" h="57150" w="371475">
                      <a:moveTo>
                        <a:pt x="5215" y="5215"/>
                      </a:moveTo>
                      <a:cubicBezTo>
                        <a:pt x="5215" y="5215"/>
                        <a:pt x="153233" y="8549"/>
                        <a:pt x="373547" y="52649"/>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92" name="Google Shape;4192;p327"/>
                <p:cNvSpPr/>
                <p:nvPr/>
              </p:nvSpPr>
              <p:spPr>
                <a:xfrm>
                  <a:off x="5434790" y="-2964108"/>
                  <a:ext cx="85725" cy="19050"/>
                </a:xfrm>
                <a:custGeom>
                  <a:rect b="b" l="l" r="r" t="t"/>
                  <a:pathLst>
                    <a:path extrusionOk="0" h="19050" w="85725">
                      <a:moveTo>
                        <a:pt x="5215" y="5215"/>
                      </a:moveTo>
                      <a:lnTo>
                        <a:pt x="83511" y="15597"/>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93" name="Google Shape;4193;p327"/>
                <p:cNvSpPr/>
                <p:nvPr/>
              </p:nvSpPr>
              <p:spPr>
                <a:xfrm>
                  <a:off x="4253119" y="-3134825"/>
                  <a:ext cx="1095375" cy="57150"/>
                </a:xfrm>
                <a:custGeom>
                  <a:rect b="b" l="l" r="r" t="t"/>
                  <a:pathLst>
                    <a:path extrusionOk="0" h="57150" w="1095375">
                      <a:moveTo>
                        <a:pt x="5215" y="59822"/>
                      </a:moveTo>
                      <a:cubicBezTo>
                        <a:pt x="5215" y="59822"/>
                        <a:pt x="311539" y="34962"/>
                        <a:pt x="467844" y="21722"/>
                      </a:cubicBezTo>
                      <a:cubicBezTo>
                        <a:pt x="624150" y="8482"/>
                        <a:pt x="632532" y="-6472"/>
                        <a:pt x="825413" y="19341"/>
                      </a:cubicBezTo>
                      <a:cubicBezTo>
                        <a:pt x="1018294" y="45154"/>
                        <a:pt x="1097066" y="51821"/>
                        <a:pt x="1097066" y="51821"/>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94" name="Google Shape;4194;p327"/>
                <p:cNvSpPr/>
                <p:nvPr/>
              </p:nvSpPr>
              <p:spPr>
                <a:xfrm>
                  <a:off x="4609353" y="-3214520"/>
                  <a:ext cx="704850" cy="85725"/>
                </a:xfrm>
                <a:custGeom>
                  <a:rect b="b" l="l" r="r" t="t"/>
                  <a:pathLst>
                    <a:path extrusionOk="0" h="85725" w="704850">
                      <a:moveTo>
                        <a:pt x="5215" y="5215"/>
                      </a:moveTo>
                      <a:cubicBezTo>
                        <a:pt x="5215" y="5215"/>
                        <a:pt x="159806" y="11406"/>
                        <a:pt x="344400" y="35600"/>
                      </a:cubicBezTo>
                      <a:cubicBezTo>
                        <a:pt x="528995" y="59793"/>
                        <a:pt x="706922" y="85606"/>
                        <a:pt x="706922" y="85606"/>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95" name="Google Shape;4195;p327"/>
                <p:cNvSpPr/>
                <p:nvPr/>
              </p:nvSpPr>
              <p:spPr>
                <a:xfrm>
                  <a:off x="1787382" y="-3216425"/>
                  <a:ext cx="1143000" cy="371475"/>
                </a:xfrm>
                <a:custGeom>
                  <a:rect b="b" l="l" r="r" t="t"/>
                  <a:pathLst>
                    <a:path extrusionOk="0" h="371475" w="1143000">
                      <a:moveTo>
                        <a:pt x="5215" y="371927"/>
                      </a:moveTo>
                      <a:cubicBezTo>
                        <a:pt x="5215" y="371927"/>
                        <a:pt x="34647" y="310967"/>
                        <a:pt x="80843" y="277249"/>
                      </a:cubicBezTo>
                      <a:cubicBezTo>
                        <a:pt x="80843" y="277249"/>
                        <a:pt x="393930" y="85130"/>
                        <a:pt x="1146119"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96" name="Google Shape;4196;p327"/>
                <p:cNvSpPr/>
                <p:nvPr/>
              </p:nvSpPr>
              <p:spPr>
                <a:xfrm>
                  <a:off x="1775476" y="-2583965"/>
                  <a:ext cx="104775" cy="390525"/>
                </a:xfrm>
                <a:custGeom>
                  <a:rect b="b" l="l" r="r" t="t"/>
                  <a:pathLst>
                    <a:path extrusionOk="0" h="390525" w="104775">
                      <a:moveTo>
                        <a:pt x="5215" y="308872"/>
                      </a:moveTo>
                      <a:lnTo>
                        <a:pt x="101513" y="394787"/>
                      </a:lnTo>
                      <a:cubicBezTo>
                        <a:pt x="54935" y="256770"/>
                        <a:pt x="53316" y="5215"/>
                        <a:pt x="53316"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97" name="Google Shape;4197;p327"/>
                <p:cNvSpPr/>
                <p:nvPr/>
              </p:nvSpPr>
              <p:spPr>
                <a:xfrm>
                  <a:off x="2923238" y="-2098412"/>
                  <a:ext cx="1714500" cy="180975"/>
                </a:xfrm>
                <a:custGeom>
                  <a:rect b="b" l="l" r="r" t="t"/>
                  <a:pathLst>
                    <a:path extrusionOk="0" h="180975" w="1714500">
                      <a:moveTo>
                        <a:pt x="5310" y="180697"/>
                      </a:moveTo>
                      <a:lnTo>
                        <a:pt x="10263" y="152026"/>
                      </a:lnTo>
                      <a:cubicBezTo>
                        <a:pt x="10263" y="152026"/>
                        <a:pt x="425648" y="32297"/>
                        <a:pt x="707493" y="14866"/>
                      </a:cubicBezTo>
                      <a:cubicBezTo>
                        <a:pt x="989433" y="-2564"/>
                        <a:pt x="1351097" y="2388"/>
                        <a:pt x="1505784" y="39822"/>
                      </a:cubicBezTo>
                      <a:cubicBezTo>
                        <a:pt x="1636276" y="71350"/>
                        <a:pt x="1700379" y="100305"/>
                        <a:pt x="1714667" y="124309"/>
                      </a:cubicBezTo>
                      <a:cubicBezTo>
                        <a:pt x="1721048" y="135072"/>
                        <a:pt x="1711428" y="148788"/>
                        <a:pt x="1698855" y="149645"/>
                      </a:cubicBezTo>
                      <a:cubicBezTo>
                        <a:pt x="1616464" y="155074"/>
                        <a:pt x="1302234" y="175363"/>
                        <a:pt x="1124117" y="180697"/>
                      </a:cubicBezTo>
                      <a:cubicBezTo>
                        <a:pt x="917901" y="186888"/>
                        <a:pt x="27313" y="180697"/>
                        <a:pt x="5215" y="180697"/>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98" name="Google Shape;4198;p327"/>
                <p:cNvSpPr/>
                <p:nvPr/>
              </p:nvSpPr>
              <p:spPr>
                <a:xfrm>
                  <a:off x="3127835" y="-2083713"/>
                  <a:ext cx="704850" cy="142875"/>
                </a:xfrm>
                <a:custGeom>
                  <a:rect b="b" l="l" r="r" t="t"/>
                  <a:pathLst>
                    <a:path extrusionOk="0" h="142875" w="704850">
                      <a:moveTo>
                        <a:pt x="625483" y="142280"/>
                      </a:moveTo>
                      <a:lnTo>
                        <a:pt x="5215" y="142280"/>
                      </a:lnTo>
                      <a:lnTo>
                        <a:pt x="11406" y="97417"/>
                      </a:lnTo>
                      <a:cubicBezTo>
                        <a:pt x="11406" y="97417"/>
                        <a:pt x="146089" y="59984"/>
                        <a:pt x="381452" y="25884"/>
                      </a:cubicBezTo>
                      <a:cubicBezTo>
                        <a:pt x="473464" y="12549"/>
                        <a:pt x="580430" y="8358"/>
                        <a:pt x="703397" y="5215"/>
                      </a:cubicBezTo>
                      <a:lnTo>
                        <a:pt x="625388" y="142375"/>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99" name="Google Shape;4199;p327"/>
                <p:cNvSpPr/>
                <p:nvPr/>
              </p:nvSpPr>
              <p:spPr>
                <a:xfrm>
                  <a:off x="3857260" y="-2086486"/>
                  <a:ext cx="504825" cy="142875"/>
                </a:xfrm>
                <a:custGeom>
                  <a:rect b="b" l="l" r="r" t="t"/>
                  <a:pathLst>
                    <a:path extrusionOk="0" h="142875" w="504825">
                      <a:moveTo>
                        <a:pt x="479369" y="132004"/>
                      </a:moveTo>
                      <a:cubicBezTo>
                        <a:pt x="298585" y="139528"/>
                        <a:pt x="116467" y="142767"/>
                        <a:pt x="5215" y="144100"/>
                      </a:cubicBezTo>
                      <a:lnTo>
                        <a:pt x="37600" y="6369"/>
                      </a:lnTo>
                      <a:cubicBezTo>
                        <a:pt x="40172" y="6369"/>
                        <a:pt x="42743" y="6274"/>
                        <a:pt x="45410" y="6178"/>
                      </a:cubicBezTo>
                      <a:cubicBezTo>
                        <a:pt x="250769" y="1225"/>
                        <a:pt x="400884" y="15989"/>
                        <a:pt x="508135" y="36277"/>
                      </a:cubicBezTo>
                      <a:lnTo>
                        <a:pt x="479369" y="132004"/>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00" name="Google Shape;4200;p327"/>
                <p:cNvSpPr/>
                <p:nvPr/>
              </p:nvSpPr>
              <p:spPr>
                <a:xfrm>
                  <a:off x="4360751" y="-2049613"/>
                  <a:ext cx="228600" cy="95250"/>
                </a:xfrm>
                <a:custGeom>
                  <a:rect b="b" l="l" r="r" t="t"/>
                  <a:pathLst>
                    <a:path extrusionOk="0" h="95250" w="228600">
                      <a:moveTo>
                        <a:pt x="33314" y="5215"/>
                      </a:moveTo>
                      <a:cubicBezTo>
                        <a:pt x="146661" y="29313"/>
                        <a:pt x="205812" y="58745"/>
                        <a:pt x="228767" y="72366"/>
                      </a:cubicBezTo>
                      <a:cubicBezTo>
                        <a:pt x="232672" y="74652"/>
                        <a:pt x="231243" y="80653"/>
                        <a:pt x="226767" y="81034"/>
                      </a:cubicBezTo>
                      <a:cubicBezTo>
                        <a:pt x="157520" y="86272"/>
                        <a:pt x="81891" y="90464"/>
                        <a:pt x="5215" y="93893"/>
                      </a:cubicBezTo>
                      <a:lnTo>
                        <a:pt x="33314" y="5215"/>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01" name="Google Shape;4201;p327"/>
                <p:cNvSpPr/>
                <p:nvPr/>
              </p:nvSpPr>
              <p:spPr>
                <a:xfrm>
                  <a:off x="1863010" y="-2202204"/>
                  <a:ext cx="247650" cy="266700"/>
                </a:xfrm>
                <a:custGeom>
                  <a:rect b="b" l="l" r="r" t="t"/>
                  <a:pathLst>
                    <a:path extrusionOk="0" h="266700" w="247650">
                      <a:moveTo>
                        <a:pt x="13978" y="13026"/>
                      </a:moveTo>
                      <a:lnTo>
                        <a:pt x="244007" y="238959"/>
                      </a:lnTo>
                      <a:cubicBezTo>
                        <a:pt x="246102" y="240959"/>
                        <a:pt x="247245" y="243721"/>
                        <a:pt x="247245" y="246579"/>
                      </a:cubicBezTo>
                      <a:lnTo>
                        <a:pt x="247245" y="266009"/>
                      </a:lnTo>
                      <a:cubicBezTo>
                        <a:pt x="247245" y="268867"/>
                        <a:pt x="244292" y="270772"/>
                        <a:pt x="241721" y="269629"/>
                      </a:cubicBezTo>
                      <a:cubicBezTo>
                        <a:pt x="211050" y="255437"/>
                        <a:pt x="61412" y="178475"/>
                        <a:pt x="5215" y="5215"/>
                      </a:cubicBezTo>
                      <a:lnTo>
                        <a:pt x="13978" y="13026"/>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02" name="Google Shape;4202;p327"/>
                <p:cNvSpPr/>
                <p:nvPr/>
              </p:nvSpPr>
              <p:spPr>
                <a:xfrm>
                  <a:off x="1809765" y="-2194393"/>
                  <a:ext cx="238125" cy="228600"/>
                </a:xfrm>
                <a:custGeom>
                  <a:rect b="b" l="l" r="r" t="t"/>
                  <a:pathLst>
                    <a:path extrusionOk="0" h="228600" w="238125">
                      <a:moveTo>
                        <a:pt x="5215" y="5215"/>
                      </a:moveTo>
                      <a:cubicBezTo>
                        <a:pt x="5215" y="5215"/>
                        <a:pt x="112085" y="162759"/>
                        <a:pt x="239721" y="230386"/>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03" name="Google Shape;4203;p327"/>
                <p:cNvSpPr/>
                <p:nvPr/>
              </p:nvSpPr>
              <p:spPr>
                <a:xfrm>
                  <a:off x="2105040" y="-1967126"/>
                  <a:ext cx="3143250" cy="95250"/>
                </a:xfrm>
                <a:custGeom>
                  <a:rect b="b" l="l" r="r" t="t"/>
                  <a:pathLst>
                    <a:path extrusionOk="0" h="95250" w="3143250">
                      <a:moveTo>
                        <a:pt x="5215" y="5786"/>
                      </a:moveTo>
                      <a:cubicBezTo>
                        <a:pt x="5215" y="5786"/>
                        <a:pt x="178570" y="63222"/>
                        <a:pt x="438031" y="73223"/>
                      </a:cubicBezTo>
                      <a:cubicBezTo>
                        <a:pt x="697492" y="83129"/>
                        <a:pt x="1372910" y="95607"/>
                        <a:pt x="1757434" y="90654"/>
                      </a:cubicBezTo>
                      <a:cubicBezTo>
                        <a:pt x="2141863" y="85701"/>
                        <a:pt x="2607826" y="88939"/>
                        <a:pt x="2859096" y="61984"/>
                      </a:cubicBezTo>
                      <a:cubicBezTo>
                        <a:pt x="2984635" y="48554"/>
                        <a:pt x="3143417" y="5215"/>
                        <a:pt x="3143417"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04" name="Google Shape;4204;p327"/>
                <p:cNvSpPr/>
                <p:nvPr/>
              </p:nvSpPr>
              <p:spPr>
                <a:xfrm>
                  <a:off x="5198951" y="-2156960"/>
                  <a:ext cx="228600" cy="228600"/>
                </a:xfrm>
                <a:custGeom>
                  <a:rect b="b" l="l" r="r" t="t"/>
                  <a:pathLst>
                    <a:path extrusionOk="0" h="228600" w="228600">
                      <a:moveTo>
                        <a:pt x="191429" y="10168"/>
                      </a:moveTo>
                      <a:lnTo>
                        <a:pt x="229719" y="5215"/>
                      </a:lnTo>
                      <a:cubicBezTo>
                        <a:pt x="229719" y="5215"/>
                        <a:pt x="197335" y="119991"/>
                        <a:pt x="103322" y="199811"/>
                      </a:cubicBezTo>
                      <a:cubicBezTo>
                        <a:pt x="103322" y="199811"/>
                        <a:pt x="45125" y="216480"/>
                        <a:pt x="5215" y="224766"/>
                      </a:cubicBezTo>
                      <a:cubicBezTo>
                        <a:pt x="5215" y="224766"/>
                        <a:pt x="73414" y="187333"/>
                        <a:pt x="117515" y="128278"/>
                      </a:cubicBezTo>
                      <a:cubicBezTo>
                        <a:pt x="158853" y="72938"/>
                        <a:pt x="181523" y="43506"/>
                        <a:pt x="191524" y="10168"/>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05" name="Google Shape;4205;p327"/>
                <p:cNvSpPr/>
                <p:nvPr/>
              </p:nvSpPr>
              <p:spPr>
                <a:xfrm>
                  <a:off x="1871773" y="-2194393"/>
                  <a:ext cx="1057275" cy="276225"/>
                </a:xfrm>
                <a:custGeom>
                  <a:rect b="b" l="l" r="r" t="t"/>
                  <a:pathLst>
                    <a:path extrusionOk="0" h="276225" w="1057275">
                      <a:moveTo>
                        <a:pt x="5215" y="5215"/>
                      </a:moveTo>
                      <a:cubicBezTo>
                        <a:pt x="5215" y="5215"/>
                        <a:pt x="366974" y="223052"/>
                        <a:pt x="1056680" y="276677"/>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06" name="Google Shape;4206;p327"/>
                <p:cNvSpPr/>
                <p:nvPr/>
              </p:nvSpPr>
              <p:spPr>
                <a:xfrm>
                  <a:off x="1889299" y="-2343269"/>
                  <a:ext cx="723900" cy="142875"/>
                </a:xfrm>
                <a:custGeom>
                  <a:rect b="b" l="l" r="r" t="t"/>
                  <a:pathLst>
                    <a:path extrusionOk="0" h="142875" w="723900">
                      <a:moveTo>
                        <a:pt x="5215" y="5215"/>
                      </a:moveTo>
                      <a:cubicBezTo>
                        <a:pt x="5215" y="5215"/>
                        <a:pt x="212288" y="135136"/>
                        <a:pt x="721209" y="146280"/>
                      </a:cubicBezTo>
                      <a:cubicBezTo>
                        <a:pt x="721209" y="146280"/>
                        <a:pt x="269629" y="107513"/>
                        <a:pt x="5215" y="5215"/>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07" name="Google Shape;4207;p327"/>
                <p:cNvSpPr/>
                <p:nvPr/>
              </p:nvSpPr>
              <p:spPr>
                <a:xfrm>
                  <a:off x="2627518" y="-3184189"/>
                  <a:ext cx="1847850" cy="1209675"/>
                </a:xfrm>
                <a:custGeom>
                  <a:rect b="b" l="l" r="r" t="t"/>
                  <a:pathLst>
                    <a:path extrusionOk="0" h="1209675" w="1847850">
                      <a:moveTo>
                        <a:pt x="1842937" y="1043684"/>
                      </a:moveTo>
                      <a:cubicBezTo>
                        <a:pt x="1508610" y="1023682"/>
                        <a:pt x="1177045" y="1031587"/>
                        <a:pt x="1010928" y="1041589"/>
                      </a:cubicBezTo>
                      <a:cubicBezTo>
                        <a:pt x="844812" y="1051590"/>
                        <a:pt x="363324" y="1180463"/>
                        <a:pt x="281028" y="1199132"/>
                      </a:cubicBezTo>
                      <a:cubicBezTo>
                        <a:pt x="198732" y="1217801"/>
                        <a:pt x="155012" y="1205324"/>
                        <a:pt x="77669" y="1020729"/>
                      </a:cubicBezTo>
                      <a:cubicBezTo>
                        <a:pt x="326" y="836134"/>
                        <a:pt x="5279" y="605344"/>
                        <a:pt x="5279" y="605344"/>
                      </a:cubicBezTo>
                      <a:cubicBezTo>
                        <a:pt x="5279" y="605344"/>
                        <a:pt x="326" y="374553"/>
                        <a:pt x="77669" y="189958"/>
                      </a:cubicBezTo>
                      <a:cubicBezTo>
                        <a:pt x="155012" y="5364"/>
                        <a:pt x="198636" y="-7114"/>
                        <a:pt x="281028" y="11555"/>
                      </a:cubicBezTo>
                      <a:cubicBezTo>
                        <a:pt x="363324" y="30224"/>
                        <a:pt x="844812" y="159193"/>
                        <a:pt x="1010928" y="169099"/>
                      </a:cubicBezTo>
                      <a:cubicBezTo>
                        <a:pt x="1177045" y="179100"/>
                        <a:pt x="1508705" y="187196"/>
                        <a:pt x="1843032" y="167194"/>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08" name="Google Shape;4208;p327"/>
                <p:cNvSpPr/>
                <p:nvPr/>
              </p:nvSpPr>
              <p:spPr>
                <a:xfrm>
                  <a:off x="4461240" y="-3067387"/>
                  <a:ext cx="676275" cy="971550"/>
                </a:xfrm>
                <a:custGeom>
                  <a:rect b="b" l="l" r="r" t="t"/>
                  <a:pathLst>
                    <a:path extrusionOk="0" h="971550" w="676275">
                      <a:moveTo>
                        <a:pt x="83415" y="488637"/>
                      </a:moveTo>
                      <a:cubicBezTo>
                        <a:pt x="83415" y="602270"/>
                        <a:pt x="71795" y="780102"/>
                        <a:pt x="5215" y="936407"/>
                      </a:cubicBezTo>
                      <a:cubicBezTo>
                        <a:pt x="5215" y="936407"/>
                        <a:pt x="357830" y="986318"/>
                        <a:pt x="560713" y="968030"/>
                      </a:cubicBezTo>
                      <a:cubicBezTo>
                        <a:pt x="560713" y="968030"/>
                        <a:pt x="675489" y="809248"/>
                        <a:pt x="675489" y="488637"/>
                      </a:cubicBezTo>
                      <a:cubicBezTo>
                        <a:pt x="675489" y="168025"/>
                        <a:pt x="560713" y="9243"/>
                        <a:pt x="560713" y="9243"/>
                      </a:cubicBezTo>
                      <a:cubicBezTo>
                        <a:pt x="357830" y="-9045"/>
                        <a:pt x="5215" y="40866"/>
                        <a:pt x="5215" y="40866"/>
                      </a:cubicBezTo>
                      <a:cubicBezTo>
                        <a:pt x="71700" y="197171"/>
                        <a:pt x="83415" y="375003"/>
                        <a:pt x="83415" y="488637"/>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09" name="Google Shape;4209;p327"/>
                <p:cNvSpPr/>
                <p:nvPr/>
              </p:nvSpPr>
              <p:spPr>
                <a:xfrm>
                  <a:off x="4496387" y="-3042465"/>
                  <a:ext cx="619125" cy="923925"/>
                </a:xfrm>
                <a:custGeom>
                  <a:rect b="b" l="l" r="r" t="t"/>
                  <a:pathLst>
                    <a:path extrusionOk="0" h="923925" w="619125">
                      <a:moveTo>
                        <a:pt x="615386" y="463714"/>
                      </a:moveTo>
                      <a:cubicBezTo>
                        <a:pt x="615386" y="728985"/>
                        <a:pt x="534234" y="881480"/>
                        <a:pt x="511278" y="919295"/>
                      </a:cubicBezTo>
                      <a:cubicBezTo>
                        <a:pt x="347924" y="931487"/>
                        <a:pt x="93702" y="902245"/>
                        <a:pt x="5215" y="891005"/>
                      </a:cubicBezTo>
                      <a:cubicBezTo>
                        <a:pt x="61031" y="742797"/>
                        <a:pt x="73223" y="578681"/>
                        <a:pt x="73223" y="463714"/>
                      </a:cubicBezTo>
                      <a:cubicBezTo>
                        <a:pt x="73223" y="348747"/>
                        <a:pt x="61031" y="184632"/>
                        <a:pt x="5215" y="36423"/>
                      </a:cubicBezTo>
                      <a:cubicBezTo>
                        <a:pt x="93702" y="25183"/>
                        <a:pt x="347924" y="-4059"/>
                        <a:pt x="511278" y="8133"/>
                      </a:cubicBezTo>
                      <a:cubicBezTo>
                        <a:pt x="534138" y="45757"/>
                        <a:pt x="615386" y="198252"/>
                        <a:pt x="615386" y="463619"/>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10" name="Google Shape;4210;p327"/>
                <p:cNvSpPr/>
                <p:nvPr/>
              </p:nvSpPr>
              <p:spPr>
                <a:xfrm>
                  <a:off x="5016738" y="-2152007"/>
                  <a:ext cx="371475" cy="57150"/>
                </a:xfrm>
                <a:custGeom>
                  <a:rect b="b" l="l" r="r" t="t"/>
                  <a:pathLst>
                    <a:path extrusionOk="0" h="57150" w="371475">
                      <a:moveTo>
                        <a:pt x="5215" y="52649"/>
                      </a:moveTo>
                      <a:cubicBezTo>
                        <a:pt x="5215" y="52649"/>
                        <a:pt x="153233" y="49316"/>
                        <a:pt x="373547"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11" name="Google Shape;4211;p327"/>
                <p:cNvSpPr/>
                <p:nvPr/>
              </p:nvSpPr>
              <p:spPr>
                <a:xfrm>
                  <a:off x="5423360" y="-3010971"/>
                  <a:ext cx="47625" cy="857250"/>
                </a:xfrm>
                <a:custGeom>
                  <a:rect b="b" l="l" r="r" t="t"/>
                  <a:pathLst>
                    <a:path extrusionOk="0" h="857250" w="47625">
                      <a:moveTo>
                        <a:pt x="5215" y="859226"/>
                      </a:moveTo>
                      <a:cubicBezTo>
                        <a:pt x="5215" y="859226"/>
                        <a:pt x="47601" y="681490"/>
                        <a:pt x="47601" y="432221"/>
                      </a:cubicBezTo>
                      <a:cubicBezTo>
                        <a:pt x="47601" y="182951"/>
                        <a:pt x="5215" y="5215"/>
                        <a:pt x="5215"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12" name="Google Shape;4212;p327"/>
                <p:cNvSpPr/>
                <p:nvPr/>
              </p:nvSpPr>
              <p:spPr>
                <a:xfrm>
                  <a:off x="5434790" y="-2214300"/>
                  <a:ext cx="85725" cy="19050"/>
                </a:xfrm>
                <a:custGeom>
                  <a:rect b="b" l="l" r="r" t="t"/>
                  <a:pathLst>
                    <a:path extrusionOk="0" h="19050" w="85725">
                      <a:moveTo>
                        <a:pt x="5215" y="15597"/>
                      </a:moveTo>
                      <a:lnTo>
                        <a:pt x="83511" y="5215"/>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13" name="Google Shape;4213;p327"/>
                <p:cNvSpPr/>
                <p:nvPr/>
              </p:nvSpPr>
              <p:spPr>
                <a:xfrm>
                  <a:off x="4253119" y="-2087713"/>
                  <a:ext cx="1095375" cy="57150"/>
                </a:xfrm>
                <a:custGeom>
                  <a:rect b="b" l="l" r="r" t="t"/>
                  <a:pathLst>
                    <a:path extrusionOk="0" h="57150" w="1095375">
                      <a:moveTo>
                        <a:pt x="5215" y="5215"/>
                      </a:moveTo>
                      <a:cubicBezTo>
                        <a:pt x="5215" y="5215"/>
                        <a:pt x="311539" y="30075"/>
                        <a:pt x="467844" y="43315"/>
                      </a:cubicBezTo>
                      <a:cubicBezTo>
                        <a:pt x="624150" y="56555"/>
                        <a:pt x="632532" y="71509"/>
                        <a:pt x="825413" y="45696"/>
                      </a:cubicBezTo>
                      <a:cubicBezTo>
                        <a:pt x="1018294" y="19884"/>
                        <a:pt x="1097066" y="13216"/>
                        <a:pt x="1097066" y="13216"/>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14" name="Google Shape;4214;p327"/>
                <p:cNvSpPr/>
                <p:nvPr/>
              </p:nvSpPr>
              <p:spPr>
                <a:xfrm>
                  <a:off x="4609353" y="-2033897"/>
                  <a:ext cx="704850" cy="85725"/>
                </a:xfrm>
                <a:custGeom>
                  <a:rect b="b" l="l" r="r" t="t"/>
                  <a:pathLst>
                    <a:path extrusionOk="0" h="85725" w="704850">
                      <a:moveTo>
                        <a:pt x="5215" y="85606"/>
                      </a:moveTo>
                      <a:cubicBezTo>
                        <a:pt x="5215" y="85606"/>
                        <a:pt x="159806" y="79415"/>
                        <a:pt x="344400" y="55221"/>
                      </a:cubicBezTo>
                      <a:cubicBezTo>
                        <a:pt x="528995" y="31028"/>
                        <a:pt x="706922" y="5215"/>
                        <a:pt x="706922"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15" name="Google Shape;4215;p327"/>
                <p:cNvSpPr/>
                <p:nvPr/>
              </p:nvSpPr>
              <p:spPr>
                <a:xfrm>
                  <a:off x="2687494" y="-3178802"/>
                  <a:ext cx="219075" cy="1190625"/>
                </a:xfrm>
                <a:custGeom>
                  <a:rect b="b" l="l" r="r" t="t"/>
                  <a:pathLst>
                    <a:path extrusionOk="0" h="1190625" w="219075">
                      <a:moveTo>
                        <a:pt x="216003" y="1194888"/>
                      </a:moveTo>
                      <a:cubicBezTo>
                        <a:pt x="216003" y="1194888"/>
                        <a:pt x="5215" y="1091541"/>
                        <a:pt x="5215" y="600051"/>
                      </a:cubicBezTo>
                      <a:cubicBezTo>
                        <a:pt x="5215" y="108561"/>
                        <a:pt x="216003" y="5215"/>
                        <a:pt x="216003"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16" name="Google Shape;4216;p327"/>
                <p:cNvSpPr/>
                <p:nvPr/>
              </p:nvSpPr>
              <p:spPr>
                <a:xfrm>
                  <a:off x="1767094" y="-2875784"/>
                  <a:ext cx="28575" cy="590550"/>
                </a:xfrm>
                <a:custGeom>
                  <a:rect b="b" l="l" r="r" t="t"/>
                  <a:pathLst>
                    <a:path extrusionOk="0" h="590550" w="28575">
                      <a:moveTo>
                        <a:pt x="5215" y="577640"/>
                      </a:moveTo>
                      <a:cubicBezTo>
                        <a:pt x="33980" y="620026"/>
                        <a:pt x="26360" y="536492"/>
                        <a:pt x="17597" y="438003"/>
                      </a:cubicBezTo>
                      <a:cubicBezTo>
                        <a:pt x="8834" y="339419"/>
                        <a:pt x="8834" y="254647"/>
                        <a:pt x="17597" y="156159"/>
                      </a:cubicBezTo>
                      <a:cubicBezTo>
                        <a:pt x="26360" y="57575"/>
                        <a:pt x="33980" y="-25864"/>
                        <a:pt x="5215" y="16522"/>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17" name="Google Shape;4217;p327"/>
                <p:cNvSpPr/>
                <p:nvPr/>
              </p:nvSpPr>
              <p:spPr>
                <a:xfrm>
                  <a:off x="1787382" y="-2318313"/>
                  <a:ext cx="1143000" cy="371475"/>
                </a:xfrm>
                <a:custGeom>
                  <a:rect b="b" l="l" r="r" t="t"/>
                  <a:pathLst>
                    <a:path extrusionOk="0" h="371475" w="1143000">
                      <a:moveTo>
                        <a:pt x="5215" y="5215"/>
                      </a:moveTo>
                      <a:cubicBezTo>
                        <a:pt x="5215" y="5215"/>
                        <a:pt x="34647" y="66175"/>
                        <a:pt x="80843" y="99893"/>
                      </a:cubicBezTo>
                      <a:cubicBezTo>
                        <a:pt x="80843" y="99893"/>
                        <a:pt x="393930" y="292013"/>
                        <a:pt x="1146119" y="371928"/>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18" name="Google Shape;4218;p327"/>
                <p:cNvSpPr/>
                <p:nvPr/>
              </p:nvSpPr>
              <p:spPr>
                <a:xfrm>
                  <a:off x="2736643" y="-3143133"/>
                  <a:ext cx="628650" cy="1123950"/>
                </a:xfrm>
                <a:custGeom>
                  <a:rect b="b" l="l" r="r" t="t"/>
                  <a:pathLst>
                    <a:path extrusionOk="0" h="1123950" w="628650">
                      <a:moveTo>
                        <a:pt x="175617" y="5551"/>
                      </a:moveTo>
                      <a:cubicBezTo>
                        <a:pt x="139422" y="14314"/>
                        <a:pt x="98274" y="98229"/>
                        <a:pt x="53411" y="216339"/>
                      </a:cubicBezTo>
                      <a:cubicBezTo>
                        <a:pt x="8549" y="334449"/>
                        <a:pt x="5215" y="476467"/>
                        <a:pt x="5215" y="564383"/>
                      </a:cubicBezTo>
                      <a:cubicBezTo>
                        <a:pt x="5215" y="652298"/>
                        <a:pt x="8549" y="794316"/>
                        <a:pt x="53411" y="912426"/>
                      </a:cubicBezTo>
                      <a:cubicBezTo>
                        <a:pt x="98274" y="1030536"/>
                        <a:pt x="139518" y="1114451"/>
                        <a:pt x="175617" y="1123215"/>
                      </a:cubicBezTo>
                      <a:cubicBezTo>
                        <a:pt x="211812" y="1131977"/>
                        <a:pt x="630912" y="1028441"/>
                        <a:pt x="630912" y="1028441"/>
                      </a:cubicBezTo>
                      <a:cubicBezTo>
                        <a:pt x="630912" y="1028441"/>
                        <a:pt x="566047" y="842608"/>
                        <a:pt x="566047" y="564478"/>
                      </a:cubicBezTo>
                      <a:cubicBezTo>
                        <a:pt x="566047" y="286348"/>
                        <a:pt x="630912" y="100515"/>
                        <a:pt x="630912" y="100515"/>
                      </a:cubicBezTo>
                      <a:cubicBezTo>
                        <a:pt x="630912" y="100515"/>
                        <a:pt x="211812" y="-3022"/>
                        <a:pt x="175617" y="5741"/>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19" name="Google Shape;4219;p327"/>
                <p:cNvSpPr/>
                <p:nvPr/>
              </p:nvSpPr>
              <p:spPr>
                <a:xfrm>
                  <a:off x="3326209" y="-3058310"/>
                  <a:ext cx="76200" cy="952500"/>
                </a:xfrm>
                <a:custGeom>
                  <a:rect b="b" l="l" r="r" t="t"/>
                  <a:pathLst>
                    <a:path extrusionOk="0" h="952500" w="76200">
                      <a:moveTo>
                        <a:pt x="75065" y="955239"/>
                      </a:moveTo>
                      <a:cubicBezTo>
                        <a:pt x="75065" y="955239"/>
                        <a:pt x="-82098" y="494228"/>
                        <a:pt x="75065"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20" name="Google Shape;4220;p327"/>
                <p:cNvSpPr/>
                <p:nvPr/>
              </p:nvSpPr>
              <p:spPr>
                <a:xfrm>
                  <a:off x="3008106" y="-3418546"/>
                  <a:ext cx="180975" cy="209550"/>
                </a:xfrm>
                <a:custGeom>
                  <a:rect b="b" l="l" r="r" t="t"/>
                  <a:pathLst>
                    <a:path extrusionOk="0" h="209550" w="180975">
                      <a:moveTo>
                        <a:pt x="5215" y="207335"/>
                      </a:moveTo>
                      <a:lnTo>
                        <a:pt x="89987" y="207335"/>
                      </a:lnTo>
                      <a:lnTo>
                        <a:pt x="99989" y="165235"/>
                      </a:lnTo>
                      <a:cubicBezTo>
                        <a:pt x="101417" y="159139"/>
                        <a:pt x="106847" y="154853"/>
                        <a:pt x="113133" y="154853"/>
                      </a:cubicBezTo>
                      <a:lnTo>
                        <a:pt x="116943" y="154853"/>
                      </a:lnTo>
                      <a:cubicBezTo>
                        <a:pt x="121706" y="154853"/>
                        <a:pt x="126087" y="151900"/>
                        <a:pt x="127706" y="147328"/>
                      </a:cubicBezTo>
                      <a:lnTo>
                        <a:pt x="178094" y="9882"/>
                      </a:lnTo>
                      <a:cubicBezTo>
                        <a:pt x="178951" y="7596"/>
                        <a:pt x="177236" y="5215"/>
                        <a:pt x="174855" y="5215"/>
                      </a:cubicBezTo>
                      <a:lnTo>
                        <a:pt x="154662" y="5215"/>
                      </a:lnTo>
                      <a:cubicBezTo>
                        <a:pt x="127230" y="5215"/>
                        <a:pt x="102084" y="20550"/>
                        <a:pt x="89416" y="44839"/>
                      </a:cubicBezTo>
                      <a:lnTo>
                        <a:pt x="5215" y="207240"/>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21" name="Google Shape;4221;p327"/>
                <p:cNvSpPr/>
                <p:nvPr/>
              </p:nvSpPr>
              <p:spPr>
                <a:xfrm>
                  <a:off x="3008106" y="-1951601"/>
                  <a:ext cx="180975" cy="209550"/>
                </a:xfrm>
                <a:custGeom>
                  <a:rect b="b" l="l" r="r" t="t"/>
                  <a:pathLst>
                    <a:path extrusionOk="0" h="209550" w="180975">
                      <a:moveTo>
                        <a:pt x="5215" y="5215"/>
                      </a:moveTo>
                      <a:lnTo>
                        <a:pt x="89987" y="5215"/>
                      </a:lnTo>
                      <a:lnTo>
                        <a:pt x="99989" y="47315"/>
                      </a:lnTo>
                      <a:cubicBezTo>
                        <a:pt x="101417" y="53411"/>
                        <a:pt x="106847" y="57697"/>
                        <a:pt x="113133" y="57697"/>
                      </a:cubicBezTo>
                      <a:lnTo>
                        <a:pt x="116943" y="57697"/>
                      </a:lnTo>
                      <a:cubicBezTo>
                        <a:pt x="121706" y="57697"/>
                        <a:pt x="126087" y="60650"/>
                        <a:pt x="127706" y="65222"/>
                      </a:cubicBezTo>
                      <a:lnTo>
                        <a:pt x="178094" y="202668"/>
                      </a:lnTo>
                      <a:cubicBezTo>
                        <a:pt x="178951" y="204954"/>
                        <a:pt x="177236" y="207335"/>
                        <a:pt x="174855" y="207335"/>
                      </a:cubicBezTo>
                      <a:lnTo>
                        <a:pt x="154662" y="207335"/>
                      </a:lnTo>
                      <a:cubicBezTo>
                        <a:pt x="127230" y="207335"/>
                        <a:pt x="102084" y="192000"/>
                        <a:pt x="89416" y="167711"/>
                      </a:cubicBezTo>
                      <a:lnTo>
                        <a:pt x="5215" y="5310"/>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4222" name="Google Shape;4222;p327"/>
              <p:cNvGrpSpPr/>
              <p:nvPr/>
            </p:nvGrpSpPr>
            <p:grpSpPr>
              <a:xfrm>
                <a:off x="1733780" y="-3418546"/>
                <a:ext cx="3810000" cy="1676495"/>
                <a:chOff x="1733780" y="-3418546"/>
                <a:chExt cx="3810000" cy="1676495"/>
              </a:xfrm>
            </p:grpSpPr>
            <p:sp>
              <p:nvSpPr>
                <p:cNvPr id="4223" name="Google Shape;4223;p327"/>
                <p:cNvSpPr/>
                <p:nvPr/>
              </p:nvSpPr>
              <p:spPr>
                <a:xfrm>
                  <a:off x="1733780" y="-3310247"/>
                  <a:ext cx="3810000" cy="1457325"/>
                </a:xfrm>
                <a:custGeom>
                  <a:rect b="b" l="l" r="r" t="t"/>
                  <a:pathLst>
                    <a:path extrusionOk="0" h="1457325" w="3810000">
                      <a:moveTo>
                        <a:pt x="238077" y="153995"/>
                      </a:moveTo>
                      <a:cubicBezTo>
                        <a:pt x="123301" y="228862"/>
                        <a:pt x="88440" y="315349"/>
                        <a:pt x="41862" y="441746"/>
                      </a:cubicBezTo>
                      <a:cubicBezTo>
                        <a:pt x="-4715" y="568143"/>
                        <a:pt x="-4715" y="894945"/>
                        <a:pt x="41862" y="1021342"/>
                      </a:cubicBezTo>
                      <a:cubicBezTo>
                        <a:pt x="88440" y="1147739"/>
                        <a:pt x="123396" y="1234226"/>
                        <a:pt x="238077" y="1309092"/>
                      </a:cubicBezTo>
                      <a:cubicBezTo>
                        <a:pt x="352854" y="1383959"/>
                        <a:pt x="455152" y="1456254"/>
                        <a:pt x="549926" y="1456254"/>
                      </a:cubicBezTo>
                      <a:lnTo>
                        <a:pt x="3041952" y="1456254"/>
                      </a:lnTo>
                      <a:cubicBezTo>
                        <a:pt x="3172921" y="1456254"/>
                        <a:pt x="3303413" y="1440252"/>
                        <a:pt x="3430572" y="1408533"/>
                      </a:cubicBezTo>
                      <a:lnTo>
                        <a:pt x="3523060" y="1385483"/>
                      </a:lnTo>
                      <a:cubicBezTo>
                        <a:pt x="3656981" y="1354527"/>
                        <a:pt x="3757565" y="1247180"/>
                        <a:pt x="3782234" y="1115163"/>
                      </a:cubicBezTo>
                      <a:lnTo>
                        <a:pt x="3782234" y="1115354"/>
                      </a:lnTo>
                      <a:cubicBezTo>
                        <a:pt x="3782521" y="1113830"/>
                        <a:pt x="3782806" y="1112306"/>
                        <a:pt x="3783092" y="1110687"/>
                      </a:cubicBezTo>
                      <a:cubicBezTo>
                        <a:pt x="3784140" y="1104591"/>
                        <a:pt x="3785092" y="1098399"/>
                        <a:pt x="3785759" y="1092113"/>
                      </a:cubicBezTo>
                      <a:cubicBezTo>
                        <a:pt x="3800237" y="981528"/>
                        <a:pt x="3807952" y="731591"/>
                        <a:pt x="3807952" y="731591"/>
                      </a:cubicBezTo>
                      <a:cubicBezTo>
                        <a:pt x="3807952" y="731591"/>
                        <a:pt x="3800237" y="481656"/>
                        <a:pt x="3785759" y="371070"/>
                      </a:cubicBezTo>
                      <a:cubicBezTo>
                        <a:pt x="3784997" y="364879"/>
                        <a:pt x="3784140" y="358688"/>
                        <a:pt x="3783092" y="352497"/>
                      </a:cubicBezTo>
                      <a:cubicBezTo>
                        <a:pt x="3782806" y="350877"/>
                        <a:pt x="3782521" y="349353"/>
                        <a:pt x="3782330" y="347829"/>
                      </a:cubicBezTo>
                      <a:lnTo>
                        <a:pt x="3782330" y="348020"/>
                      </a:lnTo>
                      <a:cubicBezTo>
                        <a:pt x="3757660" y="216003"/>
                        <a:pt x="3656981" y="108657"/>
                        <a:pt x="3523155" y="77700"/>
                      </a:cubicBezTo>
                      <a:lnTo>
                        <a:pt x="3430667" y="54650"/>
                      </a:lnTo>
                      <a:cubicBezTo>
                        <a:pt x="3303604" y="22932"/>
                        <a:pt x="3173111" y="6929"/>
                        <a:pt x="3042047" y="6929"/>
                      </a:cubicBezTo>
                      <a:lnTo>
                        <a:pt x="549831" y="6929"/>
                      </a:lnTo>
                      <a:cubicBezTo>
                        <a:pt x="455057" y="6929"/>
                        <a:pt x="352758" y="79319"/>
                        <a:pt x="237982" y="154091"/>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24" name="Google Shape;4224;p327"/>
                <p:cNvSpPr/>
                <p:nvPr/>
              </p:nvSpPr>
              <p:spPr>
                <a:xfrm>
                  <a:off x="1775476" y="-2973538"/>
                  <a:ext cx="104775" cy="390525"/>
                </a:xfrm>
                <a:custGeom>
                  <a:rect b="b" l="l" r="r" t="t"/>
                  <a:pathLst>
                    <a:path extrusionOk="0" h="390525" w="104775">
                      <a:moveTo>
                        <a:pt x="5215" y="91130"/>
                      </a:moveTo>
                      <a:lnTo>
                        <a:pt x="101513" y="5215"/>
                      </a:lnTo>
                      <a:cubicBezTo>
                        <a:pt x="54935" y="143232"/>
                        <a:pt x="53316" y="394787"/>
                        <a:pt x="53316" y="394787"/>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25" name="Google Shape;4225;p327"/>
                <p:cNvSpPr/>
                <p:nvPr/>
              </p:nvSpPr>
              <p:spPr>
                <a:xfrm>
                  <a:off x="2923238" y="-3247847"/>
                  <a:ext cx="1714500" cy="180975"/>
                </a:xfrm>
                <a:custGeom>
                  <a:rect b="b" l="l" r="r" t="t"/>
                  <a:pathLst>
                    <a:path extrusionOk="0" h="180975" w="1714500">
                      <a:moveTo>
                        <a:pt x="5310" y="7967"/>
                      </a:moveTo>
                      <a:lnTo>
                        <a:pt x="10263" y="36637"/>
                      </a:lnTo>
                      <a:cubicBezTo>
                        <a:pt x="10263" y="36637"/>
                        <a:pt x="425648" y="156366"/>
                        <a:pt x="707493" y="173797"/>
                      </a:cubicBezTo>
                      <a:cubicBezTo>
                        <a:pt x="989433" y="191228"/>
                        <a:pt x="1351097" y="186275"/>
                        <a:pt x="1505784" y="148841"/>
                      </a:cubicBezTo>
                      <a:cubicBezTo>
                        <a:pt x="1636276" y="117314"/>
                        <a:pt x="1700379" y="88358"/>
                        <a:pt x="1714667" y="64355"/>
                      </a:cubicBezTo>
                      <a:cubicBezTo>
                        <a:pt x="1721048" y="53591"/>
                        <a:pt x="1711428" y="39875"/>
                        <a:pt x="1698855" y="39018"/>
                      </a:cubicBezTo>
                      <a:cubicBezTo>
                        <a:pt x="1616464" y="33589"/>
                        <a:pt x="1302234" y="13301"/>
                        <a:pt x="1124117" y="7967"/>
                      </a:cubicBezTo>
                      <a:cubicBezTo>
                        <a:pt x="917901" y="1775"/>
                        <a:pt x="27313" y="7967"/>
                        <a:pt x="5215" y="7967"/>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26" name="Google Shape;4226;p327"/>
                <p:cNvSpPr/>
                <p:nvPr/>
              </p:nvSpPr>
              <p:spPr>
                <a:xfrm>
                  <a:off x="3127835" y="-3221378"/>
                  <a:ext cx="704850" cy="142875"/>
                </a:xfrm>
                <a:custGeom>
                  <a:rect b="b" l="l" r="r" t="t"/>
                  <a:pathLst>
                    <a:path extrusionOk="0" h="142875" w="704850">
                      <a:moveTo>
                        <a:pt x="625483" y="5215"/>
                      </a:moveTo>
                      <a:lnTo>
                        <a:pt x="5215" y="5215"/>
                      </a:lnTo>
                      <a:lnTo>
                        <a:pt x="11406" y="50078"/>
                      </a:lnTo>
                      <a:cubicBezTo>
                        <a:pt x="11406" y="50078"/>
                        <a:pt x="146089" y="87511"/>
                        <a:pt x="381452" y="121610"/>
                      </a:cubicBezTo>
                      <a:cubicBezTo>
                        <a:pt x="473464" y="134945"/>
                        <a:pt x="580430" y="139136"/>
                        <a:pt x="703397" y="142280"/>
                      </a:cubicBezTo>
                      <a:lnTo>
                        <a:pt x="625388" y="5215"/>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27" name="Google Shape;4227;p327"/>
                <p:cNvSpPr/>
                <p:nvPr/>
              </p:nvSpPr>
              <p:spPr>
                <a:xfrm>
                  <a:off x="3857260" y="-3220426"/>
                  <a:ext cx="504825" cy="142875"/>
                </a:xfrm>
                <a:custGeom>
                  <a:rect b="b" l="l" r="r" t="t"/>
                  <a:pathLst>
                    <a:path extrusionOk="0" h="142875" w="504825">
                      <a:moveTo>
                        <a:pt x="479369" y="17312"/>
                      </a:moveTo>
                      <a:cubicBezTo>
                        <a:pt x="298585" y="9787"/>
                        <a:pt x="116467" y="6549"/>
                        <a:pt x="5215" y="5215"/>
                      </a:cubicBezTo>
                      <a:lnTo>
                        <a:pt x="37600" y="142947"/>
                      </a:lnTo>
                      <a:cubicBezTo>
                        <a:pt x="40172" y="142947"/>
                        <a:pt x="42743" y="143042"/>
                        <a:pt x="45410" y="143137"/>
                      </a:cubicBezTo>
                      <a:cubicBezTo>
                        <a:pt x="250769" y="148090"/>
                        <a:pt x="400884" y="133326"/>
                        <a:pt x="508135" y="113038"/>
                      </a:cubicBezTo>
                      <a:lnTo>
                        <a:pt x="479369" y="17312"/>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28" name="Google Shape;4228;p327"/>
                <p:cNvSpPr/>
                <p:nvPr/>
              </p:nvSpPr>
              <p:spPr>
                <a:xfrm>
                  <a:off x="4360751" y="-3206996"/>
                  <a:ext cx="228600" cy="95250"/>
                </a:xfrm>
                <a:custGeom>
                  <a:rect b="b" l="l" r="r" t="t"/>
                  <a:pathLst>
                    <a:path extrusionOk="0" h="95250" w="228600">
                      <a:moveTo>
                        <a:pt x="33314" y="93893"/>
                      </a:moveTo>
                      <a:cubicBezTo>
                        <a:pt x="146661" y="69794"/>
                        <a:pt x="205812" y="40362"/>
                        <a:pt x="228767" y="26742"/>
                      </a:cubicBezTo>
                      <a:cubicBezTo>
                        <a:pt x="232672" y="24455"/>
                        <a:pt x="231243" y="18455"/>
                        <a:pt x="226767" y="18074"/>
                      </a:cubicBezTo>
                      <a:cubicBezTo>
                        <a:pt x="157520" y="12835"/>
                        <a:pt x="81891" y="8644"/>
                        <a:pt x="5215" y="5215"/>
                      </a:cubicBezTo>
                      <a:lnTo>
                        <a:pt x="33314" y="93893"/>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29" name="Google Shape;4229;p327"/>
                <p:cNvSpPr/>
                <p:nvPr/>
              </p:nvSpPr>
              <p:spPr>
                <a:xfrm>
                  <a:off x="1863010" y="-3230478"/>
                  <a:ext cx="247650" cy="266700"/>
                </a:xfrm>
                <a:custGeom>
                  <a:rect b="b" l="l" r="r" t="t"/>
                  <a:pathLst>
                    <a:path extrusionOk="0" h="266700" w="247650">
                      <a:moveTo>
                        <a:pt x="13978" y="262155"/>
                      </a:moveTo>
                      <a:lnTo>
                        <a:pt x="244007" y="36222"/>
                      </a:lnTo>
                      <a:cubicBezTo>
                        <a:pt x="246102" y="34222"/>
                        <a:pt x="247245" y="31460"/>
                        <a:pt x="247245" y="28602"/>
                      </a:cubicBezTo>
                      <a:lnTo>
                        <a:pt x="247245" y="9171"/>
                      </a:lnTo>
                      <a:cubicBezTo>
                        <a:pt x="247245" y="6314"/>
                        <a:pt x="244292" y="4409"/>
                        <a:pt x="241721" y="5552"/>
                      </a:cubicBezTo>
                      <a:cubicBezTo>
                        <a:pt x="211050" y="19744"/>
                        <a:pt x="61412" y="96706"/>
                        <a:pt x="5215" y="269966"/>
                      </a:cubicBezTo>
                      <a:lnTo>
                        <a:pt x="13978" y="262155"/>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30" name="Google Shape;4230;p327"/>
                <p:cNvSpPr/>
                <p:nvPr/>
              </p:nvSpPr>
              <p:spPr>
                <a:xfrm>
                  <a:off x="1809765" y="-3198709"/>
                  <a:ext cx="238125" cy="228600"/>
                </a:xfrm>
                <a:custGeom>
                  <a:rect b="b" l="l" r="r" t="t"/>
                  <a:pathLst>
                    <a:path extrusionOk="0" h="228600" w="238125">
                      <a:moveTo>
                        <a:pt x="5215" y="230386"/>
                      </a:moveTo>
                      <a:cubicBezTo>
                        <a:pt x="5215" y="230386"/>
                        <a:pt x="112085" y="72842"/>
                        <a:pt x="239721"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31" name="Google Shape;4231;p327"/>
                <p:cNvSpPr/>
                <p:nvPr/>
              </p:nvSpPr>
              <p:spPr>
                <a:xfrm>
                  <a:off x="2105040" y="-3287365"/>
                  <a:ext cx="3143250" cy="95250"/>
                </a:xfrm>
                <a:custGeom>
                  <a:rect b="b" l="l" r="r" t="t"/>
                  <a:pathLst>
                    <a:path extrusionOk="0" h="95250" w="3143250">
                      <a:moveTo>
                        <a:pt x="5215" y="91204"/>
                      </a:moveTo>
                      <a:cubicBezTo>
                        <a:pt x="5215" y="91204"/>
                        <a:pt x="178570" y="33768"/>
                        <a:pt x="438031" y="23767"/>
                      </a:cubicBezTo>
                      <a:cubicBezTo>
                        <a:pt x="697492" y="13861"/>
                        <a:pt x="1372910" y="1383"/>
                        <a:pt x="1757434" y="6336"/>
                      </a:cubicBezTo>
                      <a:cubicBezTo>
                        <a:pt x="2141958" y="11289"/>
                        <a:pt x="2607826" y="8051"/>
                        <a:pt x="2859096" y="35007"/>
                      </a:cubicBezTo>
                      <a:cubicBezTo>
                        <a:pt x="2984635" y="48437"/>
                        <a:pt x="3143417" y="91776"/>
                        <a:pt x="3143417" y="91776"/>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32" name="Google Shape;4232;p327"/>
                <p:cNvSpPr/>
                <p:nvPr/>
              </p:nvSpPr>
              <p:spPr>
                <a:xfrm>
                  <a:off x="5198951" y="-3230618"/>
                  <a:ext cx="228600" cy="228600"/>
                </a:xfrm>
                <a:custGeom>
                  <a:rect b="b" l="l" r="r" t="t"/>
                  <a:pathLst>
                    <a:path extrusionOk="0" h="228600" w="228600">
                      <a:moveTo>
                        <a:pt x="191429" y="219813"/>
                      </a:moveTo>
                      <a:lnTo>
                        <a:pt x="229719" y="224766"/>
                      </a:lnTo>
                      <a:cubicBezTo>
                        <a:pt x="229719" y="224766"/>
                        <a:pt x="197335" y="109990"/>
                        <a:pt x="103322" y="30170"/>
                      </a:cubicBezTo>
                      <a:cubicBezTo>
                        <a:pt x="103322" y="30170"/>
                        <a:pt x="45125" y="13502"/>
                        <a:pt x="5215" y="5215"/>
                      </a:cubicBezTo>
                      <a:cubicBezTo>
                        <a:pt x="5215" y="5215"/>
                        <a:pt x="73414" y="42648"/>
                        <a:pt x="117515" y="101703"/>
                      </a:cubicBezTo>
                      <a:cubicBezTo>
                        <a:pt x="158853" y="157043"/>
                        <a:pt x="181523" y="186476"/>
                        <a:pt x="191524" y="219813"/>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33" name="Google Shape;4233;p327"/>
                <p:cNvSpPr/>
                <p:nvPr/>
              </p:nvSpPr>
              <p:spPr>
                <a:xfrm>
                  <a:off x="1871773" y="-3245000"/>
                  <a:ext cx="1057275" cy="276225"/>
                </a:xfrm>
                <a:custGeom>
                  <a:rect b="b" l="l" r="r" t="t"/>
                  <a:pathLst>
                    <a:path extrusionOk="0" h="276225" w="1057275">
                      <a:moveTo>
                        <a:pt x="5215" y="276677"/>
                      </a:moveTo>
                      <a:cubicBezTo>
                        <a:pt x="5215" y="276677"/>
                        <a:pt x="366974" y="58841"/>
                        <a:pt x="1056680"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34" name="Google Shape;4234;p327"/>
                <p:cNvSpPr/>
                <p:nvPr/>
              </p:nvSpPr>
              <p:spPr>
                <a:xfrm>
                  <a:off x="1889299" y="-2965823"/>
                  <a:ext cx="723900" cy="142875"/>
                </a:xfrm>
                <a:custGeom>
                  <a:rect b="b" l="l" r="r" t="t"/>
                  <a:pathLst>
                    <a:path extrusionOk="0" h="142875" w="723900">
                      <a:moveTo>
                        <a:pt x="5215" y="146280"/>
                      </a:moveTo>
                      <a:cubicBezTo>
                        <a:pt x="5215" y="146280"/>
                        <a:pt x="212288" y="16359"/>
                        <a:pt x="721209" y="5215"/>
                      </a:cubicBezTo>
                      <a:cubicBezTo>
                        <a:pt x="721209" y="5215"/>
                        <a:pt x="269629" y="43982"/>
                        <a:pt x="5215" y="146280"/>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35" name="Google Shape;4235;p327"/>
                <p:cNvSpPr/>
                <p:nvPr/>
              </p:nvSpPr>
              <p:spPr>
                <a:xfrm>
                  <a:off x="5016738" y="-3063359"/>
                  <a:ext cx="371475" cy="57150"/>
                </a:xfrm>
                <a:custGeom>
                  <a:rect b="b" l="l" r="r" t="t"/>
                  <a:pathLst>
                    <a:path extrusionOk="0" h="57150" w="371475">
                      <a:moveTo>
                        <a:pt x="5215" y="5215"/>
                      </a:moveTo>
                      <a:cubicBezTo>
                        <a:pt x="5215" y="5215"/>
                        <a:pt x="153233" y="8549"/>
                        <a:pt x="373547" y="52649"/>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36" name="Google Shape;4236;p327"/>
                <p:cNvSpPr/>
                <p:nvPr/>
              </p:nvSpPr>
              <p:spPr>
                <a:xfrm>
                  <a:off x="5434790" y="-2964108"/>
                  <a:ext cx="85725" cy="19050"/>
                </a:xfrm>
                <a:custGeom>
                  <a:rect b="b" l="l" r="r" t="t"/>
                  <a:pathLst>
                    <a:path extrusionOk="0" h="19050" w="85725">
                      <a:moveTo>
                        <a:pt x="5215" y="5215"/>
                      </a:moveTo>
                      <a:lnTo>
                        <a:pt x="83511" y="15597"/>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37" name="Google Shape;4237;p327"/>
                <p:cNvSpPr/>
                <p:nvPr/>
              </p:nvSpPr>
              <p:spPr>
                <a:xfrm>
                  <a:off x="4253119" y="-3134825"/>
                  <a:ext cx="1095375" cy="57150"/>
                </a:xfrm>
                <a:custGeom>
                  <a:rect b="b" l="l" r="r" t="t"/>
                  <a:pathLst>
                    <a:path extrusionOk="0" h="57150" w="1095375">
                      <a:moveTo>
                        <a:pt x="5215" y="59822"/>
                      </a:moveTo>
                      <a:cubicBezTo>
                        <a:pt x="5215" y="59822"/>
                        <a:pt x="311539" y="34962"/>
                        <a:pt x="467844" y="21722"/>
                      </a:cubicBezTo>
                      <a:cubicBezTo>
                        <a:pt x="624150" y="8482"/>
                        <a:pt x="632532" y="-6472"/>
                        <a:pt x="825413" y="19341"/>
                      </a:cubicBezTo>
                      <a:cubicBezTo>
                        <a:pt x="1018294" y="45154"/>
                        <a:pt x="1097066" y="51821"/>
                        <a:pt x="1097066" y="51821"/>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38" name="Google Shape;4238;p327"/>
                <p:cNvSpPr/>
                <p:nvPr/>
              </p:nvSpPr>
              <p:spPr>
                <a:xfrm>
                  <a:off x="4609353" y="-3214520"/>
                  <a:ext cx="704850" cy="85725"/>
                </a:xfrm>
                <a:custGeom>
                  <a:rect b="b" l="l" r="r" t="t"/>
                  <a:pathLst>
                    <a:path extrusionOk="0" h="85725" w="704850">
                      <a:moveTo>
                        <a:pt x="5215" y="5215"/>
                      </a:moveTo>
                      <a:cubicBezTo>
                        <a:pt x="5215" y="5215"/>
                        <a:pt x="159806" y="11406"/>
                        <a:pt x="344400" y="35600"/>
                      </a:cubicBezTo>
                      <a:cubicBezTo>
                        <a:pt x="528995" y="59793"/>
                        <a:pt x="706922" y="85606"/>
                        <a:pt x="706922" y="85606"/>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39" name="Google Shape;4239;p327"/>
                <p:cNvSpPr/>
                <p:nvPr/>
              </p:nvSpPr>
              <p:spPr>
                <a:xfrm>
                  <a:off x="1787382" y="-3216425"/>
                  <a:ext cx="1143000" cy="371475"/>
                </a:xfrm>
                <a:custGeom>
                  <a:rect b="b" l="l" r="r" t="t"/>
                  <a:pathLst>
                    <a:path extrusionOk="0" h="371475" w="1143000">
                      <a:moveTo>
                        <a:pt x="5215" y="371927"/>
                      </a:moveTo>
                      <a:cubicBezTo>
                        <a:pt x="5215" y="371927"/>
                        <a:pt x="34647" y="310967"/>
                        <a:pt x="80843" y="277249"/>
                      </a:cubicBezTo>
                      <a:cubicBezTo>
                        <a:pt x="80843" y="277249"/>
                        <a:pt x="393930" y="85130"/>
                        <a:pt x="1146119"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40" name="Google Shape;4240;p327"/>
                <p:cNvSpPr/>
                <p:nvPr/>
              </p:nvSpPr>
              <p:spPr>
                <a:xfrm>
                  <a:off x="1775476" y="-2583965"/>
                  <a:ext cx="104775" cy="390525"/>
                </a:xfrm>
                <a:custGeom>
                  <a:rect b="b" l="l" r="r" t="t"/>
                  <a:pathLst>
                    <a:path extrusionOk="0" h="390525" w="104775">
                      <a:moveTo>
                        <a:pt x="5215" y="308872"/>
                      </a:moveTo>
                      <a:lnTo>
                        <a:pt x="101513" y="394787"/>
                      </a:lnTo>
                      <a:cubicBezTo>
                        <a:pt x="54935" y="256770"/>
                        <a:pt x="53316" y="5215"/>
                        <a:pt x="53316"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41" name="Google Shape;4241;p327"/>
                <p:cNvSpPr/>
                <p:nvPr/>
              </p:nvSpPr>
              <p:spPr>
                <a:xfrm>
                  <a:off x="2923238" y="-2098412"/>
                  <a:ext cx="1714500" cy="180975"/>
                </a:xfrm>
                <a:custGeom>
                  <a:rect b="b" l="l" r="r" t="t"/>
                  <a:pathLst>
                    <a:path extrusionOk="0" h="180975" w="1714500">
                      <a:moveTo>
                        <a:pt x="5310" y="180697"/>
                      </a:moveTo>
                      <a:lnTo>
                        <a:pt x="10263" y="152026"/>
                      </a:lnTo>
                      <a:cubicBezTo>
                        <a:pt x="10263" y="152026"/>
                        <a:pt x="425648" y="32297"/>
                        <a:pt x="707493" y="14866"/>
                      </a:cubicBezTo>
                      <a:cubicBezTo>
                        <a:pt x="989433" y="-2564"/>
                        <a:pt x="1351097" y="2388"/>
                        <a:pt x="1505784" y="39822"/>
                      </a:cubicBezTo>
                      <a:cubicBezTo>
                        <a:pt x="1636276" y="71350"/>
                        <a:pt x="1700379" y="100305"/>
                        <a:pt x="1714667" y="124309"/>
                      </a:cubicBezTo>
                      <a:cubicBezTo>
                        <a:pt x="1721048" y="135072"/>
                        <a:pt x="1711428" y="148788"/>
                        <a:pt x="1698855" y="149645"/>
                      </a:cubicBezTo>
                      <a:cubicBezTo>
                        <a:pt x="1616464" y="155074"/>
                        <a:pt x="1302234" y="175363"/>
                        <a:pt x="1124117" y="180697"/>
                      </a:cubicBezTo>
                      <a:cubicBezTo>
                        <a:pt x="917901" y="186888"/>
                        <a:pt x="27313" y="180697"/>
                        <a:pt x="5215" y="180697"/>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42" name="Google Shape;4242;p327"/>
                <p:cNvSpPr/>
                <p:nvPr/>
              </p:nvSpPr>
              <p:spPr>
                <a:xfrm>
                  <a:off x="3127835" y="-2083713"/>
                  <a:ext cx="704850" cy="142875"/>
                </a:xfrm>
                <a:custGeom>
                  <a:rect b="b" l="l" r="r" t="t"/>
                  <a:pathLst>
                    <a:path extrusionOk="0" h="142875" w="704850">
                      <a:moveTo>
                        <a:pt x="625483" y="142280"/>
                      </a:moveTo>
                      <a:lnTo>
                        <a:pt x="5215" y="142280"/>
                      </a:lnTo>
                      <a:lnTo>
                        <a:pt x="11406" y="97417"/>
                      </a:lnTo>
                      <a:cubicBezTo>
                        <a:pt x="11406" y="97417"/>
                        <a:pt x="146089" y="59984"/>
                        <a:pt x="381452" y="25884"/>
                      </a:cubicBezTo>
                      <a:cubicBezTo>
                        <a:pt x="473464" y="12549"/>
                        <a:pt x="580430" y="8358"/>
                        <a:pt x="703397" y="5215"/>
                      </a:cubicBezTo>
                      <a:lnTo>
                        <a:pt x="625388" y="142375"/>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43" name="Google Shape;4243;p327"/>
                <p:cNvSpPr/>
                <p:nvPr/>
              </p:nvSpPr>
              <p:spPr>
                <a:xfrm>
                  <a:off x="3857260" y="-2086486"/>
                  <a:ext cx="504825" cy="142875"/>
                </a:xfrm>
                <a:custGeom>
                  <a:rect b="b" l="l" r="r" t="t"/>
                  <a:pathLst>
                    <a:path extrusionOk="0" h="142875" w="504825">
                      <a:moveTo>
                        <a:pt x="479369" y="132004"/>
                      </a:moveTo>
                      <a:cubicBezTo>
                        <a:pt x="298585" y="139528"/>
                        <a:pt x="116467" y="142767"/>
                        <a:pt x="5215" y="144100"/>
                      </a:cubicBezTo>
                      <a:lnTo>
                        <a:pt x="37600" y="6369"/>
                      </a:lnTo>
                      <a:cubicBezTo>
                        <a:pt x="40172" y="6369"/>
                        <a:pt x="42743" y="6274"/>
                        <a:pt x="45410" y="6178"/>
                      </a:cubicBezTo>
                      <a:cubicBezTo>
                        <a:pt x="250769" y="1225"/>
                        <a:pt x="400884" y="15989"/>
                        <a:pt x="508135" y="36277"/>
                      </a:cubicBezTo>
                      <a:lnTo>
                        <a:pt x="479369" y="132004"/>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44" name="Google Shape;4244;p327"/>
                <p:cNvSpPr/>
                <p:nvPr/>
              </p:nvSpPr>
              <p:spPr>
                <a:xfrm>
                  <a:off x="4360751" y="-2049613"/>
                  <a:ext cx="228600" cy="95250"/>
                </a:xfrm>
                <a:custGeom>
                  <a:rect b="b" l="l" r="r" t="t"/>
                  <a:pathLst>
                    <a:path extrusionOk="0" h="95250" w="228600">
                      <a:moveTo>
                        <a:pt x="33314" y="5215"/>
                      </a:moveTo>
                      <a:cubicBezTo>
                        <a:pt x="146661" y="29313"/>
                        <a:pt x="205812" y="58745"/>
                        <a:pt x="228767" y="72366"/>
                      </a:cubicBezTo>
                      <a:cubicBezTo>
                        <a:pt x="232672" y="74652"/>
                        <a:pt x="231243" y="80653"/>
                        <a:pt x="226767" y="81034"/>
                      </a:cubicBezTo>
                      <a:cubicBezTo>
                        <a:pt x="157520" y="86272"/>
                        <a:pt x="81891" y="90464"/>
                        <a:pt x="5215" y="93893"/>
                      </a:cubicBezTo>
                      <a:lnTo>
                        <a:pt x="33314" y="5215"/>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45" name="Google Shape;4245;p327"/>
                <p:cNvSpPr/>
                <p:nvPr/>
              </p:nvSpPr>
              <p:spPr>
                <a:xfrm>
                  <a:off x="1863010" y="-2202204"/>
                  <a:ext cx="247650" cy="266700"/>
                </a:xfrm>
                <a:custGeom>
                  <a:rect b="b" l="l" r="r" t="t"/>
                  <a:pathLst>
                    <a:path extrusionOk="0" h="266700" w="247650">
                      <a:moveTo>
                        <a:pt x="13978" y="13026"/>
                      </a:moveTo>
                      <a:lnTo>
                        <a:pt x="244007" y="238959"/>
                      </a:lnTo>
                      <a:cubicBezTo>
                        <a:pt x="246102" y="240959"/>
                        <a:pt x="247245" y="243721"/>
                        <a:pt x="247245" y="246579"/>
                      </a:cubicBezTo>
                      <a:lnTo>
                        <a:pt x="247245" y="266009"/>
                      </a:lnTo>
                      <a:cubicBezTo>
                        <a:pt x="247245" y="268867"/>
                        <a:pt x="244292" y="270772"/>
                        <a:pt x="241721" y="269629"/>
                      </a:cubicBezTo>
                      <a:cubicBezTo>
                        <a:pt x="211050" y="255437"/>
                        <a:pt x="61412" y="178475"/>
                        <a:pt x="5215" y="5215"/>
                      </a:cubicBezTo>
                      <a:lnTo>
                        <a:pt x="13978" y="13026"/>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46" name="Google Shape;4246;p327"/>
                <p:cNvSpPr/>
                <p:nvPr/>
              </p:nvSpPr>
              <p:spPr>
                <a:xfrm>
                  <a:off x="1809765" y="-2194393"/>
                  <a:ext cx="238125" cy="228600"/>
                </a:xfrm>
                <a:custGeom>
                  <a:rect b="b" l="l" r="r" t="t"/>
                  <a:pathLst>
                    <a:path extrusionOk="0" h="228600" w="238125">
                      <a:moveTo>
                        <a:pt x="5215" y="5215"/>
                      </a:moveTo>
                      <a:cubicBezTo>
                        <a:pt x="5215" y="5215"/>
                        <a:pt x="112085" y="162759"/>
                        <a:pt x="239721" y="230386"/>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47" name="Google Shape;4247;p327"/>
                <p:cNvSpPr/>
                <p:nvPr/>
              </p:nvSpPr>
              <p:spPr>
                <a:xfrm>
                  <a:off x="2105040" y="-1967126"/>
                  <a:ext cx="3143250" cy="95250"/>
                </a:xfrm>
                <a:custGeom>
                  <a:rect b="b" l="l" r="r" t="t"/>
                  <a:pathLst>
                    <a:path extrusionOk="0" h="95250" w="3143250">
                      <a:moveTo>
                        <a:pt x="5215" y="5786"/>
                      </a:moveTo>
                      <a:cubicBezTo>
                        <a:pt x="5215" y="5786"/>
                        <a:pt x="178570" y="63222"/>
                        <a:pt x="438031" y="73223"/>
                      </a:cubicBezTo>
                      <a:cubicBezTo>
                        <a:pt x="697492" y="83129"/>
                        <a:pt x="1372910" y="95607"/>
                        <a:pt x="1757434" y="90654"/>
                      </a:cubicBezTo>
                      <a:cubicBezTo>
                        <a:pt x="2141863" y="85701"/>
                        <a:pt x="2607826" y="88939"/>
                        <a:pt x="2859096" y="61984"/>
                      </a:cubicBezTo>
                      <a:cubicBezTo>
                        <a:pt x="2984635" y="48554"/>
                        <a:pt x="3143417" y="5215"/>
                        <a:pt x="3143417"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48" name="Google Shape;4248;p327"/>
                <p:cNvSpPr/>
                <p:nvPr/>
              </p:nvSpPr>
              <p:spPr>
                <a:xfrm>
                  <a:off x="5198951" y="-2156960"/>
                  <a:ext cx="228600" cy="228600"/>
                </a:xfrm>
                <a:custGeom>
                  <a:rect b="b" l="l" r="r" t="t"/>
                  <a:pathLst>
                    <a:path extrusionOk="0" h="228600" w="228600">
                      <a:moveTo>
                        <a:pt x="191429" y="10168"/>
                      </a:moveTo>
                      <a:lnTo>
                        <a:pt x="229719" y="5215"/>
                      </a:lnTo>
                      <a:cubicBezTo>
                        <a:pt x="229719" y="5215"/>
                        <a:pt x="197335" y="119991"/>
                        <a:pt x="103322" y="199811"/>
                      </a:cubicBezTo>
                      <a:cubicBezTo>
                        <a:pt x="103322" y="199811"/>
                        <a:pt x="45125" y="216480"/>
                        <a:pt x="5215" y="224766"/>
                      </a:cubicBezTo>
                      <a:cubicBezTo>
                        <a:pt x="5215" y="224766"/>
                        <a:pt x="73414" y="187333"/>
                        <a:pt x="117515" y="128278"/>
                      </a:cubicBezTo>
                      <a:cubicBezTo>
                        <a:pt x="158853" y="72938"/>
                        <a:pt x="181523" y="43506"/>
                        <a:pt x="191524" y="10168"/>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49" name="Google Shape;4249;p327"/>
                <p:cNvSpPr/>
                <p:nvPr/>
              </p:nvSpPr>
              <p:spPr>
                <a:xfrm>
                  <a:off x="1871773" y="-2194393"/>
                  <a:ext cx="1057275" cy="276225"/>
                </a:xfrm>
                <a:custGeom>
                  <a:rect b="b" l="l" r="r" t="t"/>
                  <a:pathLst>
                    <a:path extrusionOk="0" h="276225" w="1057275">
                      <a:moveTo>
                        <a:pt x="5215" y="5215"/>
                      </a:moveTo>
                      <a:cubicBezTo>
                        <a:pt x="5215" y="5215"/>
                        <a:pt x="366974" y="223052"/>
                        <a:pt x="1056680" y="276677"/>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50" name="Google Shape;4250;p327"/>
                <p:cNvSpPr/>
                <p:nvPr/>
              </p:nvSpPr>
              <p:spPr>
                <a:xfrm>
                  <a:off x="1889299" y="-2343269"/>
                  <a:ext cx="723900" cy="142875"/>
                </a:xfrm>
                <a:custGeom>
                  <a:rect b="b" l="l" r="r" t="t"/>
                  <a:pathLst>
                    <a:path extrusionOk="0" h="142875" w="723900">
                      <a:moveTo>
                        <a:pt x="5215" y="5215"/>
                      </a:moveTo>
                      <a:cubicBezTo>
                        <a:pt x="5215" y="5215"/>
                        <a:pt x="212288" y="135136"/>
                        <a:pt x="721209" y="146280"/>
                      </a:cubicBezTo>
                      <a:cubicBezTo>
                        <a:pt x="721209" y="146280"/>
                        <a:pt x="269629" y="107513"/>
                        <a:pt x="5215" y="5215"/>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51" name="Google Shape;4251;p327"/>
                <p:cNvSpPr/>
                <p:nvPr/>
              </p:nvSpPr>
              <p:spPr>
                <a:xfrm>
                  <a:off x="2627518" y="-3184189"/>
                  <a:ext cx="1847850" cy="1209675"/>
                </a:xfrm>
                <a:custGeom>
                  <a:rect b="b" l="l" r="r" t="t"/>
                  <a:pathLst>
                    <a:path extrusionOk="0" h="1209675" w="1847850">
                      <a:moveTo>
                        <a:pt x="1842937" y="1043684"/>
                      </a:moveTo>
                      <a:cubicBezTo>
                        <a:pt x="1508610" y="1023682"/>
                        <a:pt x="1177045" y="1031587"/>
                        <a:pt x="1010928" y="1041589"/>
                      </a:cubicBezTo>
                      <a:cubicBezTo>
                        <a:pt x="844812" y="1051590"/>
                        <a:pt x="363324" y="1180463"/>
                        <a:pt x="281028" y="1199132"/>
                      </a:cubicBezTo>
                      <a:cubicBezTo>
                        <a:pt x="198732" y="1217801"/>
                        <a:pt x="155012" y="1205324"/>
                        <a:pt x="77669" y="1020729"/>
                      </a:cubicBezTo>
                      <a:cubicBezTo>
                        <a:pt x="326" y="836134"/>
                        <a:pt x="5279" y="605344"/>
                        <a:pt x="5279" y="605344"/>
                      </a:cubicBezTo>
                      <a:cubicBezTo>
                        <a:pt x="5279" y="605344"/>
                        <a:pt x="326" y="374553"/>
                        <a:pt x="77669" y="189958"/>
                      </a:cubicBezTo>
                      <a:cubicBezTo>
                        <a:pt x="155012" y="5364"/>
                        <a:pt x="198636" y="-7114"/>
                        <a:pt x="281028" y="11555"/>
                      </a:cubicBezTo>
                      <a:cubicBezTo>
                        <a:pt x="363324" y="30224"/>
                        <a:pt x="844812" y="159193"/>
                        <a:pt x="1010928" y="169099"/>
                      </a:cubicBezTo>
                      <a:cubicBezTo>
                        <a:pt x="1177045" y="179100"/>
                        <a:pt x="1508705" y="187196"/>
                        <a:pt x="1843032" y="167194"/>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52" name="Google Shape;4252;p327"/>
                <p:cNvSpPr/>
                <p:nvPr/>
              </p:nvSpPr>
              <p:spPr>
                <a:xfrm>
                  <a:off x="4461240" y="-3067387"/>
                  <a:ext cx="676275" cy="971550"/>
                </a:xfrm>
                <a:custGeom>
                  <a:rect b="b" l="l" r="r" t="t"/>
                  <a:pathLst>
                    <a:path extrusionOk="0" h="971550" w="676275">
                      <a:moveTo>
                        <a:pt x="83415" y="488637"/>
                      </a:moveTo>
                      <a:cubicBezTo>
                        <a:pt x="83415" y="602270"/>
                        <a:pt x="71795" y="780102"/>
                        <a:pt x="5215" y="936407"/>
                      </a:cubicBezTo>
                      <a:cubicBezTo>
                        <a:pt x="5215" y="936407"/>
                        <a:pt x="357830" y="986318"/>
                        <a:pt x="560713" y="968030"/>
                      </a:cubicBezTo>
                      <a:cubicBezTo>
                        <a:pt x="560713" y="968030"/>
                        <a:pt x="675489" y="809248"/>
                        <a:pt x="675489" y="488637"/>
                      </a:cubicBezTo>
                      <a:cubicBezTo>
                        <a:pt x="675489" y="168025"/>
                        <a:pt x="560713" y="9243"/>
                        <a:pt x="560713" y="9243"/>
                      </a:cubicBezTo>
                      <a:cubicBezTo>
                        <a:pt x="357830" y="-9045"/>
                        <a:pt x="5215" y="40866"/>
                        <a:pt x="5215" y="40866"/>
                      </a:cubicBezTo>
                      <a:cubicBezTo>
                        <a:pt x="71700" y="197171"/>
                        <a:pt x="83415" y="375003"/>
                        <a:pt x="83415" y="488637"/>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53" name="Google Shape;4253;p327"/>
                <p:cNvSpPr/>
                <p:nvPr/>
              </p:nvSpPr>
              <p:spPr>
                <a:xfrm>
                  <a:off x="4496387" y="-3042465"/>
                  <a:ext cx="619125" cy="923925"/>
                </a:xfrm>
                <a:custGeom>
                  <a:rect b="b" l="l" r="r" t="t"/>
                  <a:pathLst>
                    <a:path extrusionOk="0" h="923925" w="619125">
                      <a:moveTo>
                        <a:pt x="615386" y="463714"/>
                      </a:moveTo>
                      <a:cubicBezTo>
                        <a:pt x="615386" y="728985"/>
                        <a:pt x="534234" y="881480"/>
                        <a:pt x="511278" y="919295"/>
                      </a:cubicBezTo>
                      <a:cubicBezTo>
                        <a:pt x="347924" y="931487"/>
                        <a:pt x="93702" y="902245"/>
                        <a:pt x="5215" y="891005"/>
                      </a:cubicBezTo>
                      <a:cubicBezTo>
                        <a:pt x="61031" y="742797"/>
                        <a:pt x="73223" y="578681"/>
                        <a:pt x="73223" y="463714"/>
                      </a:cubicBezTo>
                      <a:cubicBezTo>
                        <a:pt x="73223" y="348747"/>
                        <a:pt x="61031" y="184632"/>
                        <a:pt x="5215" y="36423"/>
                      </a:cubicBezTo>
                      <a:cubicBezTo>
                        <a:pt x="93702" y="25183"/>
                        <a:pt x="347924" y="-4059"/>
                        <a:pt x="511278" y="8133"/>
                      </a:cubicBezTo>
                      <a:cubicBezTo>
                        <a:pt x="534138" y="45757"/>
                        <a:pt x="615386" y="198252"/>
                        <a:pt x="615386" y="463619"/>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54" name="Google Shape;4254;p327"/>
                <p:cNvSpPr/>
                <p:nvPr/>
              </p:nvSpPr>
              <p:spPr>
                <a:xfrm>
                  <a:off x="5016738" y="-2152007"/>
                  <a:ext cx="371475" cy="57150"/>
                </a:xfrm>
                <a:custGeom>
                  <a:rect b="b" l="l" r="r" t="t"/>
                  <a:pathLst>
                    <a:path extrusionOk="0" h="57150" w="371475">
                      <a:moveTo>
                        <a:pt x="5215" y="52649"/>
                      </a:moveTo>
                      <a:cubicBezTo>
                        <a:pt x="5215" y="52649"/>
                        <a:pt x="153233" y="49316"/>
                        <a:pt x="373547"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55" name="Google Shape;4255;p327"/>
                <p:cNvSpPr/>
                <p:nvPr/>
              </p:nvSpPr>
              <p:spPr>
                <a:xfrm>
                  <a:off x="5423360" y="-3010971"/>
                  <a:ext cx="47625" cy="857250"/>
                </a:xfrm>
                <a:custGeom>
                  <a:rect b="b" l="l" r="r" t="t"/>
                  <a:pathLst>
                    <a:path extrusionOk="0" h="857250" w="47625">
                      <a:moveTo>
                        <a:pt x="5215" y="859226"/>
                      </a:moveTo>
                      <a:cubicBezTo>
                        <a:pt x="5215" y="859226"/>
                        <a:pt x="47601" y="681490"/>
                        <a:pt x="47601" y="432221"/>
                      </a:cubicBezTo>
                      <a:cubicBezTo>
                        <a:pt x="47601" y="182951"/>
                        <a:pt x="5215" y="5215"/>
                        <a:pt x="5215"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56" name="Google Shape;4256;p327"/>
                <p:cNvSpPr/>
                <p:nvPr/>
              </p:nvSpPr>
              <p:spPr>
                <a:xfrm>
                  <a:off x="5434790" y="-2214300"/>
                  <a:ext cx="85725" cy="19050"/>
                </a:xfrm>
                <a:custGeom>
                  <a:rect b="b" l="l" r="r" t="t"/>
                  <a:pathLst>
                    <a:path extrusionOk="0" h="19050" w="85725">
                      <a:moveTo>
                        <a:pt x="5215" y="15597"/>
                      </a:moveTo>
                      <a:lnTo>
                        <a:pt x="83511" y="5215"/>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57" name="Google Shape;4257;p327"/>
                <p:cNvSpPr/>
                <p:nvPr/>
              </p:nvSpPr>
              <p:spPr>
                <a:xfrm>
                  <a:off x="4253119" y="-2087713"/>
                  <a:ext cx="1095375" cy="57150"/>
                </a:xfrm>
                <a:custGeom>
                  <a:rect b="b" l="l" r="r" t="t"/>
                  <a:pathLst>
                    <a:path extrusionOk="0" h="57150" w="1095375">
                      <a:moveTo>
                        <a:pt x="5215" y="5215"/>
                      </a:moveTo>
                      <a:cubicBezTo>
                        <a:pt x="5215" y="5215"/>
                        <a:pt x="311539" y="30075"/>
                        <a:pt x="467844" y="43315"/>
                      </a:cubicBezTo>
                      <a:cubicBezTo>
                        <a:pt x="624150" y="56555"/>
                        <a:pt x="632532" y="71509"/>
                        <a:pt x="825413" y="45696"/>
                      </a:cubicBezTo>
                      <a:cubicBezTo>
                        <a:pt x="1018294" y="19884"/>
                        <a:pt x="1097066" y="13216"/>
                        <a:pt x="1097066" y="13216"/>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58" name="Google Shape;4258;p327"/>
                <p:cNvSpPr/>
                <p:nvPr/>
              </p:nvSpPr>
              <p:spPr>
                <a:xfrm>
                  <a:off x="4609353" y="-2033897"/>
                  <a:ext cx="704850" cy="85725"/>
                </a:xfrm>
                <a:custGeom>
                  <a:rect b="b" l="l" r="r" t="t"/>
                  <a:pathLst>
                    <a:path extrusionOk="0" h="85725" w="704850">
                      <a:moveTo>
                        <a:pt x="5215" y="85606"/>
                      </a:moveTo>
                      <a:cubicBezTo>
                        <a:pt x="5215" y="85606"/>
                        <a:pt x="159806" y="79415"/>
                        <a:pt x="344400" y="55221"/>
                      </a:cubicBezTo>
                      <a:cubicBezTo>
                        <a:pt x="528995" y="31028"/>
                        <a:pt x="706922" y="5215"/>
                        <a:pt x="706922"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59" name="Google Shape;4259;p327"/>
                <p:cNvSpPr/>
                <p:nvPr/>
              </p:nvSpPr>
              <p:spPr>
                <a:xfrm>
                  <a:off x="2687494" y="-3178802"/>
                  <a:ext cx="219075" cy="1190625"/>
                </a:xfrm>
                <a:custGeom>
                  <a:rect b="b" l="l" r="r" t="t"/>
                  <a:pathLst>
                    <a:path extrusionOk="0" h="1190625" w="219075">
                      <a:moveTo>
                        <a:pt x="216003" y="1194888"/>
                      </a:moveTo>
                      <a:cubicBezTo>
                        <a:pt x="216003" y="1194888"/>
                        <a:pt x="5215" y="1091541"/>
                        <a:pt x="5215" y="600051"/>
                      </a:cubicBezTo>
                      <a:cubicBezTo>
                        <a:pt x="5215" y="108561"/>
                        <a:pt x="216003" y="5215"/>
                        <a:pt x="216003"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60" name="Google Shape;4260;p327"/>
                <p:cNvSpPr/>
                <p:nvPr/>
              </p:nvSpPr>
              <p:spPr>
                <a:xfrm>
                  <a:off x="1767094" y="-2875784"/>
                  <a:ext cx="28575" cy="590550"/>
                </a:xfrm>
                <a:custGeom>
                  <a:rect b="b" l="l" r="r" t="t"/>
                  <a:pathLst>
                    <a:path extrusionOk="0" h="590550" w="28575">
                      <a:moveTo>
                        <a:pt x="5215" y="577640"/>
                      </a:moveTo>
                      <a:cubicBezTo>
                        <a:pt x="33980" y="620026"/>
                        <a:pt x="26360" y="536492"/>
                        <a:pt x="17597" y="438003"/>
                      </a:cubicBezTo>
                      <a:cubicBezTo>
                        <a:pt x="8834" y="339419"/>
                        <a:pt x="8834" y="254647"/>
                        <a:pt x="17597" y="156159"/>
                      </a:cubicBezTo>
                      <a:cubicBezTo>
                        <a:pt x="26360" y="57575"/>
                        <a:pt x="33980" y="-25864"/>
                        <a:pt x="5215" y="16522"/>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61" name="Google Shape;4261;p327"/>
                <p:cNvSpPr/>
                <p:nvPr/>
              </p:nvSpPr>
              <p:spPr>
                <a:xfrm>
                  <a:off x="1787382" y="-2318313"/>
                  <a:ext cx="1143000" cy="371475"/>
                </a:xfrm>
                <a:custGeom>
                  <a:rect b="b" l="l" r="r" t="t"/>
                  <a:pathLst>
                    <a:path extrusionOk="0" h="371475" w="1143000">
                      <a:moveTo>
                        <a:pt x="5215" y="5215"/>
                      </a:moveTo>
                      <a:cubicBezTo>
                        <a:pt x="5215" y="5215"/>
                        <a:pt x="34647" y="66175"/>
                        <a:pt x="80843" y="99893"/>
                      </a:cubicBezTo>
                      <a:cubicBezTo>
                        <a:pt x="80843" y="99893"/>
                        <a:pt x="393930" y="292013"/>
                        <a:pt x="1146119" y="371928"/>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62" name="Google Shape;4262;p327"/>
                <p:cNvSpPr/>
                <p:nvPr/>
              </p:nvSpPr>
              <p:spPr>
                <a:xfrm>
                  <a:off x="2736643" y="-3143133"/>
                  <a:ext cx="628650" cy="1123950"/>
                </a:xfrm>
                <a:custGeom>
                  <a:rect b="b" l="l" r="r" t="t"/>
                  <a:pathLst>
                    <a:path extrusionOk="0" h="1123950" w="628650">
                      <a:moveTo>
                        <a:pt x="175617" y="5551"/>
                      </a:moveTo>
                      <a:cubicBezTo>
                        <a:pt x="139422" y="14314"/>
                        <a:pt x="98274" y="98229"/>
                        <a:pt x="53411" y="216339"/>
                      </a:cubicBezTo>
                      <a:cubicBezTo>
                        <a:pt x="8549" y="334449"/>
                        <a:pt x="5215" y="476467"/>
                        <a:pt x="5215" y="564383"/>
                      </a:cubicBezTo>
                      <a:cubicBezTo>
                        <a:pt x="5215" y="652298"/>
                        <a:pt x="8549" y="794316"/>
                        <a:pt x="53411" y="912426"/>
                      </a:cubicBezTo>
                      <a:cubicBezTo>
                        <a:pt x="98274" y="1030536"/>
                        <a:pt x="139518" y="1114451"/>
                        <a:pt x="175617" y="1123215"/>
                      </a:cubicBezTo>
                      <a:cubicBezTo>
                        <a:pt x="211812" y="1131977"/>
                        <a:pt x="630912" y="1028441"/>
                        <a:pt x="630912" y="1028441"/>
                      </a:cubicBezTo>
                      <a:cubicBezTo>
                        <a:pt x="630912" y="1028441"/>
                        <a:pt x="566047" y="842608"/>
                        <a:pt x="566047" y="564478"/>
                      </a:cubicBezTo>
                      <a:cubicBezTo>
                        <a:pt x="566047" y="286348"/>
                        <a:pt x="630912" y="100515"/>
                        <a:pt x="630912" y="100515"/>
                      </a:cubicBezTo>
                      <a:cubicBezTo>
                        <a:pt x="630912" y="100515"/>
                        <a:pt x="211812" y="-3022"/>
                        <a:pt x="175617" y="5741"/>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63" name="Google Shape;4263;p327"/>
                <p:cNvSpPr/>
                <p:nvPr/>
              </p:nvSpPr>
              <p:spPr>
                <a:xfrm>
                  <a:off x="3326209" y="-3058310"/>
                  <a:ext cx="76200" cy="952500"/>
                </a:xfrm>
                <a:custGeom>
                  <a:rect b="b" l="l" r="r" t="t"/>
                  <a:pathLst>
                    <a:path extrusionOk="0" h="952500" w="76200">
                      <a:moveTo>
                        <a:pt x="75065" y="955239"/>
                      </a:moveTo>
                      <a:cubicBezTo>
                        <a:pt x="75065" y="955239"/>
                        <a:pt x="-82098" y="494228"/>
                        <a:pt x="75065"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64" name="Google Shape;4264;p327"/>
                <p:cNvSpPr/>
                <p:nvPr/>
              </p:nvSpPr>
              <p:spPr>
                <a:xfrm>
                  <a:off x="3008106" y="-3418546"/>
                  <a:ext cx="180975" cy="209550"/>
                </a:xfrm>
                <a:custGeom>
                  <a:rect b="b" l="l" r="r" t="t"/>
                  <a:pathLst>
                    <a:path extrusionOk="0" h="209550" w="180975">
                      <a:moveTo>
                        <a:pt x="5215" y="207335"/>
                      </a:moveTo>
                      <a:lnTo>
                        <a:pt x="89987" y="207335"/>
                      </a:lnTo>
                      <a:lnTo>
                        <a:pt x="99989" y="165235"/>
                      </a:lnTo>
                      <a:cubicBezTo>
                        <a:pt x="101417" y="159139"/>
                        <a:pt x="106847" y="154853"/>
                        <a:pt x="113133" y="154853"/>
                      </a:cubicBezTo>
                      <a:lnTo>
                        <a:pt x="116943" y="154853"/>
                      </a:lnTo>
                      <a:cubicBezTo>
                        <a:pt x="121706" y="154853"/>
                        <a:pt x="126087" y="151900"/>
                        <a:pt x="127706" y="147328"/>
                      </a:cubicBezTo>
                      <a:lnTo>
                        <a:pt x="178094" y="9882"/>
                      </a:lnTo>
                      <a:cubicBezTo>
                        <a:pt x="178951" y="7596"/>
                        <a:pt x="177236" y="5215"/>
                        <a:pt x="174855" y="5215"/>
                      </a:cubicBezTo>
                      <a:lnTo>
                        <a:pt x="154662" y="5215"/>
                      </a:lnTo>
                      <a:cubicBezTo>
                        <a:pt x="127230" y="5215"/>
                        <a:pt x="102084" y="20550"/>
                        <a:pt x="89416" y="44839"/>
                      </a:cubicBezTo>
                      <a:lnTo>
                        <a:pt x="5215" y="207240"/>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65" name="Google Shape;4265;p327"/>
                <p:cNvSpPr/>
                <p:nvPr/>
              </p:nvSpPr>
              <p:spPr>
                <a:xfrm>
                  <a:off x="3008106" y="-1951601"/>
                  <a:ext cx="180975" cy="209550"/>
                </a:xfrm>
                <a:custGeom>
                  <a:rect b="b" l="l" r="r" t="t"/>
                  <a:pathLst>
                    <a:path extrusionOk="0" h="209550" w="180975">
                      <a:moveTo>
                        <a:pt x="5215" y="5215"/>
                      </a:moveTo>
                      <a:lnTo>
                        <a:pt x="89987" y="5215"/>
                      </a:lnTo>
                      <a:lnTo>
                        <a:pt x="99989" y="47315"/>
                      </a:lnTo>
                      <a:cubicBezTo>
                        <a:pt x="101417" y="53411"/>
                        <a:pt x="106847" y="57697"/>
                        <a:pt x="113133" y="57697"/>
                      </a:cubicBezTo>
                      <a:lnTo>
                        <a:pt x="116943" y="57697"/>
                      </a:lnTo>
                      <a:cubicBezTo>
                        <a:pt x="121706" y="57697"/>
                        <a:pt x="126087" y="60650"/>
                        <a:pt x="127706" y="65222"/>
                      </a:cubicBezTo>
                      <a:lnTo>
                        <a:pt x="178094" y="202668"/>
                      </a:lnTo>
                      <a:cubicBezTo>
                        <a:pt x="178951" y="204954"/>
                        <a:pt x="177236" y="207335"/>
                        <a:pt x="174855" y="207335"/>
                      </a:cubicBezTo>
                      <a:lnTo>
                        <a:pt x="154662" y="207335"/>
                      </a:lnTo>
                      <a:cubicBezTo>
                        <a:pt x="127230" y="207335"/>
                        <a:pt x="102084" y="192000"/>
                        <a:pt x="89416" y="167711"/>
                      </a:cubicBezTo>
                      <a:lnTo>
                        <a:pt x="5215" y="5310"/>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4266" name="Google Shape;4266;p327"/>
            <p:cNvGrpSpPr/>
            <p:nvPr/>
          </p:nvGrpSpPr>
          <p:grpSpPr>
            <a:xfrm>
              <a:off x="7950818" y="1497520"/>
              <a:ext cx="1057232" cy="522767"/>
              <a:chOff x="5830626" y="6195815"/>
              <a:chExt cx="1476375" cy="730020"/>
            </a:xfrm>
          </p:grpSpPr>
          <p:sp>
            <p:nvSpPr>
              <p:cNvPr id="4267" name="Google Shape;4267;p327"/>
              <p:cNvSpPr/>
              <p:nvPr/>
            </p:nvSpPr>
            <p:spPr>
              <a:xfrm>
                <a:off x="5915351" y="6817488"/>
                <a:ext cx="1314450" cy="9600"/>
              </a:xfrm>
              <a:custGeom>
                <a:rect b="b" l="l" r="r" t="t"/>
                <a:pathLst>
                  <a:path extrusionOk="0" h="120000" w="1314450">
                    <a:moveTo>
                      <a:pt x="1786" y="22501"/>
                    </a:moveTo>
                    <a:lnTo>
                      <a:pt x="1313283" y="22501"/>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68" name="Google Shape;4268;p327"/>
              <p:cNvSpPr/>
              <p:nvPr/>
            </p:nvSpPr>
            <p:spPr>
              <a:xfrm>
                <a:off x="5915351" y="6760909"/>
                <a:ext cx="1314450" cy="9600"/>
              </a:xfrm>
              <a:custGeom>
                <a:rect b="b" l="l" r="r" t="t"/>
                <a:pathLst>
                  <a:path extrusionOk="0" h="120000" w="1314450">
                    <a:moveTo>
                      <a:pt x="1786" y="22501"/>
                    </a:moveTo>
                    <a:lnTo>
                      <a:pt x="1313283" y="22501"/>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4269" name="Google Shape;4269;p327"/>
              <p:cNvGrpSpPr/>
              <p:nvPr/>
            </p:nvGrpSpPr>
            <p:grpSpPr>
              <a:xfrm>
                <a:off x="5830626" y="6195814"/>
                <a:ext cx="1476375" cy="730020"/>
                <a:chOff x="5830626" y="6195815"/>
                <a:chExt cx="1476375" cy="730020"/>
              </a:xfrm>
            </p:grpSpPr>
            <p:sp>
              <p:nvSpPr>
                <p:cNvPr id="4270" name="Google Shape;4270;p327"/>
                <p:cNvSpPr/>
                <p:nvPr/>
              </p:nvSpPr>
              <p:spPr>
                <a:xfrm>
                  <a:off x="5830626" y="6268610"/>
                  <a:ext cx="1476375" cy="657225"/>
                </a:xfrm>
                <a:custGeom>
                  <a:rect b="b" l="l" r="r" t="t"/>
                  <a:pathLst>
                    <a:path extrusionOk="0" h="657225" w="1476375">
                      <a:moveTo>
                        <a:pt x="8215" y="8215"/>
                      </a:moveTo>
                      <a:lnTo>
                        <a:pt x="1476304" y="8215"/>
                      </a:lnTo>
                      <a:lnTo>
                        <a:pt x="1476304" y="650677"/>
                      </a:lnTo>
                      <a:lnTo>
                        <a:pt x="8215" y="650677"/>
                      </a:lnTo>
                      <a:close/>
                    </a:path>
                  </a:pathLst>
                </a:custGeom>
                <a:noFill/>
                <a:ln cap="flat" cmpd="sng" w="10950">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71" name="Google Shape;4271;p327"/>
                <p:cNvSpPr/>
                <p:nvPr/>
              </p:nvSpPr>
              <p:spPr>
                <a:xfrm>
                  <a:off x="5832126" y="6195815"/>
                  <a:ext cx="485775" cy="85725"/>
                </a:xfrm>
                <a:custGeom>
                  <a:rect b="b" l="l" r="r" t="t"/>
                  <a:pathLst>
                    <a:path extrusionOk="0" h="85725" w="485775">
                      <a:moveTo>
                        <a:pt x="391335" y="6715"/>
                      </a:moveTo>
                      <a:lnTo>
                        <a:pt x="6715" y="6715"/>
                      </a:lnTo>
                      <a:lnTo>
                        <a:pt x="6715" y="81010"/>
                      </a:lnTo>
                      <a:lnTo>
                        <a:pt x="480489" y="81010"/>
                      </a:lnTo>
                      <a:lnTo>
                        <a:pt x="391335" y="6715"/>
                      </a:lnTo>
                      <a:close/>
                    </a:path>
                  </a:pathLst>
                </a:custGeom>
                <a:solidFill>
                  <a:schemeClr val="lt1"/>
                </a:solid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72" name="Google Shape;4272;p327"/>
                <p:cNvSpPr/>
                <p:nvPr/>
              </p:nvSpPr>
              <p:spPr>
                <a:xfrm>
                  <a:off x="5915351" y="6704236"/>
                  <a:ext cx="1314450" cy="9600"/>
                </a:xfrm>
                <a:custGeom>
                  <a:rect b="b" l="l" r="r" t="t"/>
                  <a:pathLst>
                    <a:path extrusionOk="0" h="120000" w="1314450">
                      <a:moveTo>
                        <a:pt x="1786" y="22501"/>
                      </a:moveTo>
                      <a:lnTo>
                        <a:pt x="1313283" y="22501"/>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73" name="Google Shape;4273;p327"/>
                <p:cNvSpPr/>
                <p:nvPr/>
              </p:nvSpPr>
              <p:spPr>
                <a:xfrm>
                  <a:off x="5915351" y="6647657"/>
                  <a:ext cx="1314450" cy="9600"/>
                </a:xfrm>
                <a:custGeom>
                  <a:rect b="b" l="l" r="r" t="t"/>
                  <a:pathLst>
                    <a:path extrusionOk="0" h="120000" w="1314450">
                      <a:moveTo>
                        <a:pt x="1786" y="22501"/>
                      </a:moveTo>
                      <a:lnTo>
                        <a:pt x="1313283" y="22501"/>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74" name="Google Shape;4274;p327"/>
                <p:cNvSpPr/>
                <p:nvPr/>
              </p:nvSpPr>
              <p:spPr>
                <a:xfrm>
                  <a:off x="5915351" y="6591079"/>
                  <a:ext cx="1314450" cy="9600"/>
                </a:xfrm>
                <a:custGeom>
                  <a:rect b="b" l="l" r="r" t="t"/>
                  <a:pathLst>
                    <a:path extrusionOk="0" h="120000" w="1314450">
                      <a:moveTo>
                        <a:pt x="1786" y="22501"/>
                      </a:moveTo>
                      <a:lnTo>
                        <a:pt x="1313283" y="22501"/>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75" name="Google Shape;4275;p327"/>
                <p:cNvSpPr/>
                <p:nvPr/>
              </p:nvSpPr>
              <p:spPr>
                <a:xfrm>
                  <a:off x="5915351" y="6534500"/>
                  <a:ext cx="1314450" cy="9600"/>
                </a:xfrm>
                <a:custGeom>
                  <a:rect b="b" l="l" r="r" t="t"/>
                  <a:pathLst>
                    <a:path extrusionOk="0" h="120000" w="1314450">
                      <a:moveTo>
                        <a:pt x="1786" y="22501"/>
                      </a:moveTo>
                      <a:lnTo>
                        <a:pt x="1313283" y="22501"/>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76" name="Google Shape;4276;p327"/>
                <p:cNvSpPr/>
                <p:nvPr/>
              </p:nvSpPr>
              <p:spPr>
                <a:xfrm>
                  <a:off x="5915351" y="6477826"/>
                  <a:ext cx="1314450" cy="9600"/>
                </a:xfrm>
                <a:custGeom>
                  <a:rect b="b" l="l" r="r" t="t"/>
                  <a:pathLst>
                    <a:path extrusionOk="0" h="120000" w="1314450">
                      <a:moveTo>
                        <a:pt x="1786" y="22501"/>
                      </a:moveTo>
                      <a:lnTo>
                        <a:pt x="1313283" y="22501"/>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77" name="Google Shape;4277;p327"/>
                <p:cNvSpPr/>
                <p:nvPr/>
              </p:nvSpPr>
              <p:spPr>
                <a:xfrm>
                  <a:off x="5915351" y="6421248"/>
                  <a:ext cx="1314450" cy="9600"/>
                </a:xfrm>
                <a:custGeom>
                  <a:rect b="b" l="l" r="r" t="t"/>
                  <a:pathLst>
                    <a:path extrusionOk="0" h="120000" w="1314450">
                      <a:moveTo>
                        <a:pt x="1786" y="22501"/>
                      </a:moveTo>
                      <a:lnTo>
                        <a:pt x="1313283" y="22501"/>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78" name="Google Shape;4278;p327"/>
                <p:cNvSpPr/>
                <p:nvPr/>
              </p:nvSpPr>
              <p:spPr>
                <a:xfrm>
                  <a:off x="5915351" y="6364669"/>
                  <a:ext cx="1314450" cy="9600"/>
                </a:xfrm>
                <a:custGeom>
                  <a:rect b="b" l="l" r="r" t="t"/>
                  <a:pathLst>
                    <a:path extrusionOk="0" h="120000" w="1314450">
                      <a:moveTo>
                        <a:pt x="1786" y="22501"/>
                      </a:moveTo>
                      <a:lnTo>
                        <a:pt x="1313283" y="22501"/>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79" name="Google Shape;4279;p327"/>
                <p:cNvSpPr/>
                <p:nvPr/>
              </p:nvSpPr>
              <p:spPr>
                <a:xfrm>
                  <a:off x="5926566" y="6413318"/>
                  <a:ext cx="1266825" cy="400050"/>
                </a:xfrm>
                <a:custGeom>
                  <a:rect b="b" l="l" r="r" t="t"/>
                  <a:pathLst>
                    <a:path extrusionOk="0" h="400050" w="1266825">
                      <a:moveTo>
                        <a:pt x="0" y="405956"/>
                      </a:moveTo>
                      <a:cubicBezTo>
                        <a:pt x="63722" y="405956"/>
                        <a:pt x="63722" y="233077"/>
                        <a:pt x="127445" y="233077"/>
                      </a:cubicBezTo>
                      <a:cubicBezTo>
                        <a:pt x="191167" y="233077"/>
                        <a:pt x="191167" y="296133"/>
                        <a:pt x="254984" y="296133"/>
                      </a:cubicBezTo>
                      <a:cubicBezTo>
                        <a:pt x="318802" y="296133"/>
                        <a:pt x="318707" y="96298"/>
                        <a:pt x="382429" y="96298"/>
                      </a:cubicBezTo>
                      <a:cubicBezTo>
                        <a:pt x="446151" y="96298"/>
                        <a:pt x="446151" y="279940"/>
                        <a:pt x="509873" y="279940"/>
                      </a:cubicBezTo>
                      <a:cubicBezTo>
                        <a:pt x="573596" y="279940"/>
                        <a:pt x="573596" y="0"/>
                        <a:pt x="637318" y="0"/>
                      </a:cubicBezTo>
                      <a:cubicBezTo>
                        <a:pt x="701040" y="0"/>
                        <a:pt x="701040" y="221075"/>
                        <a:pt x="764762" y="221075"/>
                      </a:cubicBezTo>
                      <a:cubicBezTo>
                        <a:pt x="828485" y="221075"/>
                        <a:pt x="828485" y="82010"/>
                        <a:pt x="892207" y="82010"/>
                      </a:cubicBezTo>
                      <a:cubicBezTo>
                        <a:pt x="955929" y="82010"/>
                        <a:pt x="955929" y="236029"/>
                        <a:pt x="1019746" y="236029"/>
                      </a:cubicBezTo>
                      <a:cubicBezTo>
                        <a:pt x="1083564" y="236029"/>
                        <a:pt x="1083469" y="128302"/>
                        <a:pt x="1147191" y="128302"/>
                      </a:cubicBezTo>
                      <a:cubicBezTo>
                        <a:pt x="1210913" y="128302"/>
                        <a:pt x="1211009" y="405765"/>
                        <a:pt x="1274731" y="405765"/>
                      </a:cubicBezTo>
                      <a:lnTo>
                        <a:pt x="0" y="405765"/>
                      </a:ln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4280" name="Google Shape;4280;p327"/>
              <p:cNvGrpSpPr/>
              <p:nvPr/>
            </p:nvGrpSpPr>
            <p:grpSpPr>
              <a:xfrm>
                <a:off x="5830626" y="6195814"/>
                <a:ext cx="1476375" cy="730020"/>
                <a:chOff x="5830626" y="6195815"/>
                <a:chExt cx="1476375" cy="730020"/>
              </a:xfrm>
            </p:grpSpPr>
            <p:sp>
              <p:nvSpPr>
                <p:cNvPr id="4281" name="Google Shape;4281;p327"/>
                <p:cNvSpPr/>
                <p:nvPr/>
              </p:nvSpPr>
              <p:spPr>
                <a:xfrm>
                  <a:off x="5830626" y="6268610"/>
                  <a:ext cx="1476375" cy="657225"/>
                </a:xfrm>
                <a:custGeom>
                  <a:rect b="b" l="l" r="r" t="t"/>
                  <a:pathLst>
                    <a:path extrusionOk="0" h="657225" w="1476375">
                      <a:moveTo>
                        <a:pt x="8215" y="8215"/>
                      </a:moveTo>
                      <a:lnTo>
                        <a:pt x="1476304" y="8215"/>
                      </a:lnTo>
                      <a:lnTo>
                        <a:pt x="1476304" y="650677"/>
                      </a:lnTo>
                      <a:lnTo>
                        <a:pt x="8215" y="650677"/>
                      </a:lnTo>
                      <a:close/>
                    </a:path>
                  </a:pathLst>
                </a:custGeom>
                <a:noFill/>
                <a:ln cap="flat" cmpd="sng" w="10950">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82" name="Google Shape;4282;p327"/>
                <p:cNvSpPr/>
                <p:nvPr/>
              </p:nvSpPr>
              <p:spPr>
                <a:xfrm>
                  <a:off x="5832126" y="6195815"/>
                  <a:ext cx="485775" cy="85725"/>
                </a:xfrm>
                <a:custGeom>
                  <a:rect b="b" l="l" r="r" t="t"/>
                  <a:pathLst>
                    <a:path extrusionOk="0" h="85725" w="485775">
                      <a:moveTo>
                        <a:pt x="391335" y="6715"/>
                      </a:moveTo>
                      <a:lnTo>
                        <a:pt x="6715" y="6715"/>
                      </a:lnTo>
                      <a:lnTo>
                        <a:pt x="6715" y="81010"/>
                      </a:lnTo>
                      <a:lnTo>
                        <a:pt x="480489" y="81010"/>
                      </a:lnTo>
                      <a:lnTo>
                        <a:pt x="391335" y="6715"/>
                      </a:lnTo>
                      <a:close/>
                    </a:path>
                  </a:pathLst>
                </a:custGeom>
                <a:solidFill>
                  <a:schemeClr val="lt1"/>
                </a:solid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83" name="Google Shape;4283;p327"/>
                <p:cNvSpPr/>
                <p:nvPr/>
              </p:nvSpPr>
              <p:spPr>
                <a:xfrm>
                  <a:off x="5915351" y="6704236"/>
                  <a:ext cx="1314450" cy="9600"/>
                </a:xfrm>
                <a:custGeom>
                  <a:rect b="b" l="l" r="r" t="t"/>
                  <a:pathLst>
                    <a:path extrusionOk="0" h="120000" w="1314450">
                      <a:moveTo>
                        <a:pt x="1786" y="22501"/>
                      </a:moveTo>
                      <a:lnTo>
                        <a:pt x="1313283" y="22501"/>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84" name="Google Shape;4284;p327"/>
                <p:cNvSpPr/>
                <p:nvPr/>
              </p:nvSpPr>
              <p:spPr>
                <a:xfrm>
                  <a:off x="5915351" y="6647657"/>
                  <a:ext cx="1314450" cy="9600"/>
                </a:xfrm>
                <a:custGeom>
                  <a:rect b="b" l="l" r="r" t="t"/>
                  <a:pathLst>
                    <a:path extrusionOk="0" h="120000" w="1314450">
                      <a:moveTo>
                        <a:pt x="1786" y="22501"/>
                      </a:moveTo>
                      <a:lnTo>
                        <a:pt x="1313283" y="22501"/>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85" name="Google Shape;4285;p327"/>
                <p:cNvSpPr/>
                <p:nvPr/>
              </p:nvSpPr>
              <p:spPr>
                <a:xfrm>
                  <a:off x="5915351" y="6591079"/>
                  <a:ext cx="1314450" cy="9600"/>
                </a:xfrm>
                <a:custGeom>
                  <a:rect b="b" l="l" r="r" t="t"/>
                  <a:pathLst>
                    <a:path extrusionOk="0" h="120000" w="1314450">
                      <a:moveTo>
                        <a:pt x="1786" y="22501"/>
                      </a:moveTo>
                      <a:lnTo>
                        <a:pt x="1313283" y="22501"/>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86" name="Google Shape;4286;p327"/>
                <p:cNvSpPr/>
                <p:nvPr/>
              </p:nvSpPr>
              <p:spPr>
                <a:xfrm>
                  <a:off x="5915351" y="6534500"/>
                  <a:ext cx="1314450" cy="9600"/>
                </a:xfrm>
                <a:custGeom>
                  <a:rect b="b" l="l" r="r" t="t"/>
                  <a:pathLst>
                    <a:path extrusionOk="0" h="120000" w="1314450">
                      <a:moveTo>
                        <a:pt x="1786" y="22501"/>
                      </a:moveTo>
                      <a:lnTo>
                        <a:pt x="1313283" y="22501"/>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87" name="Google Shape;4287;p327"/>
                <p:cNvSpPr/>
                <p:nvPr/>
              </p:nvSpPr>
              <p:spPr>
                <a:xfrm>
                  <a:off x="5915351" y="6477826"/>
                  <a:ext cx="1314450" cy="9600"/>
                </a:xfrm>
                <a:custGeom>
                  <a:rect b="b" l="l" r="r" t="t"/>
                  <a:pathLst>
                    <a:path extrusionOk="0" h="120000" w="1314450">
                      <a:moveTo>
                        <a:pt x="1786" y="22501"/>
                      </a:moveTo>
                      <a:lnTo>
                        <a:pt x="1313283" y="22501"/>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88" name="Google Shape;4288;p327"/>
                <p:cNvSpPr/>
                <p:nvPr/>
              </p:nvSpPr>
              <p:spPr>
                <a:xfrm>
                  <a:off x="5915351" y="6421248"/>
                  <a:ext cx="1314450" cy="9600"/>
                </a:xfrm>
                <a:custGeom>
                  <a:rect b="b" l="l" r="r" t="t"/>
                  <a:pathLst>
                    <a:path extrusionOk="0" h="120000" w="1314450">
                      <a:moveTo>
                        <a:pt x="1786" y="22501"/>
                      </a:moveTo>
                      <a:lnTo>
                        <a:pt x="1313283" y="22501"/>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89" name="Google Shape;4289;p327"/>
                <p:cNvSpPr/>
                <p:nvPr/>
              </p:nvSpPr>
              <p:spPr>
                <a:xfrm>
                  <a:off x="5915351" y="6364669"/>
                  <a:ext cx="1314450" cy="9600"/>
                </a:xfrm>
                <a:custGeom>
                  <a:rect b="b" l="l" r="r" t="t"/>
                  <a:pathLst>
                    <a:path extrusionOk="0" h="120000" w="1314450">
                      <a:moveTo>
                        <a:pt x="1786" y="22501"/>
                      </a:moveTo>
                      <a:lnTo>
                        <a:pt x="1313283" y="22501"/>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90" name="Google Shape;4290;p327"/>
                <p:cNvSpPr/>
                <p:nvPr/>
              </p:nvSpPr>
              <p:spPr>
                <a:xfrm>
                  <a:off x="5926566" y="6413318"/>
                  <a:ext cx="1266825" cy="400050"/>
                </a:xfrm>
                <a:custGeom>
                  <a:rect b="b" l="l" r="r" t="t"/>
                  <a:pathLst>
                    <a:path extrusionOk="0" h="400050" w="1266825">
                      <a:moveTo>
                        <a:pt x="0" y="405956"/>
                      </a:moveTo>
                      <a:cubicBezTo>
                        <a:pt x="63722" y="405956"/>
                        <a:pt x="63722" y="233077"/>
                        <a:pt x="127445" y="233077"/>
                      </a:cubicBezTo>
                      <a:cubicBezTo>
                        <a:pt x="191167" y="233077"/>
                        <a:pt x="191167" y="296133"/>
                        <a:pt x="254984" y="296133"/>
                      </a:cubicBezTo>
                      <a:cubicBezTo>
                        <a:pt x="318802" y="296133"/>
                        <a:pt x="318707" y="96298"/>
                        <a:pt x="382429" y="96298"/>
                      </a:cubicBezTo>
                      <a:cubicBezTo>
                        <a:pt x="446151" y="96298"/>
                        <a:pt x="446151" y="279940"/>
                        <a:pt x="509873" y="279940"/>
                      </a:cubicBezTo>
                      <a:cubicBezTo>
                        <a:pt x="573596" y="279940"/>
                        <a:pt x="573596" y="0"/>
                        <a:pt x="637318" y="0"/>
                      </a:cubicBezTo>
                      <a:cubicBezTo>
                        <a:pt x="701040" y="0"/>
                        <a:pt x="701040" y="221075"/>
                        <a:pt x="764762" y="221075"/>
                      </a:cubicBezTo>
                      <a:cubicBezTo>
                        <a:pt x="828485" y="221075"/>
                        <a:pt x="828485" y="82010"/>
                        <a:pt x="892207" y="82010"/>
                      </a:cubicBezTo>
                      <a:cubicBezTo>
                        <a:pt x="955929" y="82010"/>
                        <a:pt x="955929" y="236029"/>
                        <a:pt x="1019746" y="236029"/>
                      </a:cubicBezTo>
                      <a:cubicBezTo>
                        <a:pt x="1083564" y="236029"/>
                        <a:pt x="1083469" y="128302"/>
                        <a:pt x="1147191" y="128302"/>
                      </a:cubicBezTo>
                      <a:cubicBezTo>
                        <a:pt x="1210913" y="128302"/>
                        <a:pt x="1211009" y="405765"/>
                        <a:pt x="1274731" y="405765"/>
                      </a:cubicBezTo>
                      <a:lnTo>
                        <a:pt x="0" y="405765"/>
                      </a:ln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4291" name="Google Shape;4291;p327"/>
            <p:cNvGrpSpPr/>
            <p:nvPr/>
          </p:nvGrpSpPr>
          <p:grpSpPr>
            <a:xfrm>
              <a:off x="5348780" y="1526102"/>
              <a:ext cx="783861" cy="69189"/>
              <a:chOff x="3311739" y="-1135630"/>
              <a:chExt cx="647605" cy="57163"/>
            </a:xfrm>
          </p:grpSpPr>
          <p:grpSp>
            <p:nvGrpSpPr>
              <p:cNvPr id="4292" name="Google Shape;4292;p327"/>
              <p:cNvGrpSpPr/>
              <p:nvPr/>
            </p:nvGrpSpPr>
            <p:grpSpPr>
              <a:xfrm>
                <a:off x="3311739" y="-1135618"/>
                <a:ext cx="647605" cy="57150"/>
                <a:chOff x="3311739" y="-1135618"/>
                <a:chExt cx="647605" cy="57150"/>
              </a:xfrm>
            </p:grpSpPr>
            <p:sp>
              <p:nvSpPr>
                <p:cNvPr id="4293" name="Google Shape;4293;p327"/>
                <p:cNvSpPr/>
                <p:nvPr/>
              </p:nvSpPr>
              <p:spPr>
                <a:xfrm>
                  <a:off x="3321169" y="-1113329"/>
                  <a:ext cx="638175" cy="9525"/>
                </a:xfrm>
                <a:custGeom>
                  <a:rect b="b" l="l" r="r" t="t"/>
                  <a:pathLst>
                    <a:path extrusionOk="0" h="9525" w="638175">
                      <a:moveTo>
                        <a:pt x="635127" y="9525"/>
                      </a:moveTo>
                      <a:lnTo>
                        <a:pt x="4763" y="9525"/>
                      </a:lnTo>
                      <a:cubicBezTo>
                        <a:pt x="2096" y="9525"/>
                        <a:pt x="0" y="7429"/>
                        <a:pt x="0" y="4763"/>
                      </a:cubicBezTo>
                      <a:cubicBezTo>
                        <a:pt x="0" y="2096"/>
                        <a:pt x="2096" y="0"/>
                        <a:pt x="4763" y="0"/>
                      </a:cubicBezTo>
                      <a:lnTo>
                        <a:pt x="635127" y="0"/>
                      </a:lnTo>
                      <a:cubicBezTo>
                        <a:pt x="637794" y="0"/>
                        <a:pt x="639889" y="2096"/>
                        <a:pt x="639889" y="4763"/>
                      </a:cubicBezTo>
                      <a:cubicBezTo>
                        <a:pt x="639889" y="7429"/>
                        <a:pt x="637794" y="9525"/>
                        <a:pt x="635127" y="952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94" name="Google Shape;4294;p327"/>
                <p:cNvSpPr/>
                <p:nvPr/>
              </p:nvSpPr>
              <p:spPr>
                <a:xfrm>
                  <a:off x="3311739" y="-1122854"/>
                  <a:ext cx="447675" cy="28575"/>
                </a:xfrm>
                <a:custGeom>
                  <a:rect b="b" l="l" r="r" t="t"/>
                  <a:pathLst>
                    <a:path extrusionOk="0" h="28575" w="447675">
                      <a:moveTo>
                        <a:pt x="436817" y="28575"/>
                      </a:moveTo>
                      <a:lnTo>
                        <a:pt x="14288" y="28575"/>
                      </a:lnTo>
                      <a:cubicBezTo>
                        <a:pt x="6382" y="28575"/>
                        <a:pt x="0" y="22193"/>
                        <a:pt x="0" y="14288"/>
                      </a:cubicBezTo>
                      <a:cubicBezTo>
                        <a:pt x="0" y="6382"/>
                        <a:pt x="6382" y="0"/>
                        <a:pt x="14288" y="0"/>
                      </a:cubicBezTo>
                      <a:lnTo>
                        <a:pt x="436817" y="0"/>
                      </a:lnTo>
                      <a:cubicBezTo>
                        <a:pt x="444722" y="0"/>
                        <a:pt x="451104" y="6382"/>
                        <a:pt x="451104" y="14288"/>
                      </a:cubicBezTo>
                      <a:cubicBezTo>
                        <a:pt x="451104" y="22193"/>
                        <a:pt x="444722" y="28575"/>
                        <a:pt x="436817" y="2857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95" name="Google Shape;4295;p327"/>
                <p:cNvSpPr/>
                <p:nvPr/>
              </p:nvSpPr>
              <p:spPr>
                <a:xfrm>
                  <a:off x="3719981" y="-1135618"/>
                  <a:ext cx="57150" cy="57150"/>
                </a:xfrm>
                <a:custGeom>
                  <a:rect b="b" l="l" r="r" t="t"/>
                  <a:pathLst>
                    <a:path extrusionOk="0" h="57150" w="57150">
                      <a:moveTo>
                        <a:pt x="57150" y="28575"/>
                      </a:moveTo>
                      <a:cubicBezTo>
                        <a:pt x="57150" y="44357"/>
                        <a:pt x="44357" y="57150"/>
                        <a:pt x="28575" y="57150"/>
                      </a:cubicBezTo>
                      <a:cubicBezTo>
                        <a:pt x="12793" y="57150"/>
                        <a:pt x="0" y="44357"/>
                        <a:pt x="0" y="28575"/>
                      </a:cubicBezTo>
                      <a:cubicBezTo>
                        <a:pt x="0" y="12793"/>
                        <a:pt x="12793" y="0"/>
                        <a:pt x="28575" y="0"/>
                      </a:cubicBezTo>
                      <a:cubicBezTo>
                        <a:pt x="44357" y="0"/>
                        <a:pt x="57150" y="12793"/>
                        <a:pt x="57150" y="2857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4296" name="Google Shape;4296;p327"/>
              <p:cNvGrpSpPr/>
              <p:nvPr/>
            </p:nvGrpSpPr>
            <p:grpSpPr>
              <a:xfrm>
                <a:off x="3311739" y="-1135630"/>
                <a:ext cx="647605" cy="57150"/>
                <a:chOff x="3311739" y="-1135618"/>
                <a:chExt cx="647605" cy="57150"/>
              </a:xfrm>
            </p:grpSpPr>
            <p:sp>
              <p:nvSpPr>
                <p:cNvPr id="4297" name="Google Shape;4297;p327"/>
                <p:cNvSpPr/>
                <p:nvPr/>
              </p:nvSpPr>
              <p:spPr>
                <a:xfrm>
                  <a:off x="3321169" y="-1113329"/>
                  <a:ext cx="638175" cy="9525"/>
                </a:xfrm>
                <a:custGeom>
                  <a:rect b="b" l="l" r="r" t="t"/>
                  <a:pathLst>
                    <a:path extrusionOk="0" h="9525" w="638175">
                      <a:moveTo>
                        <a:pt x="635127" y="9525"/>
                      </a:moveTo>
                      <a:lnTo>
                        <a:pt x="4763" y="9525"/>
                      </a:lnTo>
                      <a:cubicBezTo>
                        <a:pt x="2096" y="9525"/>
                        <a:pt x="0" y="7429"/>
                        <a:pt x="0" y="4763"/>
                      </a:cubicBezTo>
                      <a:cubicBezTo>
                        <a:pt x="0" y="2096"/>
                        <a:pt x="2096" y="0"/>
                        <a:pt x="4763" y="0"/>
                      </a:cubicBezTo>
                      <a:lnTo>
                        <a:pt x="635127" y="0"/>
                      </a:lnTo>
                      <a:cubicBezTo>
                        <a:pt x="637794" y="0"/>
                        <a:pt x="639889" y="2096"/>
                        <a:pt x="639889" y="4763"/>
                      </a:cubicBezTo>
                      <a:cubicBezTo>
                        <a:pt x="639889" y="7429"/>
                        <a:pt x="637794" y="9525"/>
                        <a:pt x="635127" y="952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98" name="Google Shape;4298;p327"/>
                <p:cNvSpPr/>
                <p:nvPr/>
              </p:nvSpPr>
              <p:spPr>
                <a:xfrm>
                  <a:off x="3311739" y="-1122854"/>
                  <a:ext cx="447675" cy="28575"/>
                </a:xfrm>
                <a:custGeom>
                  <a:rect b="b" l="l" r="r" t="t"/>
                  <a:pathLst>
                    <a:path extrusionOk="0" h="28575" w="447675">
                      <a:moveTo>
                        <a:pt x="436817" y="28575"/>
                      </a:moveTo>
                      <a:lnTo>
                        <a:pt x="14288" y="28575"/>
                      </a:lnTo>
                      <a:cubicBezTo>
                        <a:pt x="6382" y="28575"/>
                        <a:pt x="0" y="22193"/>
                        <a:pt x="0" y="14288"/>
                      </a:cubicBezTo>
                      <a:cubicBezTo>
                        <a:pt x="0" y="6382"/>
                        <a:pt x="6382" y="0"/>
                        <a:pt x="14288" y="0"/>
                      </a:cubicBezTo>
                      <a:lnTo>
                        <a:pt x="436817" y="0"/>
                      </a:lnTo>
                      <a:cubicBezTo>
                        <a:pt x="444722" y="0"/>
                        <a:pt x="451104" y="6382"/>
                        <a:pt x="451104" y="14288"/>
                      </a:cubicBezTo>
                      <a:cubicBezTo>
                        <a:pt x="451104" y="22193"/>
                        <a:pt x="444722" y="28575"/>
                        <a:pt x="436817" y="2857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99" name="Google Shape;4299;p327"/>
                <p:cNvSpPr/>
                <p:nvPr/>
              </p:nvSpPr>
              <p:spPr>
                <a:xfrm>
                  <a:off x="3719981" y="-1135618"/>
                  <a:ext cx="57150" cy="57150"/>
                </a:xfrm>
                <a:custGeom>
                  <a:rect b="b" l="l" r="r" t="t"/>
                  <a:pathLst>
                    <a:path extrusionOk="0" h="57150" w="57150">
                      <a:moveTo>
                        <a:pt x="57150" y="28575"/>
                      </a:moveTo>
                      <a:cubicBezTo>
                        <a:pt x="57150" y="44357"/>
                        <a:pt x="44357" y="57150"/>
                        <a:pt x="28575" y="57150"/>
                      </a:cubicBezTo>
                      <a:cubicBezTo>
                        <a:pt x="12793" y="57150"/>
                        <a:pt x="0" y="44357"/>
                        <a:pt x="0" y="28575"/>
                      </a:cubicBezTo>
                      <a:cubicBezTo>
                        <a:pt x="0" y="12793"/>
                        <a:pt x="12793" y="0"/>
                        <a:pt x="28575" y="0"/>
                      </a:cubicBezTo>
                      <a:cubicBezTo>
                        <a:pt x="44357" y="0"/>
                        <a:pt x="57150" y="12793"/>
                        <a:pt x="57150" y="2857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4300" name="Google Shape;4300;p327"/>
            <p:cNvGrpSpPr/>
            <p:nvPr/>
          </p:nvGrpSpPr>
          <p:grpSpPr>
            <a:xfrm>
              <a:off x="5348690" y="1883518"/>
              <a:ext cx="783976" cy="69174"/>
              <a:chOff x="2501066" y="-840343"/>
              <a:chExt cx="647700" cy="57150"/>
            </a:xfrm>
          </p:grpSpPr>
          <p:grpSp>
            <p:nvGrpSpPr>
              <p:cNvPr id="4301" name="Google Shape;4301;p327"/>
              <p:cNvGrpSpPr/>
              <p:nvPr/>
            </p:nvGrpSpPr>
            <p:grpSpPr>
              <a:xfrm>
                <a:off x="2501066" y="-840343"/>
                <a:ext cx="647700" cy="57150"/>
                <a:chOff x="2501066" y="-840343"/>
                <a:chExt cx="647700" cy="57150"/>
              </a:xfrm>
            </p:grpSpPr>
            <p:sp>
              <p:nvSpPr>
                <p:cNvPr id="4302" name="Google Shape;4302;p327"/>
                <p:cNvSpPr/>
                <p:nvPr/>
              </p:nvSpPr>
              <p:spPr>
                <a:xfrm>
                  <a:off x="2510591" y="-818054"/>
                  <a:ext cx="638175" cy="9525"/>
                </a:xfrm>
                <a:custGeom>
                  <a:rect b="b" l="l" r="r" t="t"/>
                  <a:pathLst>
                    <a:path extrusionOk="0" h="9525" w="638175">
                      <a:moveTo>
                        <a:pt x="635127" y="9525"/>
                      </a:moveTo>
                      <a:lnTo>
                        <a:pt x="4763" y="9525"/>
                      </a:lnTo>
                      <a:cubicBezTo>
                        <a:pt x="2095" y="9525"/>
                        <a:pt x="0" y="7429"/>
                        <a:pt x="0" y="4763"/>
                      </a:cubicBezTo>
                      <a:cubicBezTo>
                        <a:pt x="0" y="2096"/>
                        <a:pt x="2095" y="0"/>
                        <a:pt x="4763" y="0"/>
                      </a:cubicBezTo>
                      <a:lnTo>
                        <a:pt x="635127" y="0"/>
                      </a:lnTo>
                      <a:cubicBezTo>
                        <a:pt x="637794" y="0"/>
                        <a:pt x="639889" y="2096"/>
                        <a:pt x="639889" y="4763"/>
                      </a:cubicBezTo>
                      <a:cubicBezTo>
                        <a:pt x="639889" y="7429"/>
                        <a:pt x="637794" y="9525"/>
                        <a:pt x="635127" y="952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03" name="Google Shape;4303;p327"/>
                <p:cNvSpPr/>
                <p:nvPr/>
              </p:nvSpPr>
              <p:spPr>
                <a:xfrm>
                  <a:off x="2501066" y="-827579"/>
                  <a:ext cx="276225" cy="28575"/>
                </a:xfrm>
                <a:custGeom>
                  <a:rect b="b" l="l" r="r" t="t"/>
                  <a:pathLst>
                    <a:path extrusionOk="0" h="28575" w="276225">
                      <a:moveTo>
                        <a:pt x="266605" y="28575"/>
                      </a:moveTo>
                      <a:lnTo>
                        <a:pt x="14288" y="28575"/>
                      </a:lnTo>
                      <a:cubicBezTo>
                        <a:pt x="6382" y="28575"/>
                        <a:pt x="0" y="22193"/>
                        <a:pt x="0" y="14288"/>
                      </a:cubicBezTo>
                      <a:cubicBezTo>
                        <a:pt x="0" y="6382"/>
                        <a:pt x="6382" y="0"/>
                        <a:pt x="14288" y="0"/>
                      </a:cubicBezTo>
                      <a:lnTo>
                        <a:pt x="266605" y="0"/>
                      </a:lnTo>
                      <a:cubicBezTo>
                        <a:pt x="274510" y="0"/>
                        <a:pt x="280892" y="6382"/>
                        <a:pt x="280892" y="14288"/>
                      </a:cubicBezTo>
                      <a:cubicBezTo>
                        <a:pt x="280892" y="22193"/>
                        <a:pt x="274510" y="28575"/>
                        <a:pt x="266605" y="2857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04" name="Google Shape;4304;p327"/>
                <p:cNvSpPr/>
                <p:nvPr/>
              </p:nvSpPr>
              <p:spPr>
                <a:xfrm>
                  <a:off x="2739096" y="-840343"/>
                  <a:ext cx="57150" cy="57150"/>
                </a:xfrm>
                <a:custGeom>
                  <a:rect b="b" l="l" r="r" t="t"/>
                  <a:pathLst>
                    <a:path extrusionOk="0" h="57150" w="57150">
                      <a:moveTo>
                        <a:pt x="57150" y="28575"/>
                      </a:moveTo>
                      <a:cubicBezTo>
                        <a:pt x="57150" y="44357"/>
                        <a:pt x="44357" y="57150"/>
                        <a:pt x="28575" y="57150"/>
                      </a:cubicBezTo>
                      <a:cubicBezTo>
                        <a:pt x="12793" y="57150"/>
                        <a:pt x="0" y="44357"/>
                        <a:pt x="0" y="28575"/>
                      </a:cubicBezTo>
                      <a:cubicBezTo>
                        <a:pt x="0" y="12793"/>
                        <a:pt x="12793" y="0"/>
                        <a:pt x="28575" y="0"/>
                      </a:cubicBezTo>
                      <a:cubicBezTo>
                        <a:pt x="44357" y="0"/>
                        <a:pt x="57150" y="12793"/>
                        <a:pt x="57150" y="2857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4305" name="Google Shape;4305;p327"/>
              <p:cNvGrpSpPr/>
              <p:nvPr/>
            </p:nvGrpSpPr>
            <p:grpSpPr>
              <a:xfrm>
                <a:off x="2501066" y="-840343"/>
                <a:ext cx="647700" cy="57150"/>
                <a:chOff x="2501066" y="-840343"/>
                <a:chExt cx="647700" cy="57150"/>
              </a:xfrm>
            </p:grpSpPr>
            <p:sp>
              <p:nvSpPr>
                <p:cNvPr id="4306" name="Google Shape;4306;p327"/>
                <p:cNvSpPr/>
                <p:nvPr/>
              </p:nvSpPr>
              <p:spPr>
                <a:xfrm>
                  <a:off x="2510591" y="-818054"/>
                  <a:ext cx="638175" cy="9525"/>
                </a:xfrm>
                <a:custGeom>
                  <a:rect b="b" l="l" r="r" t="t"/>
                  <a:pathLst>
                    <a:path extrusionOk="0" h="9525" w="638175">
                      <a:moveTo>
                        <a:pt x="635127" y="9525"/>
                      </a:moveTo>
                      <a:lnTo>
                        <a:pt x="4763" y="9525"/>
                      </a:lnTo>
                      <a:cubicBezTo>
                        <a:pt x="2095" y="9525"/>
                        <a:pt x="0" y="7429"/>
                        <a:pt x="0" y="4763"/>
                      </a:cubicBezTo>
                      <a:cubicBezTo>
                        <a:pt x="0" y="2096"/>
                        <a:pt x="2095" y="0"/>
                        <a:pt x="4763" y="0"/>
                      </a:cubicBezTo>
                      <a:lnTo>
                        <a:pt x="635127" y="0"/>
                      </a:lnTo>
                      <a:cubicBezTo>
                        <a:pt x="637794" y="0"/>
                        <a:pt x="639889" y="2096"/>
                        <a:pt x="639889" y="4763"/>
                      </a:cubicBezTo>
                      <a:cubicBezTo>
                        <a:pt x="639889" y="7429"/>
                        <a:pt x="637794" y="9525"/>
                        <a:pt x="635127" y="952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07" name="Google Shape;4307;p327"/>
                <p:cNvSpPr/>
                <p:nvPr/>
              </p:nvSpPr>
              <p:spPr>
                <a:xfrm>
                  <a:off x="2501066" y="-827579"/>
                  <a:ext cx="276225" cy="28575"/>
                </a:xfrm>
                <a:custGeom>
                  <a:rect b="b" l="l" r="r" t="t"/>
                  <a:pathLst>
                    <a:path extrusionOk="0" h="28575" w="276225">
                      <a:moveTo>
                        <a:pt x="266605" y="28575"/>
                      </a:moveTo>
                      <a:lnTo>
                        <a:pt x="14288" y="28575"/>
                      </a:lnTo>
                      <a:cubicBezTo>
                        <a:pt x="6382" y="28575"/>
                        <a:pt x="0" y="22193"/>
                        <a:pt x="0" y="14288"/>
                      </a:cubicBezTo>
                      <a:cubicBezTo>
                        <a:pt x="0" y="6382"/>
                        <a:pt x="6382" y="0"/>
                        <a:pt x="14288" y="0"/>
                      </a:cubicBezTo>
                      <a:lnTo>
                        <a:pt x="266605" y="0"/>
                      </a:lnTo>
                      <a:cubicBezTo>
                        <a:pt x="274510" y="0"/>
                        <a:pt x="280892" y="6382"/>
                        <a:pt x="280892" y="14288"/>
                      </a:cubicBezTo>
                      <a:cubicBezTo>
                        <a:pt x="280892" y="22193"/>
                        <a:pt x="274510" y="28575"/>
                        <a:pt x="266605" y="2857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08" name="Google Shape;4308;p327"/>
                <p:cNvSpPr/>
                <p:nvPr/>
              </p:nvSpPr>
              <p:spPr>
                <a:xfrm>
                  <a:off x="2739096" y="-840343"/>
                  <a:ext cx="57150" cy="57150"/>
                </a:xfrm>
                <a:custGeom>
                  <a:rect b="b" l="l" r="r" t="t"/>
                  <a:pathLst>
                    <a:path extrusionOk="0" h="57150" w="57150">
                      <a:moveTo>
                        <a:pt x="57150" y="28575"/>
                      </a:moveTo>
                      <a:cubicBezTo>
                        <a:pt x="57150" y="44357"/>
                        <a:pt x="44357" y="57150"/>
                        <a:pt x="28575" y="57150"/>
                      </a:cubicBezTo>
                      <a:cubicBezTo>
                        <a:pt x="12793" y="57150"/>
                        <a:pt x="0" y="44357"/>
                        <a:pt x="0" y="28575"/>
                      </a:cubicBezTo>
                      <a:cubicBezTo>
                        <a:pt x="0" y="12793"/>
                        <a:pt x="12793" y="0"/>
                        <a:pt x="28575" y="0"/>
                      </a:cubicBezTo>
                      <a:cubicBezTo>
                        <a:pt x="44357" y="0"/>
                        <a:pt x="57150" y="12793"/>
                        <a:pt x="57150" y="2857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4309" name="Google Shape;4309;p327"/>
            <p:cNvGrpSpPr/>
            <p:nvPr/>
          </p:nvGrpSpPr>
          <p:grpSpPr>
            <a:xfrm>
              <a:off x="5348755" y="1704818"/>
              <a:ext cx="783976" cy="69174"/>
              <a:chOff x="4122316" y="-840343"/>
              <a:chExt cx="647700" cy="57150"/>
            </a:xfrm>
          </p:grpSpPr>
          <p:grpSp>
            <p:nvGrpSpPr>
              <p:cNvPr id="4310" name="Google Shape;4310;p327"/>
              <p:cNvGrpSpPr/>
              <p:nvPr/>
            </p:nvGrpSpPr>
            <p:grpSpPr>
              <a:xfrm>
                <a:off x="4122316" y="-840343"/>
                <a:ext cx="647700" cy="57150"/>
                <a:chOff x="4122316" y="-840343"/>
                <a:chExt cx="647700" cy="57150"/>
              </a:xfrm>
            </p:grpSpPr>
            <p:sp>
              <p:nvSpPr>
                <p:cNvPr id="4311" name="Google Shape;4311;p327"/>
                <p:cNvSpPr/>
                <p:nvPr/>
              </p:nvSpPr>
              <p:spPr>
                <a:xfrm>
                  <a:off x="4131841" y="-818054"/>
                  <a:ext cx="638175" cy="9525"/>
                </a:xfrm>
                <a:custGeom>
                  <a:rect b="b" l="l" r="r" t="t"/>
                  <a:pathLst>
                    <a:path extrusionOk="0" h="9525" w="638175">
                      <a:moveTo>
                        <a:pt x="635127" y="9525"/>
                      </a:moveTo>
                      <a:lnTo>
                        <a:pt x="4763" y="9525"/>
                      </a:lnTo>
                      <a:cubicBezTo>
                        <a:pt x="2096" y="9525"/>
                        <a:pt x="0" y="7429"/>
                        <a:pt x="0" y="4763"/>
                      </a:cubicBezTo>
                      <a:cubicBezTo>
                        <a:pt x="0" y="2096"/>
                        <a:pt x="2096" y="0"/>
                        <a:pt x="4763" y="0"/>
                      </a:cubicBezTo>
                      <a:lnTo>
                        <a:pt x="635127" y="0"/>
                      </a:lnTo>
                      <a:cubicBezTo>
                        <a:pt x="637794" y="0"/>
                        <a:pt x="639889" y="2096"/>
                        <a:pt x="639889" y="4763"/>
                      </a:cubicBezTo>
                      <a:cubicBezTo>
                        <a:pt x="639889" y="7429"/>
                        <a:pt x="637794" y="9525"/>
                        <a:pt x="635127" y="952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12" name="Google Shape;4312;p327"/>
                <p:cNvSpPr/>
                <p:nvPr/>
              </p:nvSpPr>
              <p:spPr>
                <a:xfrm>
                  <a:off x="4122316" y="-827579"/>
                  <a:ext cx="390525" cy="28575"/>
                </a:xfrm>
                <a:custGeom>
                  <a:rect b="b" l="l" r="r" t="t"/>
                  <a:pathLst>
                    <a:path extrusionOk="0" h="28575" w="390525">
                      <a:moveTo>
                        <a:pt x="377571" y="28575"/>
                      </a:moveTo>
                      <a:lnTo>
                        <a:pt x="14288" y="28575"/>
                      </a:lnTo>
                      <a:cubicBezTo>
                        <a:pt x="6382" y="28575"/>
                        <a:pt x="0" y="22193"/>
                        <a:pt x="0" y="14288"/>
                      </a:cubicBezTo>
                      <a:cubicBezTo>
                        <a:pt x="0" y="6382"/>
                        <a:pt x="6382" y="0"/>
                        <a:pt x="14288" y="0"/>
                      </a:cubicBezTo>
                      <a:lnTo>
                        <a:pt x="377571" y="0"/>
                      </a:lnTo>
                      <a:cubicBezTo>
                        <a:pt x="385477" y="0"/>
                        <a:pt x="391859" y="6382"/>
                        <a:pt x="391859" y="14288"/>
                      </a:cubicBezTo>
                      <a:cubicBezTo>
                        <a:pt x="391859" y="22193"/>
                        <a:pt x="385477" y="28575"/>
                        <a:pt x="377571" y="2857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13" name="Google Shape;4313;p327"/>
                <p:cNvSpPr/>
                <p:nvPr/>
              </p:nvSpPr>
              <p:spPr>
                <a:xfrm>
                  <a:off x="4473408" y="-840343"/>
                  <a:ext cx="57150" cy="57150"/>
                </a:xfrm>
                <a:custGeom>
                  <a:rect b="b" l="l" r="r" t="t"/>
                  <a:pathLst>
                    <a:path extrusionOk="0" h="57150" w="57150">
                      <a:moveTo>
                        <a:pt x="57150" y="28575"/>
                      </a:moveTo>
                      <a:cubicBezTo>
                        <a:pt x="57150" y="44357"/>
                        <a:pt x="44357" y="57150"/>
                        <a:pt x="28575" y="57150"/>
                      </a:cubicBezTo>
                      <a:cubicBezTo>
                        <a:pt x="12794" y="57150"/>
                        <a:pt x="0" y="44357"/>
                        <a:pt x="0" y="28575"/>
                      </a:cubicBezTo>
                      <a:cubicBezTo>
                        <a:pt x="0" y="12793"/>
                        <a:pt x="12794" y="0"/>
                        <a:pt x="28575" y="0"/>
                      </a:cubicBezTo>
                      <a:cubicBezTo>
                        <a:pt x="44357" y="0"/>
                        <a:pt x="57150" y="12793"/>
                        <a:pt x="57150" y="2857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4314" name="Google Shape;4314;p327"/>
              <p:cNvGrpSpPr/>
              <p:nvPr/>
            </p:nvGrpSpPr>
            <p:grpSpPr>
              <a:xfrm>
                <a:off x="4122316" y="-840343"/>
                <a:ext cx="647700" cy="57150"/>
                <a:chOff x="4122316" y="-840343"/>
                <a:chExt cx="647700" cy="57150"/>
              </a:xfrm>
            </p:grpSpPr>
            <p:sp>
              <p:nvSpPr>
                <p:cNvPr id="4315" name="Google Shape;4315;p327"/>
                <p:cNvSpPr/>
                <p:nvPr/>
              </p:nvSpPr>
              <p:spPr>
                <a:xfrm>
                  <a:off x="4131841" y="-818054"/>
                  <a:ext cx="638175" cy="9525"/>
                </a:xfrm>
                <a:custGeom>
                  <a:rect b="b" l="l" r="r" t="t"/>
                  <a:pathLst>
                    <a:path extrusionOk="0" h="9525" w="638175">
                      <a:moveTo>
                        <a:pt x="635127" y="9525"/>
                      </a:moveTo>
                      <a:lnTo>
                        <a:pt x="4763" y="9525"/>
                      </a:lnTo>
                      <a:cubicBezTo>
                        <a:pt x="2096" y="9525"/>
                        <a:pt x="0" y="7429"/>
                        <a:pt x="0" y="4763"/>
                      </a:cubicBezTo>
                      <a:cubicBezTo>
                        <a:pt x="0" y="2096"/>
                        <a:pt x="2096" y="0"/>
                        <a:pt x="4763" y="0"/>
                      </a:cubicBezTo>
                      <a:lnTo>
                        <a:pt x="635127" y="0"/>
                      </a:lnTo>
                      <a:cubicBezTo>
                        <a:pt x="637794" y="0"/>
                        <a:pt x="639889" y="2096"/>
                        <a:pt x="639889" y="4763"/>
                      </a:cubicBezTo>
                      <a:cubicBezTo>
                        <a:pt x="639889" y="7429"/>
                        <a:pt x="637794" y="9525"/>
                        <a:pt x="635127" y="952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16" name="Google Shape;4316;p327"/>
                <p:cNvSpPr/>
                <p:nvPr/>
              </p:nvSpPr>
              <p:spPr>
                <a:xfrm>
                  <a:off x="4122316" y="-827579"/>
                  <a:ext cx="390525" cy="28575"/>
                </a:xfrm>
                <a:custGeom>
                  <a:rect b="b" l="l" r="r" t="t"/>
                  <a:pathLst>
                    <a:path extrusionOk="0" h="28575" w="390525">
                      <a:moveTo>
                        <a:pt x="377571" y="28575"/>
                      </a:moveTo>
                      <a:lnTo>
                        <a:pt x="14288" y="28575"/>
                      </a:lnTo>
                      <a:cubicBezTo>
                        <a:pt x="6382" y="28575"/>
                        <a:pt x="0" y="22193"/>
                        <a:pt x="0" y="14288"/>
                      </a:cubicBezTo>
                      <a:cubicBezTo>
                        <a:pt x="0" y="6382"/>
                        <a:pt x="6382" y="0"/>
                        <a:pt x="14288" y="0"/>
                      </a:cubicBezTo>
                      <a:lnTo>
                        <a:pt x="377571" y="0"/>
                      </a:lnTo>
                      <a:cubicBezTo>
                        <a:pt x="385477" y="0"/>
                        <a:pt x="391859" y="6382"/>
                        <a:pt x="391859" y="14288"/>
                      </a:cubicBezTo>
                      <a:cubicBezTo>
                        <a:pt x="391859" y="22193"/>
                        <a:pt x="385477" y="28575"/>
                        <a:pt x="377571" y="2857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17" name="Google Shape;4317;p327"/>
                <p:cNvSpPr/>
                <p:nvPr/>
              </p:nvSpPr>
              <p:spPr>
                <a:xfrm>
                  <a:off x="4473408" y="-840343"/>
                  <a:ext cx="57150" cy="57150"/>
                </a:xfrm>
                <a:custGeom>
                  <a:rect b="b" l="l" r="r" t="t"/>
                  <a:pathLst>
                    <a:path extrusionOk="0" h="57150" w="57150">
                      <a:moveTo>
                        <a:pt x="57150" y="28575"/>
                      </a:moveTo>
                      <a:cubicBezTo>
                        <a:pt x="57150" y="44357"/>
                        <a:pt x="44357" y="57150"/>
                        <a:pt x="28575" y="57150"/>
                      </a:cubicBezTo>
                      <a:cubicBezTo>
                        <a:pt x="12794" y="57150"/>
                        <a:pt x="0" y="44357"/>
                        <a:pt x="0" y="28575"/>
                      </a:cubicBezTo>
                      <a:cubicBezTo>
                        <a:pt x="0" y="12793"/>
                        <a:pt x="12794" y="0"/>
                        <a:pt x="28575" y="0"/>
                      </a:cubicBezTo>
                      <a:cubicBezTo>
                        <a:pt x="44357" y="0"/>
                        <a:pt x="57150" y="12793"/>
                        <a:pt x="57150" y="2857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4318" name="Google Shape;4318;p327"/>
            <p:cNvGrpSpPr/>
            <p:nvPr/>
          </p:nvGrpSpPr>
          <p:grpSpPr>
            <a:xfrm>
              <a:off x="6844488" y="714128"/>
              <a:ext cx="502936" cy="559921"/>
              <a:chOff x="546822" y="-3050905"/>
              <a:chExt cx="753237" cy="838581"/>
            </a:xfrm>
          </p:grpSpPr>
          <p:grpSp>
            <p:nvGrpSpPr>
              <p:cNvPr id="4319" name="Google Shape;4319;p327"/>
              <p:cNvGrpSpPr/>
              <p:nvPr/>
            </p:nvGrpSpPr>
            <p:grpSpPr>
              <a:xfrm>
                <a:off x="546822" y="-2736866"/>
                <a:ext cx="95250" cy="524161"/>
                <a:chOff x="546822" y="-2736866"/>
                <a:chExt cx="95250" cy="524161"/>
              </a:xfrm>
            </p:grpSpPr>
            <p:sp>
              <p:nvSpPr>
                <p:cNvPr id="4320" name="Google Shape;4320;p327"/>
                <p:cNvSpPr/>
                <p:nvPr/>
              </p:nvSpPr>
              <p:spPr>
                <a:xfrm>
                  <a:off x="546822" y="-2736866"/>
                  <a:ext cx="95250" cy="523875"/>
                </a:xfrm>
                <a:custGeom>
                  <a:rect b="b" l="l" r="r" t="t"/>
                  <a:pathLst>
                    <a:path extrusionOk="0" h="523875" w="95250">
                      <a:moveTo>
                        <a:pt x="104108" y="525304"/>
                      </a:moveTo>
                      <a:lnTo>
                        <a:pt x="0" y="525304"/>
                      </a:lnTo>
                      <a:lnTo>
                        <a:pt x="0" y="512445"/>
                      </a:lnTo>
                      <a:lnTo>
                        <a:pt x="104108" y="512445"/>
                      </a:lnTo>
                      <a:lnTo>
                        <a:pt x="104108" y="525304"/>
                      </a:lnTo>
                      <a:close/>
                      <a:moveTo>
                        <a:pt x="104108" y="499682"/>
                      </a:moveTo>
                      <a:lnTo>
                        <a:pt x="0" y="499682"/>
                      </a:lnTo>
                      <a:lnTo>
                        <a:pt x="0" y="486823"/>
                      </a:lnTo>
                      <a:lnTo>
                        <a:pt x="104108" y="486823"/>
                      </a:lnTo>
                      <a:lnTo>
                        <a:pt x="104108" y="499682"/>
                      </a:lnTo>
                      <a:close/>
                      <a:moveTo>
                        <a:pt x="104108" y="474059"/>
                      </a:moveTo>
                      <a:lnTo>
                        <a:pt x="0" y="474059"/>
                      </a:lnTo>
                      <a:lnTo>
                        <a:pt x="0" y="461201"/>
                      </a:lnTo>
                      <a:lnTo>
                        <a:pt x="104108" y="461201"/>
                      </a:lnTo>
                      <a:lnTo>
                        <a:pt x="104108" y="474059"/>
                      </a:lnTo>
                      <a:close/>
                      <a:moveTo>
                        <a:pt x="104108" y="448437"/>
                      </a:moveTo>
                      <a:lnTo>
                        <a:pt x="0" y="448437"/>
                      </a:lnTo>
                      <a:lnTo>
                        <a:pt x="0" y="435578"/>
                      </a:lnTo>
                      <a:lnTo>
                        <a:pt x="104108" y="435578"/>
                      </a:lnTo>
                      <a:lnTo>
                        <a:pt x="104108" y="448437"/>
                      </a:lnTo>
                      <a:close/>
                      <a:moveTo>
                        <a:pt x="104108" y="422815"/>
                      </a:moveTo>
                      <a:lnTo>
                        <a:pt x="0" y="422815"/>
                      </a:lnTo>
                      <a:lnTo>
                        <a:pt x="0" y="409956"/>
                      </a:lnTo>
                      <a:lnTo>
                        <a:pt x="104108" y="409956"/>
                      </a:lnTo>
                      <a:lnTo>
                        <a:pt x="104108" y="422815"/>
                      </a:lnTo>
                      <a:close/>
                      <a:moveTo>
                        <a:pt x="104108" y="397193"/>
                      </a:moveTo>
                      <a:lnTo>
                        <a:pt x="0" y="397193"/>
                      </a:lnTo>
                      <a:lnTo>
                        <a:pt x="0" y="384334"/>
                      </a:lnTo>
                      <a:lnTo>
                        <a:pt x="104108" y="384334"/>
                      </a:lnTo>
                      <a:lnTo>
                        <a:pt x="104108" y="397193"/>
                      </a:lnTo>
                      <a:close/>
                      <a:moveTo>
                        <a:pt x="104108" y="371570"/>
                      </a:moveTo>
                      <a:lnTo>
                        <a:pt x="0" y="371570"/>
                      </a:lnTo>
                      <a:lnTo>
                        <a:pt x="0" y="358712"/>
                      </a:lnTo>
                      <a:lnTo>
                        <a:pt x="104108" y="358712"/>
                      </a:lnTo>
                      <a:lnTo>
                        <a:pt x="104108" y="371570"/>
                      </a:lnTo>
                      <a:close/>
                      <a:moveTo>
                        <a:pt x="104108" y="345948"/>
                      </a:moveTo>
                      <a:lnTo>
                        <a:pt x="0" y="345948"/>
                      </a:lnTo>
                      <a:lnTo>
                        <a:pt x="0" y="333089"/>
                      </a:lnTo>
                      <a:lnTo>
                        <a:pt x="104108" y="333089"/>
                      </a:lnTo>
                      <a:lnTo>
                        <a:pt x="104108" y="345948"/>
                      </a:lnTo>
                      <a:close/>
                      <a:moveTo>
                        <a:pt x="104108" y="320326"/>
                      </a:moveTo>
                      <a:lnTo>
                        <a:pt x="0" y="320326"/>
                      </a:lnTo>
                      <a:lnTo>
                        <a:pt x="0" y="307467"/>
                      </a:lnTo>
                      <a:lnTo>
                        <a:pt x="104108" y="307467"/>
                      </a:lnTo>
                      <a:lnTo>
                        <a:pt x="104108" y="320326"/>
                      </a:lnTo>
                      <a:close/>
                      <a:moveTo>
                        <a:pt x="104108" y="294704"/>
                      </a:moveTo>
                      <a:lnTo>
                        <a:pt x="0" y="294704"/>
                      </a:lnTo>
                      <a:lnTo>
                        <a:pt x="0" y="281845"/>
                      </a:lnTo>
                      <a:lnTo>
                        <a:pt x="104108" y="281845"/>
                      </a:lnTo>
                      <a:lnTo>
                        <a:pt x="104108" y="294704"/>
                      </a:lnTo>
                      <a:close/>
                      <a:moveTo>
                        <a:pt x="104108" y="269081"/>
                      </a:moveTo>
                      <a:lnTo>
                        <a:pt x="0" y="269081"/>
                      </a:lnTo>
                      <a:lnTo>
                        <a:pt x="0" y="256223"/>
                      </a:lnTo>
                      <a:lnTo>
                        <a:pt x="104108" y="256223"/>
                      </a:lnTo>
                      <a:lnTo>
                        <a:pt x="104108" y="269081"/>
                      </a:lnTo>
                      <a:close/>
                      <a:moveTo>
                        <a:pt x="104108" y="243459"/>
                      </a:moveTo>
                      <a:lnTo>
                        <a:pt x="0" y="243459"/>
                      </a:lnTo>
                      <a:lnTo>
                        <a:pt x="0" y="230600"/>
                      </a:lnTo>
                      <a:lnTo>
                        <a:pt x="104108" y="230600"/>
                      </a:lnTo>
                      <a:lnTo>
                        <a:pt x="104108" y="243459"/>
                      </a:lnTo>
                      <a:close/>
                      <a:moveTo>
                        <a:pt x="104108" y="217837"/>
                      </a:moveTo>
                      <a:lnTo>
                        <a:pt x="0" y="217837"/>
                      </a:lnTo>
                      <a:lnTo>
                        <a:pt x="0" y="204978"/>
                      </a:lnTo>
                      <a:lnTo>
                        <a:pt x="104108" y="204978"/>
                      </a:lnTo>
                      <a:lnTo>
                        <a:pt x="104108" y="217837"/>
                      </a:lnTo>
                      <a:close/>
                      <a:moveTo>
                        <a:pt x="104108" y="192215"/>
                      </a:moveTo>
                      <a:lnTo>
                        <a:pt x="0" y="192215"/>
                      </a:lnTo>
                      <a:lnTo>
                        <a:pt x="0" y="179356"/>
                      </a:lnTo>
                      <a:lnTo>
                        <a:pt x="104108" y="179356"/>
                      </a:lnTo>
                      <a:lnTo>
                        <a:pt x="104108" y="192215"/>
                      </a:lnTo>
                      <a:close/>
                      <a:moveTo>
                        <a:pt x="104108" y="166592"/>
                      </a:moveTo>
                      <a:lnTo>
                        <a:pt x="0" y="166592"/>
                      </a:lnTo>
                      <a:lnTo>
                        <a:pt x="0" y="153734"/>
                      </a:lnTo>
                      <a:lnTo>
                        <a:pt x="104108" y="153734"/>
                      </a:lnTo>
                      <a:lnTo>
                        <a:pt x="104108" y="166592"/>
                      </a:lnTo>
                      <a:close/>
                      <a:moveTo>
                        <a:pt x="104108" y="140970"/>
                      </a:moveTo>
                      <a:lnTo>
                        <a:pt x="0" y="140970"/>
                      </a:lnTo>
                      <a:lnTo>
                        <a:pt x="0" y="128111"/>
                      </a:lnTo>
                      <a:lnTo>
                        <a:pt x="104108" y="128111"/>
                      </a:lnTo>
                      <a:lnTo>
                        <a:pt x="104108" y="140970"/>
                      </a:lnTo>
                      <a:close/>
                      <a:moveTo>
                        <a:pt x="104108" y="115348"/>
                      </a:moveTo>
                      <a:lnTo>
                        <a:pt x="0" y="115348"/>
                      </a:lnTo>
                      <a:lnTo>
                        <a:pt x="0" y="102489"/>
                      </a:lnTo>
                      <a:lnTo>
                        <a:pt x="104108" y="102489"/>
                      </a:lnTo>
                      <a:lnTo>
                        <a:pt x="104108" y="115348"/>
                      </a:lnTo>
                      <a:close/>
                      <a:moveTo>
                        <a:pt x="104108" y="89726"/>
                      </a:moveTo>
                      <a:lnTo>
                        <a:pt x="0" y="89726"/>
                      </a:lnTo>
                      <a:lnTo>
                        <a:pt x="0" y="76867"/>
                      </a:lnTo>
                      <a:lnTo>
                        <a:pt x="104108" y="76867"/>
                      </a:lnTo>
                      <a:lnTo>
                        <a:pt x="104108" y="89726"/>
                      </a:lnTo>
                      <a:close/>
                      <a:moveTo>
                        <a:pt x="104108" y="64103"/>
                      </a:moveTo>
                      <a:lnTo>
                        <a:pt x="0" y="64103"/>
                      </a:lnTo>
                      <a:lnTo>
                        <a:pt x="0" y="51245"/>
                      </a:lnTo>
                      <a:lnTo>
                        <a:pt x="104108" y="51245"/>
                      </a:lnTo>
                      <a:lnTo>
                        <a:pt x="104108" y="64103"/>
                      </a:lnTo>
                      <a:close/>
                      <a:moveTo>
                        <a:pt x="104108" y="38481"/>
                      </a:moveTo>
                      <a:lnTo>
                        <a:pt x="0" y="38481"/>
                      </a:lnTo>
                      <a:lnTo>
                        <a:pt x="0" y="25622"/>
                      </a:lnTo>
                      <a:lnTo>
                        <a:pt x="104108" y="25622"/>
                      </a:lnTo>
                      <a:lnTo>
                        <a:pt x="104108" y="38481"/>
                      </a:lnTo>
                      <a:close/>
                      <a:moveTo>
                        <a:pt x="104108" y="12859"/>
                      </a:moveTo>
                      <a:lnTo>
                        <a:pt x="0" y="12859"/>
                      </a:lnTo>
                      <a:lnTo>
                        <a:pt x="0" y="0"/>
                      </a:lnTo>
                      <a:lnTo>
                        <a:pt x="104108" y="0"/>
                      </a:lnTo>
                      <a:lnTo>
                        <a:pt x="104108" y="12859"/>
                      </a:ln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21" name="Google Shape;4321;p327"/>
                <p:cNvSpPr/>
                <p:nvPr/>
              </p:nvSpPr>
              <p:spPr>
                <a:xfrm>
                  <a:off x="546822" y="-2736580"/>
                  <a:ext cx="95250" cy="523875"/>
                </a:xfrm>
                <a:custGeom>
                  <a:rect b="b" l="l" r="r" t="t"/>
                  <a:pathLst>
                    <a:path extrusionOk="0" h="523875" w="95250">
                      <a:moveTo>
                        <a:pt x="104108" y="525304"/>
                      </a:moveTo>
                      <a:lnTo>
                        <a:pt x="0" y="525304"/>
                      </a:lnTo>
                      <a:lnTo>
                        <a:pt x="0" y="512445"/>
                      </a:lnTo>
                      <a:lnTo>
                        <a:pt x="104108" y="512445"/>
                      </a:lnTo>
                      <a:lnTo>
                        <a:pt x="104108" y="525304"/>
                      </a:lnTo>
                      <a:close/>
                      <a:moveTo>
                        <a:pt x="104108" y="499682"/>
                      </a:moveTo>
                      <a:lnTo>
                        <a:pt x="0" y="499682"/>
                      </a:lnTo>
                      <a:lnTo>
                        <a:pt x="0" y="486823"/>
                      </a:lnTo>
                      <a:lnTo>
                        <a:pt x="104108" y="486823"/>
                      </a:lnTo>
                      <a:lnTo>
                        <a:pt x="104108" y="499682"/>
                      </a:lnTo>
                      <a:close/>
                      <a:moveTo>
                        <a:pt x="104108" y="474059"/>
                      </a:moveTo>
                      <a:lnTo>
                        <a:pt x="0" y="474059"/>
                      </a:lnTo>
                      <a:lnTo>
                        <a:pt x="0" y="461201"/>
                      </a:lnTo>
                      <a:lnTo>
                        <a:pt x="104108" y="461201"/>
                      </a:lnTo>
                      <a:lnTo>
                        <a:pt x="104108" y="474059"/>
                      </a:lnTo>
                      <a:close/>
                      <a:moveTo>
                        <a:pt x="104108" y="448437"/>
                      </a:moveTo>
                      <a:lnTo>
                        <a:pt x="0" y="448437"/>
                      </a:lnTo>
                      <a:lnTo>
                        <a:pt x="0" y="435578"/>
                      </a:lnTo>
                      <a:lnTo>
                        <a:pt x="104108" y="435578"/>
                      </a:lnTo>
                      <a:lnTo>
                        <a:pt x="104108" y="448437"/>
                      </a:lnTo>
                      <a:close/>
                      <a:moveTo>
                        <a:pt x="104108" y="422815"/>
                      </a:moveTo>
                      <a:lnTo>
                        <a:pt x="0" y="422815"/>
                      </a:lnTo>
                      <a:lnTo>
                        <a:pt x="0" y="409956"/>
                      </a:lnTo>
                      <a:lnTo>
                        <a:pt x="104108" y="409956"/>
                      </a:lnTo>
                      <a:lnTo>
                        <a:pt x="104108" y="422815"/>
                      </a:lnTo>
                      <a:close/>
                      <a:moveTo>
                        <a:pt x="104108" y="397193"/>
                      </a:moveTo>
                      <a:lnTo>
                        <a:pt x="0" y="397193"/>
                      </a:lnTo>
                      <a:lnTo>
                        <a:pt x="0" y="384334"/>
                      </a:lnTo>
                      <a:lnTo>
                        <a:pt x="104108" y="384334"/>
                      </a:lnTo>
                      <a:lnTo>
                        <a:pt x="104108" y="397193"/>
                      </a:lnTo>
                      <a:close/>
                      <a:moveTo>
                        <a:pt x="104108" y="371570"/>
                      </a:moveTo>
                      <a:lnTo>
                        <a:pt x="0" y="371570"/>
                      </a:lnTo>
                      <a:lnTo>
                        <a:pt x="0" y="358712"/>
                      </a:lnTo>
                      <a:lnTo>
                        <a:pt x="104108" y="358712"/>
                      </a:lnTo>
                      <a:lnTo>
                        <a:pt x="104108" y="371570"/>
                      </a:lnTo>
                      <a:close/>
                      <a:moveTo>
                        <a:pt x="104108" y="345948"/>
                      </a:moveTo>
                      <a:lnTo>
                        <a:pt x="0" y="345948"/>
                      </a:lnTo>
                      <a:lnTo>
                        <a:pt x="0" y="333089"/>
                      </a:lnTo>
                      <a:lnTo>
                        <a:pt x="104108" y="333089"/>
                      </a:lnTo>
                      <a:lnTo>
                        <a:pt x="104108" y="345948"/>
                      </a:lnTo>
                      <a:close/>
                      <a:moveTo>
                        <a:pt x="104108" y="320326"/>
                      </a:moveTo>
                      <a:lnTo>
                        <a:pt x="0" y="320326"/>
                      </a:lnTo>
                      <a:lnTo>
                        <a:pt x="0" y="307467"/>
                      </a:lnTo>
                      <a:lnTo>
                        <a:pt x="104108" y="307467"/>
                      </a:lnTo>
                      <a:lnTo>
                        <a:pt x="104108" y="320326"/>
                      </a:lnTo>
                      <a:close/>
                      <a:moveTo>
                        <a:pt x="104108" y="294704"/>
                      </a:moveTo>
                      <a:lnTo>
                        <a:pt x="0" y="294704"/>
                      </a:lnTo>
                      <a:lnTo>
                        <a:pt x="0" y="281845"/>
                      </a:lnTo>
                      <a:lnTo>
                        <a:pt x="104108" y="281845"/>
                      </a:lnTo>
                      <a:lnTo>
                        <a:pt x="104108" y="294704"/>
                      </a:lnTo>
                      <a:close/>
                      <a:moveTo>
                        <a:pt x="104108" y="269081"/>
                      </a:moveTo>
                      <a:lnTo>
                        <a:pt x="0" y="269081"/>
                      </a:lnTo>
                      <a:lnTo>
                        <a:pt x="0" y="256223"/>
                      </a:lnTo>
                      <a:lnTo>
                        <a:pt x="104108" y="256223"/>
                      </a:lnTo>
                      <a:lnTo>
                        <a:pt x="104108" y="269081"/>
                      </a:lnTo>
                      <a:close/>
                      <a:moveTo>
                        <a:pt x="104108" y="243459"/>
                      </a:moveTo>
                      <a:lnTo>
                        <a:pt x="0" y="243459"/>
                      </a:lnTo>
                      <a:lnTo>
                        <a:pt x="0" y="230600"/>
                      </a:lnTo>
                      <a:lnTo>
                        <a:pt x="104108" y="230600"/>
                      </a:lnTo>
                      <a:lnTo>
                        <a:pt x="104108" y="243459"/>
                      </a:lnTo>
                      <a:close/>
                      <a:moveTo>
                        <a:pt x="104108" y="217837"/>
                      </a:moveTo>
                      <a:lnTo>
                        <a:pt x="0" y="217837"/>
                      </a:lnTo>
                      <a:lnTo>
                        <a:pt x="0" y="204978"/>
                      </a:lnTo>
                      <a:lnTo>
                        <a:pt x="104108" y="204978"/>
                      </a:lnTo>
                      <a:lnTo>
                        <a:pt x="104108" y="217837"/>
                      </a:lnTo>
                      <a:close/>
                      <a:moveTo>
                        <a:pt x="104108" y="192215"/>
                      </a:moveTo>
                      <a:lnTo>
                        <a:pt x="0" y="192215"/>
                      </a:lnTo>
                      <a:lnTo>
                        <a:pt x="0" y="179356"/>
                      </a:lnTo>
                      <a:lnTo>
                        <a:pt x="104108" y="179356"/>
                      </a:lnTo>
                      <a:lnTo>
                        <a:pt x="104108" y="192215"/>
                      </a:lnTo>
                      <a:close/>
                      <a:moveTo>
                        <a:pt x="104108" y="166592"/>
                      </a:moveTo>
                      <a:lnTo>
                        <a:pt x="0" y="166592"/>
                      </a:lnTo>
                      <a:lnTo>
                        <a:pt x="0" y="153734"/>
                      </a:lnTo>
                      <a:lnTo>
                        <a:pt x="104108" y="153734"/>
                      </a:lnTo>
                      <a:lnTo>
                        <a:pt x="104108" y="166592"/>
                      </a:lnTo>
                      <a:close/>
                      <a:moveTo>
                        <a:pt x="104108" y="140970"/>
                      </a:moveTo>
                      <a:lnTo>
                        <a:pt x="0" y="140970"/>
                      </a:lnTo>
                      <a:lnTo>
                        <a:pt x="0" y="128111"/>
                      </a:lnTo>
                      <a:lnTo>
                        <a:pt x="104108" y="128111"/>
                      </a:lnTo>
                      <a:lnTo>
                        <a:pt x="104108" y="140970"/>
                      </a:lnTo>
                      <a:close/>
                      <a:moveTo>
                        <a:pt x="104108" y="115348"/>
                      </a:moveTo>
                      <a:lnTo>
                        <a:pt x="0" y="115348"/>
                      </a:lnTo>
                      <a:lnTo>
                        <a:pt x="0" y="102489"/>
                      </a:lnTo>
                      <a:lnTo>
                        <a:pt x="104108" y="102489"/>
                      </a:lnTo>
                      <a:lnTo>
                        <a:pt x="104108" y="115348"/>
                      </a:lnTo>
                      <a:close/>
                      <a:moveTo>
                        <a:pt x="104108" y="89726"/>
                      </a:moveTo>
                      <a:lnTo>
                        <a:pt x="0" y="89726"/>
                      </a:lnTo>
                      <a:lnTo>
                        <a:pt x="0" y="76867"/>
                      </a:lnTo>
                      <a:lnTo>
                        <a:pt x="104108" y="76867"/>
                      </a:lnTo>
                      <a:lnTo>
                        <a:pt x="104108" y="89726"/>
                      </a:lnTo>
                      <a:close/>
                      <a:moveTo>
                        <a:pt x="104108" y="64103"/>
                      </a:moveTo>
                      <a:lnTo>
                        <a:pt x="0" y="64103"/>
                      </a:lnTo>
                      <a:lnTo>
                        <a:pt x="0" y="51245"/>
                      </a:lnTo>
                      <a:lnTo>
                        <a:pt x="104108" y="51245"/>
                      </a:lnTo>
                      <a:lnTo>
                        <a:pt x="104108" y="64103"/>
                      </a:lnTo>
                      <a:close/>
                      <a:moveTo>
                        <a:pt x="104108" y="38481"/>
                      </a:moveTo>
                      <a:lnTo>
                        <a:pt x="0" y="38481"/>
                      </a:lnTo>
                      <a:lnTo>
                        <a:pt x="0" y="25622"/>
                      </a:lnTo>
                      <a:lnTo>
                        <a:pt x="104108" y="25622"/>
                      </a:lnTo>
                      <a:lnTo>
                        <a:pt x="104108" y="38481"/>
                      </a:lnTo>
                      <a:close/>
                      <a:moveTo>
                        <a:pt x="104108" y="12859"/>
                      </a:moveTo>
                      <a:lnTo>
                        <a:pt x="0" y="12859"/>
                      </a:lnTo>
                      <a:lnTo>
                        <a:pt x="0" y="0"/>
                      </a:lnTo>
                      <a:lnTo>
                        <a:pt x="104108" y="0"/>
                      </a:lnTo>
                      <a:lnTo>
                        <a:pt x="104108" y="12859"/>
                      </a:ln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4322" name="Google Shape;4322;p327"/>
              <p:cNvGrpSpPr/>
              <p:nvPr/>
            </p:nvGrpSpPr>
            <p:grpSpPr>
              <a:xfrm>
                <a:off x="766183" y="-2869930"/>
                <a:ext cx="95250" cy="657225"/>
                <a:chOff x="766183" y="-2869930"/>
                <a:chExt cx="95250" cy="657225"/>
              </a:xfrm>
            </p:grpSpPr>
            <p:sp>
              <p:nvSpPr>
                <p:cNvPr id="4323" name="Google Shape;4323;p327"/>
                <p:cNvSpPr/>
                <p:nvPr/>
              </p:nvSpPr>
              <p:spPr>
                <a:xfrm>
                  <a:off x="766183" y="-2869930"/>
                  <a:ext cx="95250" cy="657225"/>
                </a:xfrm>
                <a:custGeom>
                  <a:rect b="b" l="l" r="r" t="t"/>
                  <a:pathLst>
                    <a:path extrusionOk="0" h="657225" w="95250">
                      <a:moveTo>
                        <a:pt x="104108" y="658273"/>
                      </a:moveTo>
                      <a:lnTo>
                        <a:pt x="0" y="658273"/>
                      </a:lnTo>
                      <a:lnTo>
                        <a:pt x="0" y="645319"/>
                      </a:lnTo>
                      <a:lnTo>
                        <a:pt x="104108" y="645319"/>
                      </a:lnTo>
                      <a:lnTo>
                        <a:pt x="104108" y="658273"/>
                      </a:lnTo>
                      <a:close/>
                      <a:moveTo>
                        <a:pt x="104108" y="632460"/>
                      </a:moveTo>
                      <a:lnTo>
                        <a:pt x="0" y="632460"/>
                      </a:lnTo>
                      <a:lnTo>
                        <a:pt x="0" y="619506"/>
                      </a:lnTo>
                      <a:lnTo>
                        <a:pt x="104108" y="619506"/>
                      </a:lnTo>
                      <a:lnTo>
                        <a:pt x="104108" y="632460"/>
                      </a:lnTo>
                      <a:close/>
                      <a:moveTo>
                        <a:pt x="104108" y="606647"/>
                      </a:moveTo>
                      <a:lnTo>
                        <a:pt x="0" y="606647"/>
                      </a:lnTo>
                      <a:lnTo>
                        <a:pt x="0" y="593693"/>
                      </a:lnTo>
                      <a:lnTo>
                        <a:pt x="104108" y="593693"/>
                      </a:lnTo>
                      <a:lnTo>
                        <a:pt x="104108" y="606647"/>
                      </a:lnTo>
                      <a:close/>
                      <a:moveTo>
                        <a:pt x="104108" y="580835"/>
                      </a:moveTo>
                      <a:lnTo>
                        <a:pt x="0" y="580835"/>
                      </a:lnTo>
                      <a:lnTo>
                        <a:pt x="0" y="567881"/>
                      </a:lnTo>
                      <a:lnTo>
                        <a:pt x="104108" y="567881"/>
                      </a:lnTo>
                      <a:lnTo>
                        <a:pt x="104108" y="580835"/>
                      </a:lnTo>
                      <a:close/>
                      <a:moveTo>
                        <a:pt x="104108" y="555022"/>
                      </a:moveTo>
                      <a:lnTo>
                        <a:pt x="0" y="555022"/>
                      </a:lnTo>
                      <a:lnTo>
                        <a:pt x="0" y="542068"/>
                      </a:lnTo>
                      <a:lnTo>
                        <a:pt x="104108" y="542068"/>
                      </a:lnTo>
                      <a:lnTo>
                        <a:pt x="104108" y="555022"/>
                      </a:lnTo>
                      <a:close/>
                      <a:moveTo>
                        <a:pt x="104108" y="529209"/>
                      </a:moveTo>
                      <a:lnTo>
                        <a:pt x="0" y="529209"/>
                      </a:lnTo>
                      <a:lnTo>
                        <a:pt x="0" y="516255"/>
                      </a:lnTo>
                      <a:lnTo>
                        <a:pt x="104108" y="516255"/>
                      </a:lnTo>
                      <a:lnTo>
                        <a:pt x="104108" y="529209"/>
                      </a:lnTo>
                      <a:close/>
                      <a:moveTo>
                        <a:pt x="104108" y="503396"/>
                      </a:moveTo>
                      <a:lnTo>
                        <a:pt x="0" y="503396"/>
                      </a:lnTo>
                      <a:lnTo>
                        <a:pt x="0" y="490442"/>
                      </a:lnTo>
                      <a:lnTo>
                        <a:pt x="104108" y="490442"/>
                      </a:lnTo>
                      <a:lnTo>
                        <a:pt x="104108" y="503396"/>
                      </a:lnTo>
                      <a:close/>
                      <a:moveTo>
                        <a:pt x="104108" y="477584"/>
                      </a:moveTo>
                      <a:lnTo>
                        <a:pt x="0" y="477584"/>
                      </a:lnTo>
                      <a:lnTo>
                        <a:pt x="0" y="464630"/>
                      </a:lnTo>
                      <a:lnTo>
                        <a:pt x="104108" y="464630"/>
                      </a:lnTo>
                      <a:lnTo>
                        <a:pt x="104108" y="477584"/>
                      </a:lnTo>
                      <a:close/>
                      <a:moveTo>
                        <a:pt x="104108" y="451771"/>
                      </a:moveTo>
                      <a:lnTo>
                        <a:pt x="0" y="451771"/>
                      </a:lnTo>
                      <a:lnTo>
                        <a:pt x="0" y="438817"/>
                      </a:lnTo>
                      <a:lnTo>
                        <a:pt x="104108" y="438817"/>
                      </a:lnTo>
                      <a:lnTo>
                        <a:pt x="104108" y="451771"/>
                      </a:lnTo>
                      <a:close/>
                      <a:moveTo>
                        <a:pt x="104108" y="425958"/>
                      </a:moveTo>
                      <a:lnTo>
                        <a:pt x="0" y="425958"/>
                      </a:lnTo>
                      <a:lnTo>
                        <a:pt x="0" y="413004"/>
                      </a:lnTo>
                      <a:lnTo>
                        <a:pt x="104108" y="413004"/>
                      </a:lnTo>
                      <a:lnTo>
                        <a:pt x="104108" y="425958"/>
                      </a:lnTo>
                      <a:close/>
                      <a:moveTo>
                        <a:pt x="104108" y="400145"/>
                      </a:moveTo>
                      <a:lnTo>
                        <a:pt x="0" y="400145"/>
                      </a:lnTo>
                      <a:lnTo>
                        <a:pt x="0" y="387191"/>
                      </a:lnTo>
                      <a:lnTo>
                        <a:pt x="104108" y="387191"/>
                      </a:lnTo>
                      <a:lnTo>
                        <a:pt x="104108" y="400145"/>
                      </a:lnTo>
                      <a:close/>
                      <a:moveTo>
                        <a:pt x="104108" y="374333"/>
                      </a:moveTo>
                      <a:lnTo>
                        <a:pt x="0" y="374333"/>
                      </a:lnTo>
                      <a:lnTo>
                        <a:pt x="0" y="361379"/>
                      </a:lnTo>
                      <a:lnTo>
                        <a:pt x="104108" y="361379"/>
                      </a:lnTo>
                      <a:lnTo>
                        <a:pt x="104108" y="374333"/>
                      </a:lnTo>
                      <a:close/>
                      <a:moveTo>
                        <a:pt x="104108" y="348520"/>
                      </a:moveTo>
                      <a:lnTo>
                        <a:pt x="0" y="348520"/>
                      </a:lnTo>
                      <a:lnTo>
                        <a:pt x="0" y="335566"/>
                      </a:lnTo>
                      <a:lnTo>
                        <a:pt x="104108" y="335566"/>
                      </a:lnTo>
                      <a:lnTo>
                        <a:pt x="104108" y="348520"/>
                      </a:lnTo>
                      <a:close/>
                      <a:moveTo>
                        <a:pt x="104108" y="322707"/>
                      </a:moveTo>
                      <a:lnTo>
                        <a:pt x="0" y="322707"/>
                      </a:lnTo>
                      <a:lnTo>
                        <a:pt x="0" y="309753"/>
                      </a:lnTo>
                      <a:lnTo>
                        <a:pt x="104108" y="309753"/>
                      </a:lnTo>
                      <a:lnTo>
                        <a:pt x="104108" y="322707"/>
                      </a:lnTo>
                      <a:close/>
                      <a:moveTo>
                        <a:pt x="104108" y="296894"/>
                      </a:moveTo>
                      <a:lnTo>
                        <a:pt x="0" y="296894"/>
                      </a:lnTo>
                      <a:lnTo>
                        <a:pt x="0" y="283940"/>
                      </a:lnTo>
                      <a:lnTo>
                        <a:pt x="104108" y="283940"/>
                      </a:lnTo>
                      <a:lnTo>
                        <a:pt x="104108" y="296894"/>
                      </a:lnTo>
                      <a:close/>
                      <a:moveTo>
                        <a:pt x="104108" y="271082"/>
                      </a:moveTo>
                      <a:lnTo>
                        <a:pt x="0" y="271082"/>
                      </a:lnTo>
                      <a:lnTo>
                        <a:pt x="0" y="258128"/>
                      </a:lnTo>
                      <a:lnTo>
                        <a:pt x="104108" y="258128"/>
                      </a:lnTo>
                      <a:lnTo>
                        <a:pt x="104108" y="271082"/>
                      </a:lnTo>
                      <a:close/>
                      <a:moveTo>
                        <a:pt x="104108" y="245269"/>
                      </a:moveTo>
                      <a:lnTo>
                        <a:pt x="0" y="245269"/>
                      </a:lnTo>
                      <a:lnTo>
                        <a:pt x="0" y="232315"/>
                      </a:lnTo>
                      <a:lnTo>
                        <a:pt x="104108" y="232315"/>
                      </a:lnTo>
                      <a:lnTo>
                        <a:pt x="104108" y="245269"/>
                      </a:lnTo>
                      <a:close/>
                      <a:moveTo>
                        <a:pt x="104108" y="219456"/>
                      </a:moveTo>
                      <a:lnTo>
                        <a:pt x="0" y="219456"/>
                      </a:lnTo>
                      <a:lnTo>
                        <a:pt x="0" y="206502"/>
                      </a:lnTo>
                      <a:lnTo>
                        <a:pt x="104108" y="206502"/>
                      </a:lnTo>
                      <a:lnTo>
                        <a:pt x="104108" y="219456"/>
                      </a:lnTo>
                      <a:close/>
                      <a:moveTo>
                        <a:pt x="104108" y="193643"/>
                      </a:moveTo>
                      <a:lnTo>
                        <a:pt x="0" y="193643"/>
                      </a:lnTo>
                      <a:lnTo>
                        <a:pt x="0" y="180689"/>
                      </a:lnTo>
                      <a:lnTo>
                        <a:pt x="104108" y="180689"/>
                      </a:lnTo>
                      <a:lnTo>
                        <a:pt x="104108" y="193643"/>
                      </a:lnTo>
                      <a:close/>
                      <a:moveTo>
                        <a:pt x="104108" y="167831"/>
                      </a:moveTo>
                      <a:lnTo>
                        <a:pt x="0" y="167831"/>
                      </a:lnTo>
                      <a:lnTo>
                        <a:pt x="0" y="154877"/>
                      </a:lnTo>
                      <a:lnTo>
                        <a:pt x="104108" y="154877"/>
                      </a:lnTo>
                      <a:lnTo>
                        <a:pt x="104108" y="167831"/>
                      </a:lnTo>
                      <a:close/>
                      <a:moveTo>
                        <a:pt x="104108" y="142018"/>
                      </a:moveTo>
                      <a:lnTo>
                        <a:pt x="0" y="142018"/>
                      </a:lnTo>
                      <a:lnTo>
                        <a:pt x="0" y="129064"/>
                      </a:lnTo>
                      <a:lnTo>
                        <a:pt x="104108" y="129064"/>
                      </a:lnTo>
                      <a:lnTo>
                        <a:pt x="104108" y="142018"/>
                      </a:lnTo>
                      <a:close/>
                      <a:moveTo>
                        <a:pt x="104108" y="116205"/>
                      </a:moveTo>
                      <a:lnTo>
                        <a:pt x="0" y="116205"/>
                      </a:lnTo>
                      <a:lnTo>
                        <a:pt x="0" y="103251"/>
                      </a:lnTo>
                      <a:lnTo>
                        <a:pt x="104108" y="103251"/>
                      </a:lnTo>
                      <a:lnTo>
                        <a:pt x="104108" y="116205"/>
                      </a:lnTo>
                      <a:close/>
                      <a:moveTo>
                        <a:pt x="104108" y="90392"/>
                      </a:moveTo>
                      <a:lnTo>
                        <a:pt x="0" y="90392"/>
                      </a:lnTo>
                      <a:lnTo>
                        <a:pt x="0" y="77438"/>
                      </a:lnTo>
                      <a:lnTo>
                        <a:pt x="104108" y="77438"/>
                      </a:lnTo>
                      <a:lnTo>
                        <a:pt x="104108" y="90392"/>
                      </a:lnTo>
                      <a:close/>
                      <a:moveTo>
                        <a:pt x="104108" y="64580"/>
                      </a:moveTo>
                      <a:lnTo>
                        <a:pt x="0" y="64580"/>
                      </a:lnTo>
                      <a:lnTo>
                        <a:pt x="0" y="51626"/>
                      </a:lnTo>
                      <a:lnTo>
                        <a:pt x="104108" y="51626"/>
                      </a:lnTo>
                      <a:lnTo>
                        <a:pt x="104108" y="64580"/>
                      </a:lnTo>
                      <a:close/>
                      <a:moveTo>
                        <a:pt x="104108" y="38767"/>
                      </a:moveTo>
                      <a:lnTo>
                        <a:pt x="0" y="38767"/>
                      </a:lnTo>
                      <a:lnTo>
                        <a:pt x="0" y="25813"/>
                      </a:lnTo>
                      <a:lnTo>
                        <a:pt x="104108" y="25813"/>
                      </a:lnTo>
                      <a:lnTo>
                        <a:pt x="104108" y="38767"/>
                      </a:lnTo>
                      <a:close/>
                      <a:moveTo>
                        <a:pt x="104108" y="12954"/>
                      </a:moveTo>
                      <a:lnTo>
                        <a:pt x="0" y="12954"/>
                      </a:lnTo>
                      <a:lnTo>
                        <a:pt x="0" y="0"/>
                      </a:lnTo>
                      <a:lnTo>
                        <a:pt x="104108" y="0"/>
                      </a:lnTo>
                      <a:lnTo>
                        <a:pt x="104108" y="12954"/>
                      </a:ln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24" name="Google Shape;4324;p327"/>
                <p:cNvSpPr/>
                <p:nvPr/>
              </p:nvSpPr>
              <p:spPr>
                <a:xfrm>
                  <a:off x="766183" y="-2869930"/>
                  <a:ext cx="95250" cy="657225"/>
                </a:xfrm>
                <a:custGeom>
                  <a:rect b="b" l="l" r="r" t="t"/>
                  <a:pathLst>
                    <a:path extrusionOk="0" h="657225" w="95250">
                      <a:moveTo>
                        <a:pt x="104108" y="658273"/>
                      </a:moveTo>
                      <a:lnTo>
                        <a:pt x="0" y="658273"/>
                      </a:lnTo>
                      <a:lnTo>
                        <a:pt x="0" y="645319"/>
                      </a:lnTo>
                      <a:lnTo>
                        <a:pt x="104108" y="645319"/>
                      </a:lnTo>
                      <a:lnTo>
                        <a:pt x="104108" y="658273"/>
                      </a:lnTo>
                      <a:close/>
                      <a:moveTo>
                        <a:pt x="104108" y="632460"/>
                      </a:moveTo>
                      <a:lnTo>
                        <a:pt x="0" y="632460"/>
                      </a:lnTo>
                      <a:lnTo>
                        <a:pt x="0" y="619506"/>
                      </a:lnTo>
                      <a:lnTo>
                        <a:pt x="104108" y="619506"/>
                      </a:lnTo>
                      <a:lnTo>
                        <a:pt x="104108" y="632460"/>
                      </a:lnTo>
                      <a:close/>
                      <a:moveTo>
                        <a:pt x="104108" y="606647"/>
                      </a:moveTo>
                      <a:lnTo>
                        <a:pt x="0" y="606647"/>
                      </a:lnTo>
                      <a:lnTo>
                        <a:pt x="0" y="593693"/>
                      </a:lnTo>
                      <a:lnTo>
                        <a:pt x="104108" y="593693"/>
                      </a:lnTo>
                      <a:lnTo>
                        <a:pt x="104108" y="606647"/>
                      </a:lnTo>
                      <a:close/>
                      <a:moveTo>
                        <a:pt x="104108" y="580835"/>
                      </a:moveTo>
                      <a:lnTo>
                        <a:pt x="0" y="580835"/>
                      </a:lnTo>
                      <a:lnTo>
                        <a:pt x="0" y="567881"/>
                      </a:lnTo>
                      <a:lnTo>
                        <a:pt x="104108" y="567881"/>
                      </a:lnTo>
                      <a:lnTo>
                        <a:pt x="104108" y="580835"/>
                      </a:lnTo>
                      <a:close/>
                      <a:moveTo>
                        <a:pt x="104108" y="555022"/>
                      </a:moveTo>
                      <a:lnTo>
                        <a:pt x="0" y="555022"/>
                      </a:lnTo>
                      <a:lnTo>
                        <a:pt x="0" y="542068"/>
                      </a:lnTo>
                      <a:lnTo>
                        <a:pt x="104108" y="542068"/>
                      </a:lnTo>
                      <a:lnTo>
                        <a:pt x="104108" y="555022"/>
                      </a:lnTo>
                      <a:close/>
                      <a:moveTo>
                        <a:pt x="104108" y="529209"/>
                      </a:moveTo>
                      <a:lnTo>
                        <a:pt x="0" y="529209"/>
                      </a:lnTo>
                      <a:lnTo>
                        <a:pt x="0" y="516255"/>
                      </a:lnTo>
                      <a:lnTo>
                        <a:pt x="104108" y="516255"/>
                      </a:lnTo>
                      <a:lnTo>
                        <a:pt x="104108" y="529209"/>
                      </a:lnTo>
                      <a:close/>
                      <a:moveTo>
                        <a:pt x="104108" y="503396"/>
                      </a:moveTo>
                      <a:lnTo>
                        <a:pt x="0" y="503396"/>
                      </a:lnTo>
                      <a:lnTo>
                        <a:pt x="0" y="490442"/>
                      </a:lnTo>
                      <a:lnTo>
                        <a:pt x="104108" y="490442"/>
                      </a:lnTo>
                      <a:lnTo>
                        <a:pt x="104108" y="503396"/>
                      </a:lnTo>
                      <a:close/>
                      <a:moveTo>
                        <a:pt x="104108" y="477584"/>
                      </a:moveTo>
                      <a:lnTo>
                        <a:pt x="0" y="477584"/>
                      </a:lnTo>
                      <a:lnTo>
                        <a:pt x="0" y="464630"/>
                      </a:lnTo>
                      <a:lnTo>
                        <a:pt x="104108" y="464630"/>
                      </a:lnTo>
                      <a:lnTo>
                        <a:pt x="104108" y="477584"/>
                      </a:lnTo>
                      <a:close/>
                      <a:moveTo>
                        <a:pt x="104108" y="451771"/>
                      </a:moveTo>
                      <a:lnTo>
                        <a:pt x="0" y="451771"/>
                      </a:lnTo>
                      <a:lnTo>
                        <a:pt x="0" y="438817"/>
                      </a:lnTo>
                      <a:lnTo>
                        <a:pt x="104108" y="438817"/>
                      </a:lnTo>
                      <a:lnTo>
                        <a:pt x="104108" y="451771"/>
                      </a:lnTo>
                      <a:close/>
                      <a:moveTo>
                        <a:pt x="104108" y="425958"/>
                      </a:moveTo>
                      <a:lnTo>
                        <a:pt x="0" y="425958"/>
                      </a:lnTo>
                      <a:lnTo>
                        <a:pt x="0" y="413004"/>
                      </a:lnTo>
                      <a:lnTo>
                        <a:pt x="104108" y="413004"/>
                      </a:lnTo>
                      <a:lnTo>
                        <a:pt x="104108" y="425958"/>
                      </a:lnTo>
                      <a:close/>
                      <a:moveTo>
                        <a:pt x="104108" y="400145"/>
                      </a:moveTo>
                      <a:lnTo>
                        <a:pt x="0" y="400145"/>
                      </a:lnTo>
                      <a:lnTo>
                        <a:pt x="0" y="387191"/>
                      </a:lnTo>
                      <a:lnTo>
                        <a:pt x="104108" y="387191"/>
                      </a:lnTo>
                      <a:lnTo>
                        <a:pt x="104108" y="400145"/>
                      </a:lnTo>
                      <a:close/>
                      <a:moveTo>
                        <a:pt x="104108" y="374333"/>
                      </a:moveTo>
                      <a:lnTo>
                        <a:pt x="0" y="374333"/>
                      </a:lnTo>
                      <a:lnTo>
                        <a:pt x="0" y="361379"/>
                      </a:lnTo>
                      <a:lnTo>
                        <a:pt x="104108" y="361379"/>
                      </a:lnTo>
                      <a:lnTo>
                        <a:pt x="104108" y="374333"/>
                      </a:lnTo>
                      <a:close/>
                      <a:moveTo>
                        <a:pt x="104108" y="348520"/>
                      </a:moveTo>
                      <a:lnTo>
                        <a:pt x="0" y="348520"/>
                      </a:lnTo>
                      <a:lnTo>
                        <a:pt x="0" y="335566"/>
                      </a:lnTo>
                      <a:lnTo>
                        <a:pt x="104108" y="335566"/>
                      </a:lnTo>
                      <a:lnTo>
                        <a:pt x="104108" y="348520"/>
                      </a:lnTo>
                      <a:close/>
                      <a:moveTo>
                        <a:pt x="104108" y="322707"/>
                      </a:moveTo>
                      <a:lnTo>
                        <a:pt x="0" y="322707"/>
                      </a:lnTo>
                      <a:lnTo>
                        <a:pt x="0" y="309753"/>
                      </a:lnTo>
                      <a:lnTo>
                        <a:pt x="104108" y="309753"/>
                      </a:lnTo>
                      <a:lnTo>
                        <a:pt x="104108" y="322707"/>
                      </a:lnTo>
                      <a:close/>
                      <a:moveTo>
                        <a:pt x="104108" y="296894"/>
                      </a:moveTo>
                      <a:lnTo>
                        <a:pt x="0" y="296894"/>
                      </a:lnTo>
                      <a:lnTo>
                        <a:pt x="0" y="283940"/>
                      </a:lnTo>
                      <a:lnTo>
                        <a:pt x="104108" y="283940"/>
                      </a:lnTo>
                      <a:lnTo>
                        <a:pt x="104108" y="296894"/>
                      </a:lnTo>
                      <a:close/>
                      <a:moveTo>
                        <a:pt x="104108" y="271082"/>
                      </a:moveTo>
                      <a:lnTo>
                        <a:pt x="0" y="271082"/>
                      </a:lnTo>
                      <a:lnTo>
                        <a:pt x="0" y="258128"/>
                      </a:lnTo>
                      <a:lnTo>
                        <a:pt x="104108" y="258128"/>
                      </a:lnTo>
                      <a:lnTo>
                        <a:pt x="104108" y="271082"/>
                      </a:lnTo>
                      <a:close/>
                      <a:moveTo>
                        <a:pt x="104108" y="245269"/>
                      </a:moveTo>
                      <a:lnTo>
                        <a:pt x="0" y="245269"/>
                      </a:lnTo>
                      <a:lnTo>
                        <a:pt x="0" y="232315"/>
                      </a:lnTo>
                      <a:lnTo>
                        <a:pt x="104108" y="232315"/>
                      </a:lnTo>
                      <a:lnTo>
                        <a:pt x="104108" y="245269"/>
                      </a:lnTo>
                      <a:close/>
                      <a:moveTo>
                        <a:pt x="104108" y="219456"/>
                      </a:moveTo>
                      <a:lnTo>
                        <a:pt x="0" y="219456"/>
                      </a:lnTo>
                      <a:lnTo>
                        <a:pt x="0" y="206502"/>
                      </a:lnTo>
                      <a:lnTo>
                        <a:pt x="104108" y="206502"/>
                      </a:lnTo>
                      <a:lnTo>
                        <a:pt x="104108" y="219456"/>
                      </a:lnTo>
                      <a:close/>
                      <a:moveTo>
                        <a:pt x="104108" y="193643"/>
                      </a:moveTo>
                      <a:lnTo>
                        <a:pt x="0" y="193643"/>
                      </a:lnTo>
                      <a:lnTo>
                        <a:pt x="0" y="180689"/>
                      </a:lnTo>
                      <a:lnTo>
                        <a:pt x="104108" y="180689"/>
                      </a:lnTo>
                      <a:lnTo>
                        <a:pt x="104108" y="193643"/>
                      </a:lnTo>
                      <a:close/>
                      <a:moveTo>
                        <a:pt x="104108" y="167831"/>
                      </a:moveTo>
                      <a:lnTo>
                        <a:pt x="0" y="167831"/>
                      </a:lnTo>
                      <a:lnTo>
                        <a:pt x="0" y="154877"/>
                      </a:lnTo>
                      <a:lnTo>
                        <a:pt x="104108" y="154877"/>
                      </a:lnTo>
                      <a:lnTo>
                        <a:pt x="104108" y="167831"/>
                      </a:lnTo>
                      <a:close/>
                      <a:moveTo>
                        <a:pt x="104108" y="142018"/>
                      </a:moveTo>
                      <a:lnTo>
                        <a:pt x="0" y="142018"/>
                      </a:lnTo>
                      <a:lnTo>
                        <a:pt x="0" y="129064"/>
                      </a:lnTo>
                      <a:lnTo>
                        <a:pt x="104108" y="129064"/>
                      </a:lnTo>
                      <a:lnTo>
                        <a:pt x="104108" y="142018"/>
                      </a:lnTo>
                      <a:close/>
                      <a:moveTo>
                        <a:pt x="104108" y="116205"/>
                      </a:moveTo>
                      <a:lnTo>
                        <a:pt x="0" y="116205"/>
                      </a:lnTo>
                      <a:lnTo>
                        <a:pt x="0" y="103251"/>
                      </a:lnTo>
                      <a:lnTo>
                        <a:pt x="104108" y="103251"/>
                      </a:lnTo>
                      <a:lnTo>
                        <a:pt x="104108" y="116205"/>
                      </a:lnTo>
                      <a:close/>
                      <a:moveTo>
                        <a:pt x="104108" y="90392"/>
                      </a:moveTo>
                      <a:lnTo>
                        <a:pt x="0" y="90392"/>
                      </a:lnTo>
                      <a:lnTo>
                        <a:pt x="0" y="77438"/>
                      </a:lnTo>
                      <a:lnTo>
                        <a:pt x="104108" y="77438"/>
                      </a:lnTo>
                      <a:lnTo>
                        <a:pt x="104108" y="90392"/>
                      </a:lnTo>
                      <a:close/>
                      <a:moveTo>
                        <a:pt x="104108" y="64580"/>
                      </a:moveTo>
                      <a:lnTo>
                        <a:pt x="0" y="64580"/>
                      </a:lnTo>
                      <a:lnTo>
                        <a:pt x="0" y="51626"/>
                      </a:lnTo>
                      <a:lnTo>
                        <a:pt x="104108" y="51626"/>
                      </a:lnTo>
                      <a:lnTo>
                        <a:pt x="104108" y="64580"/>
                      </a:lnTo>
                      <a:close/>
                      <a:moveTo>
                        <a:pt x="104108" y="38767"/>
                      </a:moveTo>
                      <a:lnTo>
                        <a:pt x="0" y="38767"/>
                      </a:lnTo>
                      <a:lnTo>
                        <a:pt x="0" y="25813"/>
                      </a:lnTo>
                      <a:lnTo>
                        <a:pt x="104108" y="25813"/>
                      </a:lnTo>
                      <a:lnTo>
                        <a:pt x="104108" y="38767"/>
                      </a:lnTo>
                      <a:close/>
                      <a:moveTo>
                        <a:pt x="104108" y="12954"/>
                      </a:moveTo>
                      <a:lnTo>
                        <a:pt x="0" y="12954"/>
                      </a:lnTo>
                      <a:lnTo>
                        <a:pt x="0" y="0"/>
                      </a:lnTo>
                      <a:lnTo>
                        <a:pt x="104108" y="0"/>
                      </a:lnTo>
                      <a:lnTo>
                        <a:pt x="104108" y="12954"/>
                      </a:ln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4325" name="Google Shape;4325;p327"/>
              <p:cNvGrpSpPr/>
              <p:nvPr/>
            </p:nvGrpSpPr>
            <p:grpSpPr>
              <a:xfrm>
                <a:off x="985543" y="-3050905"/>
                <a:ext cx="95250" cy="838581"/>
                <a:chOff x="985543" y="-3050905"/>
                <a:chExt cx="95250" cy="838581"/>
              </a:xfrm>
            </p:grpSpPr>
            <p:sp>
              <p:nvSpPr>
                <p:cNvPr id="4326" name="Google Shape;4326;p327"/>
                <p:cNvSpPr/>
                <p:nvPr/>
              </p:nvSpPr>
              <p:spPr>
                <a:xfrm>
                  <a:off x="985543" y="-3050524"/>
                  <a:ext cx="95250" cy="838200"/>
                </a:xfrm>
                <a:custGeom>
                  <a:rect b="b" l="l" r="r" t="t"/>
                  <a:pathLst>
                    <a:path extrusionOk="0" h="838200" w="95250">
                      <a:moveTo>
                        <a:pt x="104108" y="838867"/>
                      </a:moveTo>
                      <a:lnTo>
                        <a:pt x="0" y="838867"/>
                      </a:lnTo>
                      <a:lnTo>
                        <a:pt x="0" y="826008"/>
                      </a:lnTo>
                      <a:lnTo>
                        <a:pt x="104108" y="826008"/>
                      </a:lnTo>
                      <a:lnTo>
                        <a:pt x="104108" y="838867"/>
                      </a:lnTo>
                      <a:close/>
                      <a:moveTo>
                        <a:pt x="104108" y="813054"/>
                      </a:moveTo>
                      <a:lnTo>
                        <a:pt x="0" y="813054"/>
                      </a:lnTo>
                      <a:lnTo>
                        <a:pt x="0" y="800195"/>
                      </a:lnTo>
                      <a:lnTo>
                        <a:pt x="104108" y="800195"/>
                      </a:lnTo>
                      <a:lnTo>
                        <a:pt x="104108" y="813054"/>
                      </a:lnTo>
                      <a:close/>
                      <a:moveTo>
                        <a:pt x="104108" y="787241"/>
                      </a:moveTo>
                      <a:lnTo>
                        <a:pt x="0" y="787241"/>
                      </a:lnTo>
                      <a:lnTo>
                        <a:pt x="0" y="774383"/>
                      </a:lnTo>
                      <a:lnTo>
                        <a:pt x="104108" y="774383"/>
                      </a:lnTo>
                      <a:lnTo>
                        <a:pt x="104108" y="787241"/>
                      </a:lnTo>
                      <a:close/>
                      <a:moveTo>
                        <a:pt x="104108" y="761429"/>
                      </a:moveTo>
                      <a:lnTo>
                        <a:pt x="0" y="761429"/>
                      </a:lnTo>
                      <a:lnTo>
                        <a:pt x="0" y="748570"/>
                      </a:lnTo>
                      <a:lnTo>
                        <a:pt x="104108" y="748570"/>
                      </a:lnTo>
                      <a:lnTo>
                        <a:pt x="104108" y="761429"/>
                      </a:lnTo>
                      <a:close/>
                      <a:moveTo>
                        <a:pt x="104108" y="735616"/>
                      </a:moveTo>
                      <a:lnTo>
                        <a:pt x="0" y="735616"/>
                      </a:lnTo>
                      <a:lnTo>
                        <a:pt x="0" y="722757"/>
                      </a:lnTo>
                      <a:lnTo>
                        <a:pt x="104108" y="722757"/>
                      </a:lnTo>
                      <a:lnTo>
                        <a:pt x="104108" y="735616"/>
                      </a:lnTo>
                      <a:close/>
                      <a:moveTo>
                        <a:pt x="104108" y="709803"/>
                      </a:moveTo>
                      <a:lnTo>
                        <a:pt x="0" y="709803"/>
                      </a:lnTo>
                      <a:lnTo>
                        <a:pt x="0" y="696944"/>
                      </a:lnTo>
                      <a:lnTo>
                        <a:pt x="104108" y="696944"/>
                      </a:lnTo>
                      <a:lnTo>
                        <a:pt x="104108" y="709803"/>
                      </a:lnTo>
                      <a:close/>
                      <a:moveTo>
                        <a:pt x="104108" y="683990"/>
                      </a:moveTo>
                      <a:lnTo>
                        <a:pt x="0" y="683990"/>
                      </a:lnTo>
                      <a:lnTo>
                        <a:pt x="0" y="671131"/>
                      </a:lnTo>
                      <a:lnTo>
                        <a:pt x="104108" y="671131"/>
                      </a:lnTo>
                      <a:lnTo>
                        <a:pt x="104108" y="683990"/>
                      </a:lnTo>
                      <a:close/>
                      <a:moveTo>
                        <a:pt x="104108" y="658178"/>
                      </a:moveTo>
                      <a:lnTo>
                        <a:pt x="0" y="658178"/>
                      </a:lnTo>
                      <a:lnTo>
                        <a:pt x="0" y="645319"/>
                      </a:lnTo>
                      <a:lnTo>
                        <a:pt x="104108" y="645319"/>
                      </a:lnTo>
                      <a:lnTo>
                        <a:pt x="104108" y="658178"/>
                      </a:lnTo>
                      <a:close/>
                      <a:moveTo>
                        <a:pt x="104108" y="632365"/>
                      </a:moveTo>
                      <a:lnTo>
                        <a:pt x="0" y="632365"/>
                      </a:lnTo>
                      <a:lnTo>
                        <a:pt x="0" y="619506"/>
                      </a:lnTo>
                      <a:lnTo>
                        <a:pt x="104108" y="619506"/>
                      </a:lnTo>
                      <a:lnTo>
                        <a:pt x="104108" y="632365"/>
                      </a:lnTo>
                      <a:close/>
                      <a:moveTo>
                        <a:pt x="104108" y="606552"/>
                      </a:moveTo>
                      <a:lnTo>
                        <a:pt x="0" y="606552"/>
                      </a:lnTo>
                      <a:lnTo>
                        <a:pt x="0" y="593693"/>
                      </a:lnTo>
                      <a:lnTo>
                        <a:pt x="104108" y="593693"/>
                      </a:lnTo>
                      <a:lnTo>
                        <a:pt x="104108" y="606552"/>
                      </a:lnTo>
                      <a:close/>
                      <a:moveTo>
                        <a:pt x="104108" y="580739"/>
                      </a:moveTo>
                      <a:lnTo>
                        <a:pt x="0" y="580739"/>
                      </a:lnTo>
                      <a:lnTo>
                        <a:pt x="0" y="567880"/>
                      </a:lnTo>
                      <a:lnTo>
                        <a:pt x="104108" y="567880"/>
                      </a:lnTo>
                      <a:lnTo>
                        <a:pt x="104108" y="580739"/>
                      </a:lnTo>
                      <a:close/>
                      <a:moveTo>
                        <a:pt x="104108" y="554926"/>
                      </a:moveTo>
                      <a:lnTo>
                        <a:pt x="0" y="554926"/>
                      </a:lnTo>
                      <a:lnTo>
                        <a:pt x="0" y="542068"/>
                      </a:lnTo>
                      <a:lnTo>
                        <a:pt x="104108" y="542068"/>
                      </a:lnTo>
                      <a:lnTo>
                        <a:pt x="104108" y="554926"/>
                      </a:lnTo>
                      <a:close/>
                      <a:moveTo>
                        <a:pt x="104108" y="529114"/>
                      </a:moveTo>
                      <a:lnTo>
                        <a:pt x="0" y="529114"/>
                      </a:lnTo>
                      <a:lnTo>
                        <a:pt x="0" y="516255"/>
                      </a:lnTo>
                      <a:lnTo>
                        <a:pt x="104108" y="516255"/>
                      </a:lnTo>
                      <a:lnTo>
                        <a:pt x="104108" y="529114"/>
                      </a:lnTo>
                      <a:close/>
                      <a:moveTo>
                        <a:pt x="104108" y="503301"/>
                      </a:moveTo>
                      <a:lnTo>
                        <a:pt x="0" y="503301"/>
                      </a:lnTo>
                      <a:lnTo>
                        <a:pt x="0" y="490442"/>
                      </a:lnTo>
                      <a:lnTo>
                        <a:pt x="104108" y="490442"/>
                      </a:lnTo>
                      <a:lnTo>
                        <a:pt x="104108" y="503301"/>
                      </a:lnTo>
                      <a:close/>
                      <a:moveTo>
                        <a:pt x="104108" y="477488"/>
                      </a:moveTo>
                      <a:lnTo>
                        <a:pt x="0" y="477488"/>
                      </a:lnTo>
                      <a:lnTo>
                        <a:pt x="0" y="464630"/>
                      </a:lnTo>
                      <a:lnTo>
                        <a:pt x="104108" y="464630"/>
                      </a:lnTo>
                      <a:lnTo>
                        <a:pt x="104108" y="477488"/>
                      </a:lnTo>
                      <a:close/>
                      <a:moveTo>
                        <a:pt x="104108" y="451675"/>
                      </a:moveTo>
                      <a:lnTo>
                        <a:pt x="0" y="451675"/>
                      </a:lnTo>
                      <a:lnTo>
                        <a:pt x="0" y="438817"/>
                      </a:lnTo>
                      <a:lnTo>
                        <a:pt x="104108" y="438817"/>
                      </a:lnTo>
                      <a:lnTo>
                        <a:pt x="104108" y="451675"/>
                      </a:lnTo>
                      <a:close/>
                      <a:moveTo>
                        <a:pt x="104108" y="425863"/>
                      </a:moveTo>
                      <a:lnTo>
                        <a:pt x="0" y="425863"/>
                      </a:lnTo>
                      <a:lnTo>
                        <a:pt x="0" y="413004"/>
                      </a:lnTo>
                      <a:lnTo>
                        <a:pt x="104108" y="413004"/>
                      </a:lnTo>
                      <a:lnTo>
                        <a:pt x="104108" y="425863"/>
                      </a:lnTo>
                      <a:close/>
                      <a:moveTo>
                        <a:pt x="104108" y="400050"/>
                      </a:moveTo>
                      <a:lnTo>
                        <a:pt x="0" y="400050"/>
                      </a:lnTo>
                      <a:lnTo>
                        <a:pt x="0" y="387191"/>
                      </a:lnTo>
                      <a:lnTo>
                        <a:pt x="104108" y="387191"/>
                      </a:lnTo>
                      <a:lnTo>
                        <a:pt x="104108" y="400050"/>
                      </a:lnTo>
                      <a:close/>
                      <a:moveTo>
                        <a:pt x="104108" y="374237"/>
                      </a:moveTo>
                      <a:lnTo>
                        <a:pt x="0" y="374237"/>
                      </a:lnTo>
                      <a:lnTo>
                        <a:pt x="0" y="361379"/>
                      </a:lnTo>
                      <a:lnTo>
                        <a:pt x="104108" y="361379"/>
                      </a:lnTo>
                      <a:lnTo>
                        <a:pt x="104108" y="374237"/>
                      </a:lnTo>
                      <a:close/>
                      <a:moveTo>
                        <a:pt x="104108" y="348425"/>
                      </a:moveTo>
                      <a:lnTo>
                        <a:pt x="0" y="348425"/>
                      </a:lnTo>
                      <a:lnTo>
                        <a:pt x="0" y="335566"/>
                      </a:lnTo>
                      <a:lnTo>
                        <a:pt x="104108" y="335566"/>
                      </a:lnTo>
                      <a:lnTo>
                        <a:pt x="104108" y="348425"/>
                      </a:lnTo>
                      <a:close/>
                      <a:moveTo>
                        <a:pt x="104108" y="322612"/>
                      </a:moveTo>
                      <a:lnTo>
                        <a:pt x="0" y="322612"/>
                      </a:lnTo>
                      <a:lnTo>
                        <a:pt x="0" y="309753"/>
                      </a:lnTo>
                      <a:lnTo>
                        <a:pt x="104108" y="309753"/>
                      </a:lnTo>
                      <a:lnTo>
                        <a:pt x="104108" y="322612"/>
                      </a:lnTo>
                      <a:close/>
                      <a:moveTo>
                        <a:pt x="104108" y="296799"/>
                      </a:moveTo>
                      <a:lnTo>
                        <a:pt x="0" y="296799"/>
                      </a:lnTo>
                      <a:lnTo>
                        <a:pt x="0" y="283940"/>
                      </a:lnTo>
                      <a:lnTo>
                        <a:pt x="104108" y="283940"/>
                      </a:lnTo>
                      <a:lnTo>
                        <a:pt x="104108" y="296799"/>
                      </a:lnTo>
                      <a:close/>
                      <a:moveTo>
                        <a:pt x="104108" y="270986"/>
                      </a:moveTo>
                      <a:lnTo>
                        <a:pt x="0" y="270986"/>
                      </a:lnTo>
                      <a:lnTo>
                        <a:pt x="0" y="258128"/>
                      </a:lnTo>
                      <a:lnTo>
                        <a:pt x="104108" y="258128"/>
                      </a:lnTo>
                      <a:lnTo>
                        <a:pt x="104108" y="270986"/>
                      </a:lnTo>
                      <a:close/>
                      <a:moveTo>
                        <a:pt x="104108" y="245174"/>
                      </a:moveTo>
                      <a:lnTo>
                        <a:pt x="0" y="245174"/>
                      </a:lnTo>
                      <a:lnTo>
                        <a:pt x="0" y="232315"/>
                      </a:lnTo>
                      <a:lnTo>
                        <a:pt x="104108" y="232315"/>
                      </a:lnTo>
                      <a:lnTo>
                        <a:pt x="104108" y="245174"/>
                      </a:lnTo>
                      <a:close/>
                      <a:moveTo>
                        <a:pt x="104108" y="219361"/>
                      </a:moveTo>
                      <a:lnTo>
                        <a:pt x="0" y="219361"/>
                      </a:lnTo>
                      <a:lnTo>
                        <a:pt x="0" y="206502"/>
                      </a:lnTo>
                      <a:lnTo>
                        <a:pt x="104108" y="206502"/>
                      </a:lnTo>
                      <a:lnTo>
                        <a:pt x="104108" y="219361"/>
                      </a:lnTo>
                      <a:close/>
                      <a:moveTo>
                        <a:pt x="104108" y="193548"/>
                      </a:moveTo>
                      <a:lnTo>
                        <a:pt x="0" y="193548"/>
                      </a:lnTo>
                      <a:lnTo>
                        <a:pt x="0" y="180689"/>
                      </a:lnTo>
                      <a:lnTo>
                        <a:pt x="104108" y="180689"/>
                      </a:lnTo>
                      <a:lnTo>
                        <a:pt x="104108" y="193548"/>
                      </a:lnTo>
                      <a:close/>
                      <a:moveTo>
                        <a:pt x="104108" y="167735"/>
                      </a:moveTo>
                      <a:lnTo>
                        <a:pt x="0" y="167735"/>
                      </a:lnTo>
                      <a:lnTo>
                        <a:pt x="0" y="154876"/>
                      </a:lnTo>
                      <a:lnTo>
                        <a:pt x="104108" y="154876"/>
                      </a:lnTo>
                      <a:lnTo>
                        <a:pt x="104108" y="167735"/>
                      </a:lnTo>
                      <a:close/>
                      <a:moveTo>
                        <a:pt x="104108" y="141922"/>
                      </a:moveTo>
                      <a:lnTo>
                        <a:pt x="0" y="141922"/>
                      </a:lnTo>
                      <a:lnTo>
                        <a:pt x="0" y="129064"/>
                      </a:lnTo>
                      <a:lnTo>
                        <a:pt x="104108" y="129064"/>
                      </a:lnTo>
                      <a:lnTo>
                        <a:pt x="104108" y="141922"/>
                      </a:lnTo>
                      <a:close/>
                      <a:moveTo>
                        <a:pt x="104108" y="116110"/>
                      </a:moveTo>
                      <a:lnTo>
                        <a:pt x="0" y="116110"/>
                      </a:lnTo>
                      <a:lnTo>
                        <a:pt x="0" y="103251"/>
                      </a:lnTo>
                      <a:lnTo>
                        <a:pt x="104108" y="103251"/>
                      </a:lnTo>
                      <a:lnTo>
                        <a:pt x="104108" y="116110"/>
                      </a:lnTo>
                      <a:close/>
                      <a:moveTo>
                        <a:pt x="104108" y="90297"/>
                      </a:moveTo>
                      <a:lnTo>
                        <a:pt x="0" y="90297"/>
                      </a:lnTo>
                      <a:lnTo>
                        <a:pt x="0" y="77438"/>
                      </a:lnTo>
                      <a:lnTo>
                        <a:pt x="104108" y="77438"/>
                      </a:lnTo>
                      <a:lnTo>
                        <a:pt x="104108" y="90297"/>
                      </a:lnTo>
                      <a:close/>
                      <a:moveTo>
                        <a:pt x="104108" y="64484"/>
                      </a:moveTo>
                      <a:lnTo>
                        <a:pt x="0" y="64484"/>
                      </a:lnTo>
                      <a:lnTo>
                        <a:pt x="0" y="51625"/>
                      </a:lnTo>
                      <a:lnTo>
                        <a:pt x="104108" y="51625"/>
                      </a:lnTo>
                      <a:lnTo>
                        <a:pt x="104108" y="64484"/>
                      </a:lnTo>
                      <a:close/>
                      <a:moveTo>
                        <a:pt x="104108" y="38671"/>
                      </a:moveTo>
                      <a:lnTo>
                        <a:pt x="0" y="38671"/>
                      </a:lnTo>
                      <a:lnTo>
                        <a:pt x="0" y="25813"/>
                      </a:lnTo>
                      <a:lnTo>
                        <a:pt x="104108" y="25813"/>
                      </a:lnTo>
                      <a:lnTo>
                        <a:pt x="104108" y="38671"/>
                      </a:lnTo>
                      <a:close/>
                      <a:moveTo>
                        <a:pt x="104108" y="12859"/>
                      </a:moveTo>
                      <a:lnTo>
                        <a:pt x="0" y="12859"/>
                      </a:lnTo>
                      <a:lnTo>
                        <a:pt x="0" y="0"/>
                      </a:lnTo>
                      <a:lnTo>
                        <a:pt x="104108" y="0"/>
                      </a:lnTo>
                      <a:lnTo>
                        <a:pt x="104108" y="12859"/>
                      </a:ln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27" name="Google Shape;4327;p327"/>
                <p:cNvSpPr/>
                <p:nvPr/>
              </p:nvSpPr>
              <p:spPr>
                <a:xfrm>
                  <a:off x="985543" y="-3050905"/>
                  <a:ext cx="95250" cy="838200"/>
                </a:xfrm>
                <a:custGeom>
                  <a:rect b="b" l="l" r="r" t="t"/>
                  <a:pathLst>
                    <a:path extrusionOk="0" h="838200" w="95250">
                      <a:moveTo>
                        <a:pt x="104108" y="838867"/>
                      </a:moveTo>
                      <a:lnTo>
                        <a:pt x="0" y="838867"/>
                      </a:lnTo>
                      <a:lnTo>
                        <a:pt x="0" y="826008"/>
                      </a:lnTo>
                      <a:lnTo>
                        <a:pt x="104108" y="826008"/>
                      </a:lnTo>
                      <a:lnTo>
                        <a:pt x="104108" y="838867"/>
                      </a:lnTo>
                      <a:close/>
                      <a:moveTo>
                        <a:pt x="104108" y="813054"/>
                      </a:moveTo>
                      <a:lnTo>
                        <a:pt x="0" y="813054"/>
                      </a:lnTo>
                      <a:lnTo>
                        <a:pt x="0" y="800195"/>
                      </a:lnTo>
                      <a:lnTo>
                        <a:pt x="104108" y="800195"/>
                      </a:lnTo>
                      <a:lnTo>
                        <a:pt x="104108" y="813054"/>
                      </a:lnTo>
                      <a:close/>
                      <a:moveTo>
                        <a:pt x="104108" y="787241"/>
                      </a:moveTo>
                      <a:lnTo>
                        <a:pt x="0" y="787241"/>
                      </a:lnTo>
                      <a:lnTo>
                        <a:pt x="0" y="774383"/>
                      </a:lnTo>
                      <a:lnTo>
                        <a:pt x="104108" y="774383"/>
                      </a:lnTo>
                      <a:lnTo>
                        <a:pt x="104108" y="787241"/>
                      </a:lnTo>
                      <a:close/>
                      <a:moveTo>
                        <a:pt x="104108" y="761429"/>
                      </a:moveTo>
                      <a:lnTo>
                        <a:pt x="0" y="761429"/>
                      </a:lnTo>
                      <a:lnTo>
                        <a:pt x="0" y="748570"/>
                      </a:lnTo>
                      <a:lnTo>
                        <a:pt x="104108" y="748570"/>
                      </a:lnTo>
                      <a:lnTo>
                        <a:pt x="104108" y="761429"/>
                      </a:lnTo>
                      <a:close/>
                      <a:moveTo>
                        <a:pt x="104108" y="735616"/>
                      </a:moveTo>
                      <a:lnTo>
                        <a:pt x="0" y="735616"/>
                      </a:lnTo>
                      <a:lnTo>
                        <a:pt x="0" y="722757"/>
                      </a:lnTo>
                      <a:lnTo>
                        <a:pt x="104108" y="722757"/>
                      </a:lnTo>
                      <a:lnTo>
                        <a:pt x="104108" y="735616"/>
                      </a:lnTo>
                      <a:close/>
                      <a:moveTo>
                        <a:pt x="104108" y="709803"/>
                      </a:moveTo>
                      <a:lnTo>
                        <a:pt x="0" y="709803"/>
                      </a:lnTo>
                      <a:lnTo>
                        <a:pt x="0" y="696944"/>
                      </a:lnTo>
                      <a:lnTo>
                        <a:pt x="104108" y="696944"/>
                      </a:lnTo>
                      <a:lnTo>
                        <a:pt x="104108" y="709803"/>
                      </a:lnTo>
                      <a:close/>
                      <a:moveTo>
                        <a:pt x="104108" y="683990"/>
                      </a:moveTo>
                      <a:lnTo>
                        <a:pt x="0" y="683990"/>
                      </a:lnTo>
                      <a:lnTo>
                        <a:pt x="0" y="671131"/>
                      </a:lnTo>
                      <a:lnTo>
                        <a:pt x="104108" y="671131"/>
                      </a:lnTo>
                      <a:lnTo>
                        <a:pt x="104108" y="683990"/>
                      </a:lnTo>
                      <a:close/>
                      <a:moveTo>
                        <a:pt x="104108" y="658178"/>
                      </a:moveTo>
                      <a:lnTo>
                        <a:pt x="0" y="658178"/>
                      </a:lnTo>
                      <a:lnTo>
                        <a:pt x="0" y="645319"/>
                      </a:lnTo>
                      <a:lnTo>
                        <a:pt x="104108" y="645319"/>
                      </a:lnTo>
                      <a:lnTo>
                        <a:pt x="104108" y="658178"/>
                      </a:lnTo>
                      <a:close/>
                      <a:moveTo>
                        <a:pt x="104108" y="632365"/>
                      </a:moveTo>
                      <a:lnTo>
                        <a:pt x="0" y="632365"/>
                      </a:lnTo>
                      <a:lnTo>
                        <a:pt x="0" y="619506"/>
                      </a:lnTo>
                      <a:lnTo>
                        <a:pt x="104108" y="619506"/>
                      </a:lnTo>
                      <a:lnTo>
                        <a:pt x="104108" y="632365"/>
                      </a:lnTo>
                      <a:close/>
                      <a:moveTo>
                        <a:pt x="104108" y="606552"/>
                      </a:moveTo>
                      <a:lnTo>
                        <a:pt x="0" y="606552"/>
                      </a:lnTo>
                      <a:lnTo>
                        <a:pt x="0" y="593693"/>
                      </a:lnTo>
                      <a:lnTo>
                        <a:pt x="104108" y="593693"/>
                      </a:lnTo>
                      <a:lnTo>
                        <a:pt x="104108" y="606552"/>
                      </a:lnTo>
                      <a:close/>
                      <a:moveTo>
                        <a:pt x="104108" y="580739"/>
                      </a:moveTo>
                      <a:lnTo>
                        <a:pt x="0" y="580739"/>
                      </a:lnTo>
                      <a:lnTo>
                        <a:pt x="0" y="567880"/>
                      </a:lnTo>
                      <a:lnTo>
                        <a:pt x="104108" y="567880"/>
                      </a:lnTo>
                      <a:lnTo>
                        <a:pt x="104108" y="580739"/>
                      </a:lnTo>
                      <a:close/>
                      <a:moveTo>
                        <a:pt x="104108" y="554926"/>
                      </a:moveTo>
                      <a:lnTo>
                        <a:pt x="0" y="554926"/>
                      </a:lnTo>
                      <a:lnTo>
                        <a:pt x="0" y="542068"/>
                      </a:lnTo>
                      <a:lnTo>
                        <a:pt x="104108" y="542068"/>
                      </a:lnTo>
                      <a:lnTo>
                        <a:pt x="104108" y="554926"/>
                      </a:lnTo>
                      <a:close/>
                      <a:moveTo>
                        <a:pt x="104108" y="529114"/>
                      </a:moveTo>
                      <a:lnTo>
                        <a:pt x="0" y="529114"/>
                      </a:lnTo>
                      <a:lnTo>
                        <a:pt x="0" y="516255"/>
                      </a:lnTo>
                      <a:lnTo>
                        <a:pt x="104108" y="516255"/>
                      </a:lnTo>
                      <a:lnTo>
                        <a:pt x="104108" y="529114"/>
                      </a:lnTo>
                      <a:close/>
                      <a:moveTo>
                        <a:pt x="104108" y="503301"/>
                      </a:moveTo>
                      <a:lnTo>
                        <a:pt x="0" y="503301"/>
                      </a:lnTo>
                      <a:lnTo>
                        <a:pt x="0" y="490442"/>
                      </a:lnTo>
                      <a:lnTo>
                        <a:pt x="104108" y="490442"/>
                      </a:lnTo>
                      <a:lnTo>
                        <a:pt x="104108" y="503301"/>
                      </a:lnTo>
                      <a:close/>
                      <a:moveTo>
                        <a:pt x="104108" y="477488"/>
                      </a:moveTo>
                      <a:lnTo>
                        <a:pt x="0" y="477488"/>
                      </a:lnTo>
                      <a:lnTo>
                        <a:pt x="0" y="464630"/>
                      </a:lnTo>
                      <a:lnTo>
                        <a:pt x="104108" y="464630"/>
                      </a:lnTo>
                      <a:lnTo>
                        <a:pt x="104108" y="477488"/>
                      </a:lnTo>
                      <a:close/>
                      <a:moveTo>
                        <a:pt x="104108" y="451675"/>
                      </a:moveTo>
                      <a:lnTo>
                        <a:pt x="0" y="451675"/>
                      </a:lnTo>
                      <a:lnTo>
                        <a:pt x="0" y="438817"/>
                      </a:lnTo>
                      <a:lnTo>
                        <a:pt x="104108" y="438817"/>
                      </a:lnTo>
                      <a:lnTo>
                        <a:pt x="104108" y="451675"/>
                      </a:lnTo>
                      <a:close/>
                      <a:moveTo>
                        <a:pt x="104108" y="425863"/>
                      </a:moveTo>
                      <a:lnTo>
                        <a:pt x="0" y="425863"/>
                      </a:lnTo>
                      <a:lnTo>
                        <a:pt x="0" y="413004"/>
                      </a:lnTo>
                      <a:lnTo>
                        <a:pt x="104108" y="413004"/>
                      </a:lnTo>
                      <a:lnTo>
                        <a:pt x="104108" y="425863"/>
                      </a:lnTo>
                      <a:close/>
                      <a:moveTo>
                        <a:pt x="104108" y="400050"/>
                      </a:moveTo>
                      <a:lnTo>
                        <a:pt x="0" y="400050"/>
                      </a:lnTo>
                      <a:lnTo>
                        <a:pt x="0" y="387191"/>
                      </a:lnTo>
                      <a:lnTo>
                        <a:pt x="104108" y="387191"/>
                      </a:lnTo>
                      <a:lnTo>
                        <a:pt x="104108" y="400050"/>
                      </a:lnTo>
                      <a:close/>
                      <a:moveTo>
                        <a:pt x="104108" y="374237"/>
                      </a:moveTo>
                      <a:lnTo>
                        <a:pt x="0" y="374237"/>
                      </a:lnTo>
                      <a:lnTo>
                        <a:pt x="0" y="361379"/>
                      </a:lnTo>
                      <a:lnTo>
                        <a:pt x="104108" y="361379"/>
                      </a:lnTo>
                      <a:lnTo>
                        <a:pt x="104108" y="374237"/>
                      </a:lnTo>
                      <a:close/>
                      <a:moveTo>
                        <a:pt x="104108" y="348425"/>
                      </a:moveTo>
                      <a:lnTo>
                        <a:pt x="0" y="348425"/>
                      </a:lnTo>
                      <a:lnTo>
                        <a:pt x="0" y="335566"/>
                      </a:lnTo>
                      <a:lnTo>
                        <a:pt x="104108" y="335566"/>
                      </a:lnTo>
                      <a:lnTo>
                        <a:pt x="104108" y="348425"/>
                      </a:lnTo>
                      <a:close/>
                      <a:moveTo>
                        <a:pt x="104108" y="322612"/>
                      </a:moveTo>
                      <a:lnTo>
                        <a:pt x="0" y="322612"/>
                      </a:lnTo>
                      <a:lnTo>
                        <a:pt x="0" y="309753"/>
                      </a:lnTo>
                      <a:lnTo>
                        <a:pt x="104108" y="309753"/>
                      </a:lnTo>
                      <a:lnTo>
                        <a:pt x="104108" y="322612"/>
                      </a:lnTo>
                      <a:close/>
                      <a:moveTo>
                        <a:pt x="104108" y="296799"/>
                      </a:moveTo>
                      <a:lnTo>
                        <a:pt x="0" y="296799"/>
                      </a:lnTo>
                      <a:lnTo>
                        <a:pt x="0" y="283940"/>
                      </a:lnTo>
                      <a:lnTo>
                        <a:pt x="104108" y="283940"/>
                      </a:lnTo>
                      <a:lnTo>
                        <a:pt x="104108" y="296799"/>
                      </a:lnTo>
                      <a:close/>
                      <a:moveTo>
                        <a:pt x="104108" y="270986"/>
                      </a:moveTo>
                      <a:lnTo>
                        <a:pt x="0" y="270986"/>
                      </a:lnTo>
                      <a:lnTo>
                        <a:pt x="0" y="258128"/>
                      </a:lnTo>
                      <a:lnTo>
                        <a:pt x="104108" y="258128"/>
                      </a:lnTo>
                      <a:lnTo>
                        <a:pt x="104108" y="270986"/>
                      </a:lnTo>
                      <a:close/>
                      <a:moveTo>
                        <a:pt x="104108" y="245174"/>
                      </a:moveTo>
                      <a:lnTo>
                        <a:pt x="0" y="245174"/>
                      </a:lnTo>
                      <a:lnTo>
                        <a:pt x="0" y="232315"/>
                      </a:lnTo>
                      <a:lnTo>
                        <a:pt x="104108" y="232315"/>
                      </a:lnTo>
                      <a:lnTo>
                        <a:pt x="104108" y="245174"/>
                      </a:lnTo>
                      <a:close/>
                      <a:moveTo>
                        <a:pt x="104108" y="219361"/>
                      </a:moveTo>
                      <a:lnTo>
                        <a:pt x="0" y="219361"/>
                      </a:lnTo>
                      <a:lnTo>
                        <a:pt x="0" y="206502"/>
                      </a:lnTo>
                      <a:lnTo>
                        <a:pt x="104108" y="206502"/>
                      </a:lnTo>
                      <a:lnTo>
                        <a:pt x="104108" y="219361"/>
                      </a:lnTo>
                      <a:close/>
                      <a:moveTo>
                        <a:pt x="104108" y="193548"/>
                      </a:moveTo>
                      <a:lnTo>
                        <a:pt x="0" y="193548"/>
                      </a:lnTo>
                      <a:lnTo>
                        <a:pt x="0" y="180689"/>
                      </a:lnTo>
                      <a:lnTo>
                        <a:pt x="104108" y="180689"/>
                      </a:lnTo>
                      <a:lnTo>
                        <a:pt x="104108" y="193548"/>
                      </a:lnTo>
                      <a:close/>
                      <a:moveTo>
                        <a:pt x="104108" y="167735"/>
                      </a:moveTo>
                      <a:lnTo>
                        <a:pt x="0" y="167735"/>
                      </a:lnTo>
                      <a:lnTo>
                        <a:pt x="0" y="154876"/>
                      </a:lnTo>
                      <a:lnTo>
                        <a:pt x="104108" y="154876"/>
                      </a:lnTo>
                      <a:lnTo>
                        <a:pt x="104108" y="167735"/>
                      </a:lnTo>
                      <a:close/>
                      <a:moveTo>
                        <a:pt x="104108" y="141922"/>
                      </a:moveTo>
                      <a:lnTo>
                        <a:pt x="0" y="141922"/>
                      </a:lnTo>
                      <a:lnTo>
                        <a:pt x="0" y="129064"/>
                      </a:lnTo>
                      <a:lnTo>
                        <a:pt x="104108" y="129064"/>
                      </a:lnTo>
                      <a:lnTo>
                        <a:pt x="104108" y="141922"/>
                      </a:lnTo>
                      <a:close/>
                      <a:moveTo>
                        <a:pt x="104108" y="116110"/>
                      </a:moveTo>
                      <a:lnTo>
                        <a:pt x="0" y="116110"/>
                      </a:lnTo>
                      <a:lnTo>
                        <a:pt x="0" y="103251"/>
                      </a:lnTo>
                      <a:lnTo>
                        <a:pt x="104108" y="103251"/>
                      </a:lnTo>
                      <a:lnTo>
                        <a:pt x="104108" y="116110"/>
                      </a:lnTo>
                      <a:close/>
                      <a:moveTo>
                        <a:pt x="104108" y="90297"/>
                      </a:moveTo>
                      <a:lnTo>
                        <a:pt x="0" y="90297"/>
                      </a:lnTo>
                      <a:lnTo>
                        <a:pt x="0" y="77438"/>
                      </a:lnTo>
                      <a:lnTo>
                        <a:pt x="104108" y="77438"/>
                      </a:lnTo>
                      <a:lnTo>
                        <a:pt x="104108" y="90297"/>
                      </a:lnTo>
                      <a:close/>
                      <a:moveTo>
                        <a:pt x="104108" y="64484"/>
                      </a:moveTo>
                      <a:lnTo>
                        <a:pt x="0" y="64484"/>
                      </a:lnTo>
                      <a:lnTo>
                        <a:pt x="0" y="51625"/>
                      </a:lnTo>
                      <a:lnTo>
                        <a:pt x="104108" y="51625"/>
                      </a:lnTo>
                      <a:lnTo>
                        <a:pt x="104108" y="64484"/>
                      </a:lnTo>
                      <a:close/>
                      <a:moveTo>
                        <a:pt x="104108" y="38671"/>
                      </a:moveTo>
                      <a:lnTo>
                        <a:pt x="0" y="38671"/>
                      </a:lnTo>
                      <a:lnTo>
                        <a:pt x="0" y="25813"/>
                      </a:lnTo>
                      <a:lnTo>
                        <a:pt x="104108" y="25813"/>
                      </a:lnTo>
                      <a:lnTo>
                        <a:pt x="104108" y="38671"/>
                      </a:lnTo>
                      <a:close/>
                      <a:moveTo>
                        <a:pt x="104108" y="12859"/>
                      </a:moveTo>
                      <a:lnTo>
                        <a:pt x="0" y="12859"/>
                      </a:lnTo>
                      <a:lnTo>
                        <a:pt x="0" y="0"/>
                      </a:lnTo>
                      <a:lnTo>
                        <a:pt x="104108" y="0"/>
                      </a:lnTo>
                      <a:lnTo>
                        <a:pt x="104108" y="12859"/>
                      </a:ln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4328" name="Google Shape;4328;p327"/>
              <p:cNvGrpSpPr/>
              <p:nvPr/>
            </p:nvGrpSpPr>
            <p:grpSpPr>
              <a:xfrm>
                <a:off x="1204809" y="-2703528"/>
                <a:ext cx="95250" cy="490823"/>
                <a:chOff x="1204809" y="-2703528"/>
                <a:chExt cx="95250" cy="490823"/>
              </a:xfrm>
            </p:grpSpPr>
            <p:sp>
              <p:nvSpPr>
                <p:cNvPr id="4329" name="Google Shape;4329;p327"/>
                <p:cNvSpPr/>
                <p:nvPr/>
              </p:nvSpPr>
              <p:spPr>
                <a:xfrm>
                  <a:off x="1204809" y="-2703528"/>
                  <a:ext cx="95250" cy="485775"/>
                </a:xfrm>
                <a:custGeom>
                  <a:rect b="b" l="l" r="r" t="t"/>
                  <a:pathLst>
                    <a:path extrusionOk="0" h="485775" w="95250">
                      <a:moveTo>
                        <a:pt x="104108" y="492157"/>
                      </a:moveTo>
                      <a:lnTo>
                        <a:pt x="0" y="492157"/>
                      </a:lnTo>
                      <a:lnTo>
                        <a:pt x="0" y="479584"/>
                      </a:lnTo>
                      <a:lnTo>
                        <a:pt x="104108" y="479584"/>
                      </a:lnTo>
                      <a:lnTo>
                        <a:pt x="104108" y="492157"/>
                      </a:lnTo>
                      <a:close/>
                      <a:moveTo>
                        <a:pt x="104108" y="466916"/>
                      </a:moveTo>
                      <a:lnTo>
                        <a:pt x="0" y="466916"/>
                      </a:lnTo>
                      <a:lnTo>
                        <a:pt x="0" y="454343"/>
                      </a:lnTo>
                      <a:lnTo>
                        <a:pt x="104108" y="454343"/>
                      </a:lnTo>
                      <a:lnTo>
                        <a:pt x="104108" y="466916"/>
                      </a:lnTo>
                      <a:close/>
                      <a:moveTo>
                        <a:pt x="104108" y="441674"/>
                      </a:moveTo>
                      <a:lnTo>
                        <a:pt x="0" y="441674"/>
                      </a:lnTo>
                      <a:lnTo>
                        <a:pt x="0" y="429101"/>
                      </a:lnTo>
                      <a:lnTo>
                        <a:pt x="104108" y="429101"/>
                      </a:lnTo>
                      <a:lnTo>
                        <a:pt x="104108" y="441674"/>
                      </a:lnTo>
                      <a:close/>
                      <a:moveTo>
                        <a:pt x="104108" y="416433"/>
                      </a:moveTo>
                      <a:lnTo>
                        <a:pt x="0" y="416433"/>
                      </a:lnTo>
                      <a:lnTo>
                        <a:pt x="0" y="403860"/>
                      </a:lnTo>
                      <a:lnTo>
                        <a:pt x="104108" y="403860"/>
                      </a:lnTo>
                      <a:lnTo>
                        <a:pt x="104108" y="416433"/>
                      </a:lnTo>
                      <a:close/>
                      <a:moveTo>
                        <a:pt x="104108" y="391192"/>
                      </a:moveTo>
                      <a:lnTo>
                        <a:pt x="0" y="391192"/>
                      </a:lnTo>
                      <a:lnTo>
                        <a:pt x="0" y="378619"/>
                      </a:lnTo>
                      <a:lnTo>
                        <a:pt x="104108" y="378619"/>
                      </a:lnTo>
                      <a:lnTo>
                        <a:pt x="104108" y="391192"/>
                      </a:lnTo>
                      <a:close/>
                      <a:moveTo>
                        <a:pt x="104108" y="365951"/>
                      </a:moveTo>
                      <a:lnTo>
                        <a:pt x="0" y="365951"/>
                      </a:lnTo>
                      <a:lnTo>
                        <a:pt x="0" y="353378"/>
                      </a:lnTo>
                      <a:lnTo>
                        <a:pt x="104108" y="353378"/>
                      </a:lnTo>
                      <a:lnTo>
                        <a:pt x="104108" y="365951"/>
                      </a:lnTo>
                      <a:close/>
                      <a:moveTo>
                        <a:pt x="104108" y="340709"/>
                      </a:moveTo>
                      <a:lnTo>
                        <a:pt x="0" y="340709"/>
                      </a:lnTo>
                      <a:lnTo>
                        <a:pt x="0" y="328136"/>
                      </a:lnTo>
                      <a:lnTo>
                        <a:pt x="104108" y="328136"/>
                      </a:lnTo>
                      <a:lnTo>
                        <a:pt x="104108" y="340709"/>
                      </a:lnTo>
                      <a:close/>
                      <a:moveTo>
                        <a:pt x="104108" y="315468"/>
                      </a:moveTo>
                      <a:lnTo>
                        <a:pt x="0" y="315468"/>
                      </a:lnTo>
                      <a:lnTo>
                        <a:pt x="0" y="302895"/>
                      </a:lnTo>
                      <a:lnTo>
                        <a:pt x="104108" y="302895"/>
                      </a:lnTo>
                      <a:lnTo>
                        <a:pt x="104108" y="315468"/>
                      </a:lnTo>
                      <a:close/>
                      <a:moveTo>
                        <a:pt x="104108" y="290227"/>
                      </a:moveTo>
                      <a:lnTo>
                        <a:pt x="0" y="290227"/>
                      </a:lnTo>
                      <a:lnTo>
                        <a:pt x="0" y="277654"/>
                      </a:lnTo>
                      <a:lnTo>
                        <a:pt x="104108" y="277654"/>
                      </a:lnTo>
                      <a:lnTo>
                        <a:pt x="104108" y="290227"/>
                      </a:lnTo>
                      <a:close/>
                      <a:moveTo>
                        <a:pt x="104108" y="264986"/>
                      </a:moveTo>
                      <a:lnTo>
                        <a:pt x="0" y="264986"/>
                      </a:lnTo>
                      <a:lnTo>
                        <a:pt x="0" y="252413"/>
                      </a:lnTo>
                      <a:lnTo>
                        <a:pt x="104108" y="252413"/>
                      </a:lnTo>
                      <a:lnTo>
                        <a:pt x="104108" y="264986"/>
                      </a:lnTo>
                      <a:close/>
                      <a:moveTo>
                        <a:pt x="104108" y="239744"/>
                      </a:moveTo>
                      <a:lnTo>
                        <a:pt x="0" y="239744"/>
                      </a:lnTo>
                      <a:lnTo>
                        <a:pt x="0" y="227171"/>
                      </a:lnTo>
                      <a:lnTo>
                        <a:pt x="104108" y="227171"/>
                      </a:lnTo>
                      <a:lnTo>
                        <a:pt x="104108" y="239744"/>
                      </a:lnTo>
                      <a:close/>
                      <a:moveTo>
                        <a:pt x="104108" y="214503"/>
                      </a:moveTo>
                      <a:lnTo>
                        <a:pt x="0" y="214503"/>
                      </a:lnTo>
                      <a:lnTo>
                        <a:pt x="0" y="201930"/>
                      </a:lnTo>
                      <a:lnTo>
                        <a:pt x="104108" y="201930"/>
                      </a:lnTo>
                      <a:lnTo>
                        <a:pt x="104108" y="214503"/>
                      </a:lnTo>
                      <a:close/>
                      <a:moveTo>
                        <a:pt x="104108" y="189262"/>
                      </a:moveTo>
                      <a:lnTo>
                        <a:pt x="0" y="189262"/>
                      </a:lnTo>
                      <a:lnTo>
                        <a:pt x="0" y="176689"/>
                      </a:lnTo>
                      <a:lnTo>
                        <a:pt x="104108" y="176689"/>
                      </a:lnTo>
                      <a:lnTo>
                        <a:pt x="104108" y="189262"/>
                      </a:lnTo>
                      <a:close/>
                      <a:moveTo>
                        <a:pt x="104108" y="164021"/>
                      </a:moveTo>
                      <a:lnTo>
                        <a:pt x="0" y="164021"/>
                      </a:lnTo>
                      <a:lnTo>
                        <a:pt x="0" y="151448"/>
                      </a:lnTo>
                      <a:lnTo>
                        <a:pt x="104108" y="151448"/>
                      </a:lnTo>
                      <a:lnTo>
                        <a:pt x="104108" y="164021"/>
                      </a:lnTo>
                      <a:close/>
                      <a:moveTo>
                        <a:pt x="104108" y="138779"/>
                      </a:moveTo>
                      <a:lnTo>
                        <a:pt x="0" y="138779"/>
                      </a:lnTo>
                      <a:lnTo>
                        <a:pt x="0" y="126206"/>
                      </a:lnTo>
                      <a:lnTo>
                        <a:pt x="104108" y="126206"/>
                      </a:lnTo>
                      <a:lnTo>
                        <a:pt x="104108" y="138779"/>
                      </a:lnTo>
                      <a:close/>
                      <a:moveTo>
                        <a:pt x="104108" y="113538"/>
                      </a:moveTo>
                      <a:lnTo>
                        <a:pt x="0" y="113538"/>
                      </a:lnTo>
                      <a:lnTo>
                        <a:pt x="0" y="100965"/>
                      </a:lnTo>
                      <a:lnTo>
                        <a:pt x="104108" y="100965"/>
                      </a:lnTo>
                      <a:lnTo>
                        <a:pt x="104108" y="113538"/>
                      </a:lnTo>
                      <a:close/>
                      <a:moveTo>
                        <a:pt x="104108" y="88297"/>
                      </a:moveTo>
                      <a:lnTo>
                        <a:pt x="0" y="88297"/>
                      </a:lnTo>
                      <a:lnTo>
                        <a:pt x="0" y="75724"/>
                      </a:lnTo>
                      <a:lnTo>
                        <a:pt x="104108" y="75724"/>
                      </a:lnTo>
                      <a:lnTo>
                        <a:pt x="104108" y="88297"/>
                      </a:lnTo>
                      <a:close/>
                      <a:moveTo>
                        <a:pt x="104108" y="63056"/>
                      </a:moveTo>
                      <a:lnTo>
                        <a:pt x="0" y="63056"/>
                      </a:lnTo>
                      <a:lnTo>
                        <a:pt x="0" y="50483"/>
                      </a:lnTo>
                      <a:lnTo>
                        <a:pt x="104108" y="50483"/>
                      </a:lnTo>
                      <a:lnTo>
                        <a:pt x="104108" y="63056"/>
                      </a:lnTo>
                      <a:close/>
                      <a:moveTo>
                        <a:pt x="104108" y="37814"/>
                      </a:moveTo>
                      <a:lnTo>
                        <a:pt x="0" y="37814"/>
                      </a:lnTo>
                      <a:lnTo>
                        <a:pt x="0" y="25241"/>
                      </a:lnTo>
                      <a:lnTo>
                        <a:pt x="104108" y="25241"/>
                      </a:lnTo>
                      <a:lnTo>
                        <a:pt x="104108" y="37814"/>
                      </a:lnTo>
                      <a:close/>
                      <a:moveTo>
                        <a:pt x="104108" y="12573"/>
                      </a:moveTo>
                      <a:lnTo>
                        <a:pt x="0" y="12573"/>
                      </a:lnTo>
                      <a:lnTo>
                        <a:pt x="0" y="0"/>
                      </a:lnTo>
                      <a:lnTo>
                        <a:pt x="104108" y="0"/>
                      </a:lnTo>
                      <a:lnTo>
                        <a:pt x="104108" y="12573"/>
                      </a:ln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30" name="Google Shape;4330;p327"/>
                <p:cNvSpPr/>
                <p:nvPr/>
              </p:nvSpPr>
              <p:spPr>
                <a:xfrm>
                  <a:off x="1204809" y="-2698480"/>
                  <a:ext cx="95250" cy="485775"/>
                </a:xfrm>
                <a:custGeom>
                  <a:rect b="b" l="l" r="r" t="t"/>
                  <a:pathLst>
                    <a:path extrusionOk="0" h="485775" w="95250">
                      <a:moveTo>
                        <a:pt x="104108" y="492157"/>
                      </a:moveTo>
                      <a:lnTo>
                        <a:pt x="0" y="492157"/>
                      </a:lnTo>
                      <a:lnTo>
                        <a:pt x="0" y="479584"/>
                      </a:lnTo>
                      <a:lnTo>
                        <a:pt x="104108" y="479584"/>
                      </a:lnTo>
                      <a:lnTo>
                        <a:pt x="104108" y="492157"/>
                      </a:lnTo>
                      <a:close/>
                      <a:moveTo>
                        <a:pt x="104108" y="466916"/>
                      </a:moveTo>
                      <a:lnTo>
                        <a:pt x="0" y="466916"/>
                      </a:lnTo>
                      <a:lnTo>
                        <a:pt x="0" y="454343"/>
                      </a:lnTo>
                      <a:lnTo>
                        <a:pt x="104108" y="454343"/>
                      </a:lnTo>
                      <a:lnTo>
                        <a:pt x="104108" y="466916"/>
                      </a:lnTo>
                      <a:close/>
                      <a:moveTo>
                        <a:pt x="104108" y="441674"/>
                      </a:moveTo>
                      <a:lnTo>
                        <a:pt x="0" y="441674"/>
                      </a:lnTo>
                      <a:lnTo>
                        <a:pt x="0" y="429101"/>
                      </a:lnTo>
                      <a:lnTo>
                        <a:pt x="104108" y="429101"/>
                      </a:lnTo>
                      <a:lnTo>
                        <a:pt x="104108" y="441674"/>
                      </a:lnTo>
                      <a:close/>
                      <a:moveTo>
                        <a:pt x="104108" y="416433"/>
                      </a:moveTo>
                      <a:lnTo>
                        <a:pt x="0" y="416433"/>
                      </a:lnTo>
                      <a:lnTo>
                        <a:pt x="0" y="403860"/>
                      </a:lnTo>
                      <a:lnTo>
                        <a:pt x="104108" y="403860"/>
                      </a:lnTo>
                      <a:lnTo>
                        <a:pt x="104108" y="416433"/>
                      </a:lnTo>
                      <a:close/>
                      <a:moveTo>
                        <a:pt x="104108" y="391192"/>
                      </a:moveTo>
                      <a:lnTo>
                        <a:pt x="0" y="391192"/>
                      </a:lnTo>
                      <a:lnTo>
                        <a:pt x="0" y="378619"/>
                      </a:lnTo>
                      <a:lnTo>
                        <a:pt x="104108" y="378619"/>
                      </a:lnTo>
                      <a:lnTo>
                        <a:pt x="104108" y="391192"/>
                      </a:lnTo>
                      <a:close/>
                      <a:moveTo>
                        <a:pt x="104108" y="365951"/>
                      </a:moveTo>
                      <a:lnTo>
                        <a:pt x="0" y="365951"/>
                      </a:lnTo>
                      <a:lnTo>
                        <a:pt x="0" y="353378"/>
                      </a:lnTo>
                      <a:lnTo>
                        <a:pt x="104108" y="353378"/>
                      </a:lnTo>
                      <a:lnTo>
                        <a:pt x="104108" y="365951"/>
                      </a:lnTo>
                      <a:close/>
                      <a:moveTo>
                        <a:pt x="104108" y="340709"/>
                      </a:moveTo>
                      <a:lnTo>
                        <a:pt x="0" y="340709"/>
                      </a:lnTo>
                      <a:lnTo>
                        <a:pt x="0" y="328136"/>
                      </a:lnTo>
                      <a:lnTo>
                        <a:pt x="104108" y="328136"/>
                      </a:lnTo>
                      <a:lnTo>
                        <a:pt x="104108" y="340709"/>
                      </a:lnTo>
                      <a:close/>
                      <a:moveTo>
                        <a:pt x="104108" y="315468"/>
                      </a:moveTo>
                      <a:lnTo>
                        <a:pt x="0" y="315468"/>
                      </a:lnTo>
                      <a:lnTo>
                        <a:pt x="0" y="302895"/>
                      </a:lnTo>
                      <a:lnTo>
                        <a:pt x="104108" y="302895"/>
                      </a:lnTo>
                      <a:lnTo>
                        <a:pt x="104108" y="315468"/>
                      </a:lnTo>
                      <a:close/>
                      <a:moveTo>
                        <a:pt x="104108" y="290227"/>
                      </a:moveTo>
                      <a:lnTo>
                        <a:pt x="0" y="290227"/>
                      </a:lnTo>
                      <a:lnTo>
                        <a:pt x="0" y="277654"/>
                      </a:lnTo>
                      <a:lnTo>
                        <a:pt x="104108" y="277654"/>
                      </a:lnTo>
                      <a:lnTo>
                        <a:pt x="104108" y="290227"/>
                      </a:lnTo>
                      <a:close/>
                      <a:moveTo>
                        <a:pt x="104108" y="264986"/>
                      </a:moveTo>
                      <a:lnTo>
                        <a:pt x="0" y="264986"/>
                      </a:lnTo>
                      <a:lnTo>
                        <a:pt x="0" y="252413"/>
                      </a:lnTo>
                      <a:lnTo>
                        <a:pt x="104108" y="252413"/>
                      </a:lnTo>
                      <a:lnTo>
                        <a:pt x="104108" y="264986"/>
                      </a:lnTo>
                      <a:close/>
                      <a:moveTo>
                        <a:pt x="104108" y="239744"/>
                      </a:moveTo>
                      <a:lnTo>
                        <a:pt x="0" y="239744"/>
                      </a:lnTo>
                      <a:lnTo>
                        <a:pt x="0" y="227171"/>
                      </a:lnTo>
                      <a:lnTo>
                        <a:pt x="104108" y="227171"/>
                      </a:lnTo>
                      <a:lnTo>
                        <a:pt x="104108" y="239744"/>
                      </a:lnTo>
                      <a:close/>
                      <a:moveTo>
                        <a:pt x="104108" y="214503"/>
                      </a:moveTo>
                      <a:lnTo>
                        <a:pt x="0" y="214503"/>
                      </a:lnTo>
                      <a:lnTo>
                        <a:pt x="0" y="201930"/>
                      </a:lnTo>
                      <a:lnTo>
                        <a:pt x="104108" y="201930"/>
                      </a:lnTo>
                      <a:lnTo>
                        <a:pt x="104108" y="214503"/>
                      </a:lnTo>
                      <a:close/>
                      <a:moveTo>
                        <a:pt x="104108" y="189262"/>
                      </a:moveTo>
                      <a:lnTo>
                        <a:pt x="0" y="189262"/>
                      </a:lnTo>
                      <a:lnTo>
                        <a:pt x="0" y="176689"/>
                      </a:lnTo>
                      <a:lnTo>
                        <a:pt x="104108" y="176689"/>
                      </a:lnTo>
                      <a:lnTo>
                        <a:pt x="104108" y="189262"/>
                      </a:lnTo>
                      <a:close/>
                      <a:moveTo>
                        <a:pt x="104108" y="164021"/>
                      </a:moveTo>
                      <a:lnTo>
                        <a:pt x="0" y="164021"/>
                      </a:lnTo>
                      <a:lnTo>
                        <a:pt x="0" y="151448"/>
                      </a:lnTo>
                      <a:lnTo>
                        <a:pt x="104108" y="151448"/>
                      </a:lnTo>
                      <a:lnTo>
                        <a:pt x="104108" y="164021"/>
                      </a:lnTo>
                      <a:close/>
                      <a:moveTo>
                        <a:pt x="104108" y="138779"/>
                      </a:moveTo>
                      <a:lnTo>
                        <a:pt x="0" y="138779"/>
                      </a:lnTo>
                      <a:lnTo>
                        <a:pt x="0" y="126206"/>
                      </a:lnTo>
                      <a:lnTo>
                        <a:pt x="104108" y="126206"/>
                      </a:lnTo>
                      <a:lnTo>
                        <a:pt x="104108" y="138779"/>
                      </a:lnTo>
                      <a:close/>
                      <a:moveTo>
                        <a:pt x="104108" y="113538"/>
                      </a:moveTo>
                      <a:lnTo>
                        <a:pt x="0" y="113538"/>
                      </a:lnTo>
                      <a:lnTo>
                        <a:pt x="0" y="100965"/>
                      </a:lnTo>
                      <a:lnTo>
                        <a:pt x="104108" y="100965"/>
                      </a:lnTo>
                      <a:lnTo>
                        <a:pt x="104108" y="113538"/>
                      </a:lnTo>
                      <a:close/>
                      <a:moveTo>
                        <a:pt x="104108" y="88297"/>
                      </a:moveTo>
                      <a:lnTo>
                        <a:pt x="0" y="88297"/>
                      </a:lnTo>
                      <a:lnTo>
                        <a:pt x="0" y="75724"/>
                      </a:lnTo>
                      <a:lnTo>
                        <a:pt x="104108" y="75724"/>
                      </a:lnTo>
                      <a:lnTo>
                        <a:pt x="104108" y="88297"/>
                      </a:lnTo>
                      <a:close/>
                      <a:moveTo>
                        <a:pt x="104108" y="63056"/>
                      </a:moveTo>
                      <a:lnTo>
                        <a:pt x="0" y="63056"/>
                      </a:lnTo>
                      <a:lnTo>
                        <a:pt x="0" y="50483"/>
                      </a:lnTo>
                      <a:lnTo>
                        <a:pt x="104108" y="50483"/>
                      </a:lnTo>
                      <a:lnTo>
                        <a:pt x="104108" y="63056"/>
                      </a:lnTo>
                      <a:close/>
                      <a:moveTo>
                        <a:pt x="104108" y="37814"/>
                      </a:moveTo>
                      <a:lnTo>
                        <a:pt x="0" y="37814"/>
                      </a:lnTo>
                      <a:lnTo>
                        <a:pt x="0" y="25241"/>
                      </a:lnTo>
                      <a:lnTo>
                        <a:pt x="104108" y="25241"/>
                      </a:lnTo>
                      <a:lnTo>
                        <a:pt x="104108" y="37814"/>
                      </a:lnTo>
                      <a:close/>
                      <a:moveTo>
                        <a:pt x="104108" y="12573"/>
                      </a:moveTo>
                      <a:lnTo>
                        <a:pt x="0" y="12573"/>
                      </a:lnTo>
                      <a:lnTo>
                        <a:pt x="0" y="0"/>
                      </a:lnTo>
                      <a:lnTo>
                        <a:pt x="104108" y="0"/>
                      </a:lnTo>
                      <a:lnTo>
                        <a:pt x="104108" y="12573"/>
                      </a:ln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cxnSp>
          <p:nvCxnSpPr>
            <p:cNvPr id="4331" name="Google Shape;4331;p327"/>
            <p:cNvCxnSpPr/>
            <p:nvPr/>
          </p:nvCxnSpPr>
          <p:spPr>
            <a:xfrm flipH="1" rot="-5400000">
              <a:off x="6390950" y="2846075"/>
              <a:ext cx="1461900" cy="600"/>
            </a:xfrm>
            <a:prstGeom prst="bentConnector3">
              <a:avLst>
                <a:gd fmla="val 50000" name="adj1"/>
              </a:avLst>
            </a:prstGeom>
            <a:noFill/>
            <a:ln cap="flat" cmpd="sng" w="19050">
              <a:solidFill>
                <a:schemeClr val="lt1"/>
              </a:solidFill>
              <a:prstDash val="solid"/>
              <a:round/>
              <a:headEnd len="med" w="med" type="none"/>
              <a:tailEnd len="med" w="med" type="none"/>
            </a:ln>
            <a:effectLst>
              <a:outerShdw blurRad="28575" rotWithShape="0" algn="bl">
                <a:schemeClr val="lt1"/>
              </a:outerShdw>
            </a:effectLst>
          </p:spPr>
        </p:cxnSp>
        <p:cxnSp>
          <p:nvCxnSpPr>
            <p:cNvPr id="4332" name="Google Shape;4332;p327"/>
            <p:cNvCxnSpPr/>
            <p:nvPr/>
          </p:nvCxnSpPr>
          <p:spPr>
            <a:xfrm flipH="1" rot="-5400000">
              <a:off x="6169350" y="1043325"/>
              <a:ext cx="375900" cy="332100"/>
            </a:xfrm>
            <a:prstGeom prst="bentConnector3">
              <a:avLst>
                <a:gd fmla="val 0" name="adj1"/>
              </a:avLst>
            </a:prstGeom>
            <a:noFill/>
            <a:ln cap="flat" cmpd="sng" w="19050">
              <a:solidFill>
                <a:schemeClr val="lt1"/>
              </a:solidFill>
              <a:prstDash val="solid"/>
              <a:round/>
              <a:headEnd len="med" w="med" type="none"/>
              <a:tailEnd len="med" w="med" type="none"/>
            </a:ln>
            <a:effectLst>
              <a:outerShdw blurRad="28575" rotWithShape="0" algn="bl">
                <a:schemeClr val="lt1"/>
              </a:outerShdw>
            </a:effectLst>
          </p:spPr>
        </p:cxnSp>
      </p:grpSp>
      <p:pic>
        <p:nvPicPr>
          <p:cNvPr id="4333" name="Google Shape;4333;p327"/>
          <p:cNvPicPr preferRelativeResize="0"/>
          <p:nvPr/>
        </p:nvPicPr>
        <p:blipFill>
          <a:blip r:embed="rId3">
            <a:alphaModFix/>
          </a:blip>
          <a:stretch>
            <a:fillRect/>
          </a:stretch>
        </p:blipFill>
        <p:spPr>
          <a:xfrm>
            <a:off x="5170175" y="0"/>
            <a:ext cx="3973827" cy="5143502"/>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7" name="Shape 4337"/>
        <p:cNvGrpSpPr/>
        <p:nvPr/>
      </p:nvGrpSpPr>
      <p:grpSpPr>
        <a:xfrm>
          <a:off x="0" y="0"/>
          <a:ext cx="0" cy="0"/>
          <a:chOff x="0" y="0"/>
          <a:chExt cx="0" cy="0"/>
        </a:xfrm>
      </p:grpSpPr>
      <p:sp>
        <p:nvSpPr>
          <p:cNvPr id="4338" name="Google Shape;4338;p328"/>
          <p:cNvSpPr txBox="1"/>
          <p:nvPr>
            <p:ph type="ctrTitle"/>
          </p:nvPr>
        </p:nvSpPr>
        <p:spPr>
          <a:xfrm>
            <a:off x="713225" y="1039500"/>
            <a:ext cx="4016700" cy="2232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4600"/>
              <a:t>Demo</a:t>
            </a:r>
            <a:endParaRPr sz="5900">
              <a:solidFill>
                <a:schemeClr val="accent1"/>
              </a:solidFill>
              <a:latin typeface="Poppins"/>
              <a:ea typeface="Poppins"/>
              <a:cs typeface="Poppins"/>
              <a:sym typeface="Poppins"/>
            </a:endParaRPr>
          </a:p>
        </p:txBody>
      </p:sp>
      <p:sp>
        <p:nvSpPr>
          <p:cNvPr id="4339" name="Google Shape;4339;p328"/>
          <p:cNvSpPr txBox="1"/>
          <p:nvPr>
            <p:ph idx="1" type="subTitle"/>
          </p:nvPr>
        </p:nvSpPr>
        <p:spPr>
          <a:xfrm>
            <a:off x="1125125" y="3271500"/>
            <a:ext cx="3192900" cy="760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500">
                <a:latin typeface="Poppins"/>
                <a:ea typeface="Poppins"/>
                <a:cs typeface="Poppins"/>
                <a:sym typeface="Poppins"/>
              </a:rPr>
              <a:t>Infrastructure Code Generation with AI using Terraform</a:t>
            </a:r>
            <a:endParaRPr/>
          </a:p>
        </p:txBody>
      </p:sp>
      <p:grpSp>
        <p:nvGrpSpPr>
          <p:cNvPr id="4340" name="Google Shape;4340;p328"/>
          <p:cNvGrpSpPr/>
          <p:nvPr/>
        </p:nvGrpSpPr>
        <p:grpSpPr>
          <a:xfrm>
            <a:off x="5348690" y="714128"/>
            <a:ext cx="3659361" cy="2863197"/>
            <a:chOff x="5348690" y="714128"/>
            <a:chExt cx="3659361" cy="2863197"/>
          </a:xfrm>
        </p:grpSpPr>
        <p:grpSp>
          <p:nvGrpSpPr>
            <p:cNvPr id="4341" name="Google Shape;4341;p328"/>
            <p:cNvGrpSpPr/>
            <p:nvPr/>
          </p:nvGrpSpPr>
          <p:grpSpPr>
            <a:xfrm>
              <a:off x="5348722" y="714128"/>
              <a:ext cx="783937" cy="559911"/>
              <a:chOff x="5388046" y="-4643818"/>
              <a:chExt cx="1473565" cy="1052465"/>
            </a:xfrm>
          </p:grpSpPr>
          <p:sp>
            <p:nvSpPr>
              <p:cNvPr id="4342" name="Google Shape;4342;p328"/>
              <p:cNvSpPr/>
              <p:nvPr/>
            </p:nvSpPr>
            <p:spPr>
              <a:xfrm>
                <a:off x="5388046" y="-4643818"/>
                <a:ext cx="485775" cy="85725"/>
              </a:xfrm>
              <a:custGeom>
                <a:rect b="b" l="l" r="r" t="t"/>
                <a:pathLst>
                  <a:path extrusionOk="0" h="85725" w="485775">
                    <a:moveTo>
                      <a:pt x="391335" y="6715"/>
                    </a:moveTo>
                    <a:lnTo>
                      <a:pt x="6715" y="6715"/>
                    </a:lnTo>
                    <a:lnTo>
                      <a:pt x="6715" y="80915"/>
                    </a:lnTo>
                    <a:lnTo>
                      <a:pt x="480393" y="80915"/>
                    </a:lnTo>
                    <a:lnTo>
                      <a:pt x="391335" y="6715"/>
                    </a:lnTo>
                    <a:close/>
                  </a:path>
                </a:pathLst>
              </a:custGeom>
              <a:solidFill>
                <a:schemeClr val="lt1"/>
              </a:solid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43" name="Google Shape;4343;p328"/>
              <p:cNvSpPr/>
              <p:nvPr/>
            </p:nvSpPr>
            <p:spPr>
              <a:xfrm>
                <a:off x="5394761" y="-4562903"/>
                <a:ext cx="1466850" cy="971550"/>
              </a:xfrm>
              <a:custGeom>
                <a:rect b="b" l="l" r="r" t="t"/>
                <a:pathLst>
                  <a:path extrusionOk="0" h="971550" w="1466850">
                    <a:moveTo>
                      <a:pt x="0" y="0"/>
                    </a:moveTo>
                    <a:lnTo>
                      <a:pt x="1468088" y="0"/>
                    </a:lnTo>
                    <a:lnTo>
                      <a:pt x="1468088" y="977456"/>
                    </a:lnTo>
                    <a:lnTo>
                      <a:pt x="0" y="977456"/>
                    </a:lnTo>
                    <a:close/>
                  </a:path>
                </a:pathLst>
              </a:custGeom>
              <a:solidFill>
                <a:srgbClr val="FFFFFF">
                  <a:alpha val="10000"/>
                </a:srgbClr>
              </a:solidFill>
              <a:ln cap="flat" cmpd="sng" w="9525">
                <a:solidFill>
                  <a:schemeClr val="lt1"/>
                </a:solidFill>
                <a:prstDash val="solid"/>
                <a:round/>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4344" name="Google Shape;4344;p328"/>
              <p:cNvGrpSpPr/>
              <p:nvPr/>
            </p:nvGrpSpPr>
            <p:grpSpPr>
              <a:xfrm>
                <a:off x="5476867" y="-4404312"/>
                <a:ext cx="1298257" cy="581025"/>
                <a:chOff x="5476867" y="-4404312"/>
                <a:chExt cx="1298257" cy="581025"/>
              </a:xfrm>
            </p:grpSpPr>
            <p:sp>
              <p:nvSpPr>
                <p:cNvPr id="4345" name="Google Shape;4345;p328"/>
                <p:cNvSpPr/>
                <p:nvPr/>
              </p:nvSpPr>
              <p:spPr>
                <a:xfrm>
                  <a:off x="5541732" y="-4100179"/>
                  <a:ext cx="19050" cy="219075"/>
                </a:xfrm>
                <a:custGeom>
                  <a:rect b="b" l="l" r="r" t="t"/>
                  <a:pathLst>
                    <a:path extrusionOk="0" h="219075" w="19050">
                      <a:moveTo>
                        <a:pt x="12288" y="12287"/>
                      </a:moveTo>
                      <a:lnTo>
                        <a:pt x="12288" y="209360"/>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46" name="Google Shape;4346;p328"/>
                <p:cNvSpPr/>
                <p:nvPr/>
              </p:nvSpPr>
              <p:spPr>
                <a:xfrm>
                  <a:off x="5586690" y="-4178379"/>
                  <a:ext cx="19050" cy="295275"/>
                </a:xfrm>
                <a:custGeom>
                  <a:rect b="b" l="l" r="r" t="t"/>
                  <a:pathLst>
                    <a:path extrusionOk="0" h="295275" w="19050">
                      <a:moveTo>
                        <a:pt x="12287" y="12287"/>
                      </a:moveTo>
                      <a:lnTo>
                        <a:pt x="12287" y="287560"/>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47" name="Google Shape;4347;p328"/>
                <p:cNvSpPr/>
                <p:nvPr/>
              </p:nvSpPr>
              <p:spPr>
                <a:xfrm>
                  <a:off x="5631648" y="-4248578"/>
                  <a:ext cx="19050" cy="361950"/>
                </a:xfrm>
                <a:custGeom>
                  <a:rect b="b" l="l" r="r" t="t"/>
                  <a:pathLst>
                    <a:path extrusionOk="0" h="361950" w="19050">
                      <a:moveTo>
                        <a:pt x="12288" y="12287"/>
                      </a:moveTo>
                      <a:lnTo>
                        <a:pt x="12288" y="357759"/>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48" name="Google Shape;4348;p328"/>
                <p:cNvSpPr/>
                <p:nvPr/>
              </p:nvSpPr>
              <p:spPr>
                <a:xfrm>
                  <a:off x="5676606" y="-4190952"/>
                  <a:ext cx="19050" cy="304800"/>
                </a:xfrm>
                <a:custGeom>
                  <a:rect b="b" l="l" r="r" t="t"/>
                  <a:pathLst>
                    <a:path extrusionOk="0" h="304800" w="19050">
                      <a:moveTo>
                        <a:pt x="12287" y="12287"/>
                      </a:moveTo>
                      <a:lnTo>
                        <a:pt x="12287" y="300133"/>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49" name="Google Shape;4349;p328"/>
                <p:cNvSpPr/>
                <p:nvPr/>
              </p:nvSpPr>
              <p:spPr>
                <a:xfrm>
                  <a:off x="5721564" y="-4297251"/>
                  <a:ext cx="19050" cy="409575"/>
                </a:xfrm>
                <a:custGeom>
                  <a:rect b="b" l="l" r="r" t="t"/>
                  <a:pathLst>
                    <a:path extrusionOk="0" h="409575" w="19050">
                      <a:moveTo>
                        <a:pt x="12287" y="12287"/>
                      </a:moveTo>
                      <a:lnTo>
                        <a:pt x="12287" y="406432"/>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50" name="Google Shape;4350;p328"/>
                <p:cNvSpPr/>
                <p:nvPr/>
              </p:nvSpPr>
              <p:spPr>
                <a:xfrm>
                  <a:off x="5766617" y="-4207621"/>
                  <a:ext cx="19050" cy="323850"/>
                </a:xfrm>
                <a:custGeom>
                  <a:rect b="b" l="l" r="r" t="t"/>
                  <a:pathLst>
                    <a:path extrusionOk="0" h="323850" w="19050">
                      <a:moveTo>
                        <a:pt x="12287" y="12287"/>
                      </a:moveTo>
                      <a:lnTo>
                        <a:pt x="12287" y="316802"/>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51" name="Google Shape;4351;p328"/>
                <p:cNvSpPr/>
                <p:nvPr/>
              </p:nvSpPr>
              <p:spPr>
                <a:xfrm>
                  <a:off x="5811575" y="-4190952"/>
                  <a:ext cx="19050" cy="304800"/>
                </a:xfrm>
                <a:custGeom>
                  <a:rect b="b" l="l" r="r" t="t"/>
                  <a:pathLst>
                    <a:path extrusionOk="0" h="304800" w="19050">
                      <a:moveTo>
                        <a:pt x="12287" y="12287"/>
                      </a:moveTo>
                      <a:lnTo>
                        <a:pt x="12287" y="300133"/>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52" name="Google Shape;4352;p328"/>
                <p:cNvSpPr/>
                <p:nvPr/>
              </p:nvSpPr>
              <p:spPr>
                <a:xfrm>
                  <a:off x="5856533" y="-4260389"/>
                  <a:ext cx="19050" cy="381000"/>
                </a:xfrm>
                <a:custGeom>
                  <a:rect b="b" l="l" r="r" t="t"/>
                  <a:pathLst>
                    <a:path extrusionOk="0" h="381000" w="19050">
                      <a:moveTo>
                        <a:pt x="12287" y="12287"/>
                      </a:moveTo>
                      <a:lnTo>
                        <a:pt x="12287" y="369570"/>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53" name="Google Shape;4353;p328"/>
                <p:cNvSpPr/>
                <p:nvPr/>
              </p:nvSpPr>
              <p:spPr>
                <a:xfrm>
                  <a:off x="5901491" y="-4178379"/>
                  <a:ext cx="19050" cy="295275"/>
                </a:xfrm>
                <a:custGeom>
                  <a:rect b="b" l="l" r="r" t="t"/>
                  <a:pathLst>
                    <a:path extrusionOk="0" h="295275" w="19050">
                      <a:moveTo>
                        <a:pt x="12287" y="12287"/>
                      </a:moveTo>
                      <a:lnTo>
                        <a:pt x="12287" y="287560"/>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54" name="Google Shape;4354;p328"/>
                <p:cNvSpPr/>
                <p:nvPr/>
              </p:nvSpPr>
              <p:spPr>
                <a:xfrm>
                  <a:off x="5946449" y="-4111704"/>
                  <a:ext cx="19050" cy="228600"/>
                </a:xfrm>
                <a:custGeom>
                  <a:rect b="b" l="l" r="r" t="t"/>
                  <a:pathLst>
                    <a:path extrusionOk="0" h="228600" w="19050">
                      <a:moveTo>
                        <a:pt x="12287" y="12287"/>
                      </a:moveTo>
                      <a:lnTo>
                        <a:pt x="12287" y="220885"/>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55" name="Google Shape;4355;p328"/>
                <p:cNvSpPr/>
                <p:nvPr/>
              </p:nvSpPr>
              <p:spPr>
                <a:xfrm>
                  <a:off x="5991503" y="-4190952"/>
                  <a:ext cx="19050" cy="304800"/>
                </a:xfrm>
                <a:custGeom>
                  <a:rect b="b" l="l" r="r" t="t"/>
                  <a:pathLst>
                    <a:path extrusionOk="0" h="304800" w="19050">
                      <a:moveTo>
                        <a:pt x="12287" y="12287"/>
                      </a:moveTo>
                      <a:lnTo>
                        <a:pt x="12287" y="300133"/>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56" name="Google Shape;4356;p328"/>
                <p:cNvSpPr/>
                <p:nvPr/>
              </p:nvSpPr>
              <p:spPr>
                <a:xfrm>
                  <a:off x="6036461" y="-4140850"/>
                  <a:ext cx="19050" cy="257175"/>
                </a:xfrm>
                <a:custGeom>
                  <a:rect b="b" l="l" r="r" t="t"/>
                  <a:pathLst>
                    <a:path extrusionOk="0" h="257175" w="19050">
                      <a:moveTo>
                        <a:pt x="12288" y="12287"/>
                      </a:moveTo>
                      <a:lnTo>
                        <a:pt x="12288" y="250031"/>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57" name="Google Shape;4357;p328"/>
                <p:cNvSpPr/>
                <p:nvPr/>
              </p:nvSpPr>
              <p:spPr>
                <a:xfrm>
                  <a:off x="6081419" y="-4228480"/>
                  <a:ext cx="19050" cy="342900"/>
                </a:xfrm>
                <a:custGeom>
                  <a:rect b="b" l="l" r="r" t="t"/>
                  <a:pathLst>
                    <a:path extrusionOk="0" h="342900" w="19050">
                      <a:moveTo>
                        <a:pt x="12287" y="12287"/>
                      </a:moveTo>
                      <a:lnTo>
                        <a:pt x="12287" y="337661"/>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58" name="Google Shape;4358;p328"/>
                <p:cNvSpPr/>
                <p:nvPr/>
              </p:nvSpPr>
              <p:spPr>
                <a:xfrm>
                  <a:off x="6126377" y="-4207621"/>
                  <a:ext cx="19050" cy="323850"/>
                </a:xfrm>
                <a:custGeom>
                  <a:rect b="b" l="l" r="r" t="t"/>
                  <a:pathLst>
                    <a:path extrusionOk="0" h="323850" w="19050">
                      <a:moveTo>
                        <a:pt x="12287" y="12287"/>
                      </a:moveTo>
                      <a:lnTo>
                        <a:pt x="12287" y="316802"/>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59" name="Google Shape;4359;p328"/>
                <p:cNvSpPr/>
                <p:nvPr/>
              </p:nvSpPr>
              <p:spPr>
                <a:xfrm>
                  <a:off x="6171335" y="-4163139"/>
                  <a:ext cx="19050" cy="276225"/>
                </a:xfrm>
                <a:custGeom>
                  <a:rect b="b" l="l" r="r" t="t"/>
                  <a:pathLst>
                    <a:path extrusionOk="0" h="276225" w="19050">
                      <a:moveTo>
                        <a:pt x="12287" y="12287"/>
                      </a:moveTo>
                      <a:lnTo>
                        <a:pt x="12287" y="272320"/>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60" name="Google Shape;4360;p328"/>
                <p:cNvSpPr/>
                <p:nvPr/>
              </p:nvSpPr>
              <p:spPr>
                <a:xfrm>
                  <a:off x="6216388" y="-4190952"/>
                  <a:ext cx="19050" cy="304800"/>
                </a:xfrm>
                <a:custGeom>
                  <a:rect b="b" l="l" r="r" t="t"/>
                  <a:pathLst>
                    <a:path extrusionOk="0" h="304800" w="19050">
                      <a:moveTo>
                        <a:pt x="12287" y="12287"/>
                      </a:moveTo>
                      <a:lnTo>
                        <a:pt x="12287" y="300133"/>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61" name="Google Shape;4361;p328"/>
                <p:cNvSpPr/>
                <p:nvPr/>
              </p:nvSpPr>
              <p:spPr>
                <a:xfrm>
                  <a:off x="6261346" y="-4267342"/>
                  <a:ext cx="19050" cy="381000"/>
                </a:xfrm>
                <a:custGeom>
                  <a:rect b="b" l="l" r="r" t="t"/>
                  <a:pathLst>
                    <a:path extrusionOk="0" h="381000" w="19050">
                      <a:moveTo>
                        <a:pt x="12287" y="12287"/>
                      </a:moveTo>
                      <a:lnTo>
                        <a:pt x="12287" y="376523"/>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62" name="Google Shape;4362;p328"/>
                <p:cNvSpPr/>
                <p:nvPr/>
              </p:nvSpPr>
              <p:spPr>
                <a:xfrm>
                  <a:off x="6306304" y="-4217336"/>
                  <a:ext cx="19050" cy="333375"/>
                </a:xfrm>
                <a:custGeom>
                  <a:rect b="b" l="l" r="r" t="t"/>
                  <a:pathLst>
                    <a:path extrusionOk="0" h="333375" w="19050">
                      <a:moveTo>
                        <a:pt x="12287" y="12287"/>
                      </a:moveTo>
                      <a:lnTo>
                        <a:pt x="12287" y="326517"/>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63" name="Google Shape;4363;p328"/>
                <p:cNvSpPr/>
                <p:nvPr/>
              </p:nvSpPr>
              <p:spPr>
                <a:xfrm>
                  <a:off x="6351262" y="-4163139"/>
                  <a:ext cx="19050" cy="276225"/>
                </a:xfrm>
                <a:custGeom>
                  <a:rect b="b" l="l" r="r" t="t"/>
                  <a:pathLst>
                    <a:path extrusionOk="0" h="276225" w="19050">
                      <a:moveTo>
                        <a:pt x="12287" y="12287"/>
                      </a:moveTo>
                      <a:lnTo>
                        <a:pt x="12287" y="272320"/>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64" name="Google Shape;4364;p328"/>
                <p:cNvSpPr/>
                <p:nvPr/>
              </p:nvSpPr>
              <p:spPr>
                <a:xfrm>
                  <a:off x="6396220" y="-4190952"/>
                  <a:ext cx="19050" cy="304800"/>
                </a:xfrm>
                <a:custGeom>
                  <a:rect b="b" l="l" r="r" t="t"/>
                  <a:pathLst>
                    <a:path extrusionOk="0" h="304800" w="19050">
                      <a:moveTo>
                        <a:pt x="12287" y="12287"/>
                      </a:moveTo>
                      <a:lnTo>
                        <a:pt x="12287" y="300133"/>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65" name="Google Shape;4365;p328"/>
                <p:cNvSpPr/>
                <p:nvPr/>
              </p:nvSpPr>
              <p:spPr>
                <a:xfrm>
                  <a:off x="6441273" y="-4228480"/>
                  <a:ext cx="19050" cy="342900"/>
                </a:xfrm>
                <a:custGeom>
                  <a:rect b="b" l="l" r="r" t="t"/>
                  <a:pathLst>
                    <a:path extrusionOk="0" h="342900" w="19050">
                      <a:moveTo>
                        <a:pt x="12288" y="12287"/>
                      </a:moveTo>
                      <a:lnTo>
                        <a:pt x="12288" y="337661"/>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66" name="Google Shape;4366;p328"/>
                <p:cNvSpPr/>
                <p:nvPr/>
              </p:nvSpPr>
              <p:spPr>
                <a:xfrm>
                  <a:off x="6486231" y="-4163139"/>
                  <a:ext cx="19050" cy="276225"/>
                </a:xfrm>
                <a:custGeom>
                  <a:rect b="b" l="l" r="r" t="t"/>
                  <a:pathLst>
                    <a:path extrusionOk="0" h="276225" w="19050">
                      <a:moveTo>
                        <a:pt x="12287" y="12287"/>
                      </a:moveTo>
                      <a:lnTo>
                        <a:pt x="12287" y="272320"/>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67" name="Google Shape;4367;p328"/>
                <p:cNvSpPr/>
                <p:nvPr/>
              </p:nvSpPr>
              <p:spPr>
                <a:xfrm>
                  <a:off x="6531189" y="-4297251"/>
                  <a:ext cx="19050" cy="409575"/>
                </a:xfrm>
                <a:custGeom>
                  <a:rect b="b" l="l" r="r" t="t"/>
                  <a:pathLst>
                    <a:path extrusionOk="0" h="409575" w="19050">
                      <a:moveTo>
                        <a:pt x="12287" y="12287"/>
                      </a:moveTo>
                      <a:lnTo>
                        <a:pt x="12287" y="406432"/>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68" name="Google Shape;4368;p328"/>
                <p:cNvSpPr/>
                <p:nvPr/>
              </p:nvSpPr>
              <p:spPr>
                <a:xfrm>
                  <a:off x="6576147" y="-4190952"/>
                  <a:ext cx="19050" cy="304800"/>
                </a:xfrm>
                <a:custGeom>
                  <a:rect b="b" l="l" r="r" t="t"/>
                  <a:pathLst>
                    <a:path extrusionOk="0" h="304800" w="19050">
                      <a:moveTo>
                        <a:pt x="12287" y="12287"/>
                      </a:moveTo>
                      <a:lnTo>
                        <a:pt x="12287" y="300133"/>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69" name="Google Shape;4369;p328"/>
                <p:cNvSpPr/>
                <p:nvPr/>
              </p:nvSpPr>
              <p:spPr>
                <a:xfrm>
                  <a:off x="6621105" y="-4248578"/>
                  <a:ext cx="19050" cy="361950"/>
                </a:xfrm>
                <a:custGeom>
                  <a:rect b="b" l="l" r="r" t="t"/>
                  <a:pathLst>
                    <a:path extrusionOk="0" h="361950" w="19050">
                      <a:moveTo>
                        <a:pt x="12287" y="12287"/>
                      </a:moveTo>
                      <a:lnTo>
                        <a:pt x="12287" y="357759"/>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70" name="Google Shape;4370;p328"/>
                <p:cNvSpPr/>
                <p:nvPr/>
              </p:nvSpPr>
              <p:spPr>
                <a:xfrm>
                  <a:off x="6666158" y="-4279915"/>
                  <a:ext cx="19050" cy="400050"/>
                </a:xfrm>
                <a:custGeom>
                  <a:rect b="b" l="l" r="r" t="t"/>
                  <a:pathLst>
                    <a:path extrusionOk="0" h="400050" w="19050">
                      <a:moveTo>
                        <a:pt x="12287" y="12287"/>
                      </a:moveTo>
                      <a:lnTo>
                        <a:pt x="12287" y="389096"/>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71" name="Google Shape;4371;p328"/>
                <p:cNvSpPr/>
                <p:nvPr/>
              </p:nvSpPr>
              <p:spPr>
                <a:xfrm>
                  <a:off x="6711116" y="-4190952"/>
                  <a:ext cx="19050" cy="304800"/>
                </a:xfrm>
                <a:custGeom>
                  <a:rect b="b" l="l" r="r" t="t"/>
                  <a:pathLst>
                    <a:path extrusionOk="0" h="304800" w="19050">
                      <a:moveTo>
                        <a:pt x="12287" y="12287"/>
                      </a:moveTo>
                      <a:lnTo>
                        <a:pt x="12287" y="300133"/>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72" name="Google Shape;4372;p328"/>
                <p:cNvSpPr/>
                <p:nvPr/>
              </p:nvSpPr>
              <p:spPr>
                <a:xfrm>
                  <a:off x="6756074" y="-4111704"/>
                  <a:ext cx="19050" cy="228600"/>
                </a:xfrm>
                <a:custGeom>
                  <a:rect b="b" l="l" r="r" t="t"/>
                  <a:pathLst>
                    <a:path extrusionOk="0" h="228600" w="19050">
                      <a:moveTo>
                        <a:pt x="12287" y="12287"/>
                      </a:moveTo>
                      <a:lnTo>
                        <a:pt x="12287" y="220885"/>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73" name="Google Shape;4373;p328"/>
                <p:cNvSpPr/>
                <p:nvPr/>
              </p:nvSpPr>
              <p:spPr>
                <a:xfrm>
                  <a:off x="5476867" y="-4404312"/>
                  <a:ext cx="1295400" cy="581025"/>
                </a:xfrm>
                <a:custGeom>
                  <a:rect b="b" l="l" r="r" t="t"/>
                  <a:pathLst>
                    <a:path extrusionOk="0" h="581025" w="1295400">
                      <a:moveTo>
                        <a:pt x="12287" y="12287"/>
                      </a:moveTo>
                      <a:lnTo>
                        <a:pt x="12287" y="573786"/>
                      </a:lnTo>
                      <a:lnTo>
                        <a:pt x="1291495" y="573786"/>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4374" name="Google Shape;4374;p328"/>
            <p:cNvGrpSpPr/>
            <p:nvPr/>
          </p:nvGrpSpPr>
          <p:grpSpPr>
            <a:xfrm>
              <a:off x="6319481" y="1421518"/>
              <a:ext cx="1444752" cy="635727"/>
              <a:chOff x="1733780" y="-3418546"/>
              <a:chExt cx="3810000" cy="1676495"/>
            </a:xfrm>
          </p:grpSpPr>
          <p:grpSp>
            <p:nvGrpSpPr>
              <p:cNvPr id="4375" name="Google Shape;4375;p328"/>
              <p:cNvGrpSpPr/>
              <p:nvPr/>
            </p:nvGrpSpPr>
            <p:grpSpPr>
              <a:xfrm>
                <a:off x="1733780" y="-3418546"/>
                <a:ext cx="3810000" cy="1676495"/>
                <a:chOff x="1733780" y="-3418546"/>
                <a:chExt cx="3810000" cy="1676495"/>
              </a:xfrm>
            </p:grpSpPr>
            <p:sp>
              <p:nvSpPr>
                <p:cNvPr id="4376" name="Google Shape;4376;p328"/>
                <p:cNvSpPr/>
                <p:nvPr/>
              </p:nvSpPr>
              <p:spPr>
                <a:xfrm>
                  <a:off x="1733780" y="-3310247"/>
                  <a:ext cx="3810000" cy="1457325"/>
                </a:xfrm>
                <a:custGeom>
                  <a:rect b="b" l="l" r="r" t="t"/>
                  <a:pathLst>
                    <a:path extrusionOk="0" h="1457325" w="3810000">
                      <a:moveTo>
                        <a:pt x="238077" y="153995"/>
                      </a:moveTo>
                      <a:cubicBezTo>
                        <a:pt x="123301" y="228862"/>
                        <a:pt x="88440" y="315349"/>
                        <a:pt x="41862" y="441746"/>
                      </a:cubicBezTo>
                      <a:cubicBezTo>
                        <a:pt x="-4715" y="568143"/>
                        <a:pt x="-4715" y="894945"/>
                        <a:pt x="41862" y="1021342"/>
                      </a:cubicBezTo>
                      <a:cubicBezTo>
                        <a:pt x="88440" y="1147739"/>
                        <a:pt x="123396" y="1234226"/>
                        <a:pt x="238077" y="1309092"/>
                      </a:cubicBezTo>
                      <a:cubicBezTo>
                        <a:pt x="352854" y="1383959"/>
                        <a:pt x="455152" y="1456254"/>
                        <a:pt x="549926" y="1456254"/>
                      </a:cubicBezTo>
                      <a:lnTo>
                        <a:pt x="3041952" y="1456254"/>
                      </a:lnTo>
                      <a:cubicBezTo>
                        <a:pt x="3172921" y="1456254"/>
                        <a:pt x="3303413" y="1440252"/>
                        <a:pt x="3430572" y="1408533"/>
                      </a:cubicBezTo>
                      <a:lnTo>
                        <a:pt x="3523060" y="1385483"/>
                      </a:lnTo>
                      <a:cubicBezTo>
                        <a:pt x="3656981" y="1354527"/>
                        <a:pt x="3757565" y="1247180"/>
                        <a:pt x="3782234" y="1115163"/>
                      </a:cubicBezTo>
                      <a:lnTo>
                        <a:pt x="3782234" y="1115354"/>
                      </a:lnTo>
                      <a:cubicBezTo>
                        <a:pt x="3782521" y="1113830"/>
                        <a:pt x="3782806" y="1112306"/>
                        <a:pt x="3783092" y="1110687"/>
                      </a:cubicBezTo>
                      <a:cubicBezTo>
                        <a:pt x="3784140" y="1104591"/>
                        <a:pt x="3785092" y="1098399"/>
                        <a:pt x="3785759" y="1092113"/>
                      </a:cubicBezTo>
                      <a:cubicBezTo>
                        <a:pt x="3800237" y="981528"/>
                        <a:pt x="3807952" y="731591"/>
                        <a:pt x="3807952" y="731591"/>
                      </a:cubicBezTo>
                      <a:cubicBezTo>
                        <a:pt x="3807952" y="731591"/>
                        <a:pt x="3800237" y="481656"/>
                        <a:pt x="3785759" y="371070"/>
                      </a:cubicBezTo>
                      <a:cubicBezTo>
                        <a:pt x="3784997" y="364879"/>
                        <a:pt x="3784140" y="358688"/>
                        <a:pt x="3783092" y="352497"/>
                      </a:cubicBezTo>
                      <a:cubicBezTo>
                        <a:pt x="3782806" y="350877"/>
                        <a:pt x="3782521" y="349353"/>
                        <a:pt x="3782330" y="347829"/>
                      </a:cubicBezTo>
                      <a:lnTo>
                        <a:pt x="3782330" y="348020"/>
                      </a:lnTo>
                      <a:cubicBezTo>
                        <a:pt x="3757660" y="216003"/>
                        <a:pt x="3656981" y="108657"/>
                        <a:pt x="3523155" y="77700"/>
                      </a:cubicBezTo>
                      <a:lnTo>
                        <a:pt x="3430667" y="54650"/>
                      </a:lnTo>
                      <a:cubicBezTo>
                        <a:pt x="3303604" y="22932"/>
                        <a:pt x="3173111" y="6929"/>
                        <a:pt x="3042047" y="6929"/>
                      </a:cubicBezTo>
                      <a:lnTo>
                        <a:pt x="549831" y="6929"/>
                      </a:lnTo>
                      <a:cubicBezTo>
                        <a:pt x="455057" y="6929"/>
                        <a:pt x="352758" y="79319"/>
                        <a:pt x="237982" y="154091"/>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77" name="Google Shape;4377;p328"/>
                <p:cNvSpPr/>
                <p:nvPr/>
              </p:nvSpPr>
              <p:spPr>
                <a:xfrm>
                  <a:off x="1775476" y="-2973538"/>
                  <a:ext cx="104775" cy="390525"/>
                </a:xfrm>
                <a:custGeom>
                  <a:rect b="b" l="l" r="r" t="t"/>
                  <a:pathLst>
                    <a:path extrusionOk="0" h="390525" w="104775">
                      <a:moveTo>
                        <a:pt x="5215" y="91130"/>
                      </a:moveTo>
                      <a:lnTo>
                        <a:pt x="101513" y="5215"/>
                      </a:lnTo>
                      <a:cubicBezTo>
                        <a:pt x="54935" y="143232"/>
                        <a:pt x="53316" y="394787"/>
                        <a:pt x="53316" y="394787"/>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78" name="Google Shape;4378;p328"/>
                <p:cNvSpPr/>
                <p:nvPr/>
              </p:nvSpPr>
              <p:spPr>
                <a:xfrm>
                  <a:off x="2923238" y="-3247847"/>
                  <a:ext cx="1714500" cy="180975"/>
                </a:xfrm>
                <a:custGeom>
                  <a:rect b="b" l="l" r="r" t="t"/>
                  <a:pathLst>
                    <a:path extrusionOk="0" h="180975" w="1714500">
                      <a:moveTo>
                        <a:pt x="5310" y="7967"/>
                      </a:moveTo>
                      <a:lnTo>
                        <a:pt x="10263" y="36637"/>
                      </a:lnTo>
                      <a:cubicBezTo>
                        <a:pt x="10263" y="36637"/>
                        <a:pt x="425648" y="156366"/>
                        <a:pt x="707493" y="173797"/>
                      </a:cubicBezTo>
                      <a:cubicBezTo>
                        <a:pt x="989433" y="191228"/>
                        <a:pt x="1351097" y="186275"/>
                        <a:pt x="1505784" y="148841"/>
                      </a:cubicBezTo>
                      <a:cubicBezTo>
                        <a:pt x="1636276" y="117314"/>
                        <a:pt x="1700379" y="88358"/>
                        <a:pt x="1714667" y="64355"/>
                      </a:cubicBezTo>
                      <a:cubicBezTo>
                        <a:pt x="1721048" y="53591"/>
                        <a:pt x="1711428" y="39875"/>
                        <a:pt x="1698855" y="39018"/>
                      </a:cubicBezTo>
                      <a:cubicBezTo>
                        <a:pt x="1616464" y="33589"/>
                        <a:pt x="1302234" y="13301"/>
                        <a:pt x="1124117" y="7967"/>
                      </a:cubicBezTo>
                      <a:cubicBezTo>
                        <a:pt x="917901" y="1775"/>
                        <a:pt x="27313" y="7967"/>
                        <a:pt x="5215" y="7967"/>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79" name="Google Shape;4379;p328"/>
                <p:cNvSpPr/>
                <p:nvPr/>
              </p:nvSpPr>
              <p:spPr>
                <a:xfrm>
                  <a:off x="3127835" y="-3221378"/>
                  <a:ext cx="704850" cy="142875"/>
                </a:xfrm>
                <a:custGeom>
                  <a:rect b="b" l="l" r="r" t="t"/>
                  <a:pathLst>
                    <a:path extrusionOk="0" h="142875" w="704850">
                      <a:moveTo>
                        <a:pt x="625483" y="5215"/>
                      </a:moveTo>
                      <a:lnTo>
                        <a:pt x="5215" y="5215"/>
                      </a:lnTo>
                      <a:lnTo>
                        <a:pt x="11406" y="50078"/>
                      </a:lnTo>
                      <a:cubicBezTo>
                        <a:pt x="11406" y="50078"/>
                        <a:pt x="146089" y="87511"/>
                        <a:pt x="381452" y="121610"/>
                      </a:cubicBezTo>
                      <a:cubicBezTo>
                        <a:pt x="473464" y="134945"/>
                        <a:pt x="580430" y="139136"/>
                        <a:pt x="703397" y="142280"/>
                      </a:cubicBezTo>
                      <a:lnTo>
                        <a:pt x="625388" y="5215"/>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80" name="Google Shape;4380;p328"/>
                <p:cNvSpPr/>
                <p:nvPr/>
              </p:nvSpPr>
              <p:spPr>
                <a:xfrm>
                  <a:off x="3857260" y="-3220426"/>
                  <a:ext cx="504825" cy="142875"/>
                </a:xfrm>
                <a:custGeom>
                  <a:rect b="b" l="l" r="r" t="t"/>
                  <a:pathLst>
                    <a:path extrusionOk="0" h="142875" w="504825">
                      <a:moveTo>
                        <a:pt x="479369" y="17312"/>
                      </a:moveTo>
                      <a:cubicBezTo>
                        <a:pt x="298585" y="9787"/>
                        <a:pt x="116467" y="6549"/>
                        <a:pt x="5215" y="5215"/>
                      </a:cubicBezTo>
                      <a:lnTo>
                        <a:pt x="37600" y="142947"/>
                      </a:lnTo>
                      <a:cubicBezTo>
                        <a:pt x="40172" y="142947"/>
                        <a:pt x="42743" y="143042"/>
                        <a:pt x="45410" y="143137"/>
                      </a:cubicBezTo>
                      <a:cubicBezTo>
                        <a:pt x="250769" y="148090"/>
                        <a:pt x="400884" y="133326"/>
                        <a:pt x="508135" y="113038"/>
                      </a:cubicBezTo>
                      <a:lnTo>
                        <a:pt x="479369" y="17312"/>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81" name="Google Shape;4381;p328"/>
                <p:cNvSpPr/>
                <p:nvPr/>
              </p:nvSpPr>
              <p:spPr>
                <a:xfrm>
                  <a:off x="4360751" y="-3206996"/>
                  <a:ext cx="228600" cy="95250"/>
                </a:xfrm>
                <a:custGeom>
                  <a:rect b="b" l="l" r="r" t="t"/>
                  <a:pathLst>
                    <a:path extrusionOk="0" h="95250" w="228600">
                      <a:moveTo>
                        <a:pt x="33314" y="93893"/>
                      </a:moveTo>
                      <a:cubicBezTo>
                        <a:pt x="146661" y="69794"/>
                        <a:pt x="205812" y="40362"/>
                        <a:pt x="228767" y="26742"/>
                      </a:cubicBezTo>
                      <a:cubicBezTo>
                        <a:pt x="232672" y="24455"/>
                        <a:pt x="231243" y="18455"/>
                        <a:pt x="226767" y="18074"/>
                      </a:cubicBezTo>
                      <a:cubicBezTo>
                        <a:pt x="157520" y="12835"/>
                        <a:pt x="81891" y="8644"/>
                        <a:pt x="5215" y="5215"/>
                      </a:cubicBezTo>
                      <a:lnTo>
                        <a:pt x="33314" y="93893"/>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82" name="Google Shape;4382;p328"/>
                <p:cNvSpPr/>
                <p:nvPr/>
              </p:nvSpPr>
              <p:spPr>
                <a:xfrm>
                  <a:off x="1863010" y="-3230478"/>
                  <a:ext cx="247650" cy="266700"/>
                </a:xfrm>
                <a:custGeom>
                  <a:rect b="b" l="l" r="r" t="t"/>
                  <a:pathLst>
                    <a:path extrusionOk="0" h="266700" w="247650">
                      <a:moveTo>
                        <a:pt x="13978" y="262155"/>
                      </a:moveTo>
                      <a:lnTo>
                        <a:pt x="244007" y="36222"/>
                      </a:lnTo>
                      <a:cubicBezTo>
                        <a:pt x="246102" y="34222"/>
                        <a:pt x="247245" y="31460"/>
                        <a:pt x="247245" y="28602"/>
                      </a:cubicBezTo>
                      <a:lnTo>
                        <a:pt x="247245" y="9171"/>
                      </a:lnTo>
                      <a:cubicBezTo>
                        <a:pt x="247245" y="6314"/>
                        <a:pt x="244292" y="4409"/>
                        <a:pt x="241721" y="5552"/>
                      </a:cubicBezTo>
                      <a:cubicBezTo>
                        <a:pt x="211050" y="19744"/>
                        <a:pt x="61412" y="96706"/>
                        <a:pt x="5215" y="269966"/>
                      </a:cubicBezTo>
                      <a:lnTo>
                        <a:pt x="13978" y="262155"/>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83" name="Google Shape;4383;p328"/>
                <p:cNvSpPr/>
                <p:nvPr/>
              </p:nvSpPr>
              <p:spPr>
                <a:xfrm>
                  <a:off x="1809765" y="-3198709"/>
                  <a:ext cx="238125" cy="228600"/>
                </a:xfrm>
                <a:custGeom>
                  <a:rect b="b" l="l" r="r" t="t"/>
                  <a:pathLst>
                    <a:path extrusionOk="0" h="228600" w="238125">
                      <a:moveTo>
                        <a:pt x="5215" y="230386"/>
                      </a:moveTo>
                      <a:cubicBezTo>
                        <a:pt x="5215" y="230386"/>
                        <a:pt x="112085" y="72842"/>
                        <a:pt x="239721"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84" name="Google Shape;4384;p328"/>
                <p:cNvSpPr/>
                <p:nvPr/>
              </p:nvSpPr>
              <p:spPr>
                <a:xfrm>
                  <a:off x="2105040" y="-3287365"/>
                  <a:ext cx="3143250" cy="95250"/>
                </a:xfrm>
                <a:custGeom>
                  <a:rect b="b" l="l" r="r" t="t"/>
                  <a:pathLst>
                    <a:path extrusionOk="0" h="95250" w="3143250">
                      <a:moveTo>
                        <a:pt x="5215" y="91204"/>
                      </a:moveTo>
                      <a:cubicBezTo>
                        <a:pt x="5215" y="91204"/>
                        <a:pt x="178570" y="33768"/>
                        <a:pt x="438031" y="23767"/>
                      </a:cubicBezTo>
                      <a:cubicBezTo>
                        <a:pt x="697492" y="13861"/>
                        <a:pt x="1372910" y="1383"/>
                        <a:pt x="1757434" y="6336"/>
                      </a:cubicBezTo>
                      <a:cubicBezTo>
                        <a:pt x="2141958" y="11289"/>
                        <a:pt x="2607826" y="8051"/>
                        <a:pt x="2859096" y="35007"/>
                      </a:cubicBezTo>
                      <a:cubicBezTo>
                        <a:pt x="2984635" y="48437"/>
                        <a:pt x="3143417" y="91776"/>
                        <a:pt x="3143417" y="91776"/>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85" name="Google Shape;4385;p328"/>
                <p:cNvSpPr/>
                <p:nvPr/>
              </p:nvSpPr>
              <p:spPr>
                <a:xfrm>
                  <a:off x="5198951" y="-3230618"/>
                  <a:ext cx="228600" cy="228600"/>
                </a:xfrm>
                <a:custGeom>
                  <a:rect b="b" l="l" r="r" t="t"/>
                  <a:pathLst>
                    <a:path extrusionOk="0" h="228600" w="228600">
                      <a:moveTo>
                        <a:pt x="191429" y="219813"/>
                      </a:moveTo>
                      <a:lnTo>
                        <a:pt x="229719" y="224766"/>
                      </a:lnTo>
                      <a:cubicBezTo>
                        <a:pt x="229719" y="224766"/>
                        <a:pt x="197335" y="109990"/>
                        <a:pt x="103322" y="30170"/>
                      </a:cubicBezTo>
                      <a:cubicBezTo>
                        <a:pt x="103322" y="30170"/>
                        <a:pt x="45125" y="13502"/>
                        <a:pt x="5215" y="5215"/>
                      </a:cubicBezTo>
                      <a:cubicBezTo>
                        <a:pt x="5215" y="5215"/>
                        <a:pt x="73414" y="42648"/>
                        <a:pt x="117515" y="101703"/>
                      </a:cubicBezTo>
                      <a:cubicBezTo>
                        <a:pt x="158853" y="157043"/>
                        <a:pt x="181523" y="186476"/>
                        <a:pt x="191524" y="219813"/>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86" name="Google Shape;4386;p328"/>
                <p:cNvSpPr/>
                <p:nvPr/>
              </p:nvSpPr>
              <p:spPr>
                <a:xfrm>
                  <a:off x="1871773" y="-3245000"/>
                  <a:ext cx="1057275" cy="276225"/>
                </a:xfrm>
                <a:custGeom>
                  <a:rect b="b" l="l" r="r" t="t"/>
                  <a:pathLst>
                    <a:path extrusionOk="0" h="276225" w="1057275">
                      <a:moveTo>
                        <a:pt x="5215" y="276677"/>
                      </a:moveTo>
                      <a:cubicBezTo>
                        <a:pt x="5215" y="276677"/>
                        <a:pt x="366974" y="58841"/>
                        <a:pt x="1056680"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87" name="Google Shape;4387;p328"/>
                <p:cNvSpPr/>
                <p:nvPr/>
              </p:nvSpPr>
              <p:spPr>
                <a:xfrm>
                  <a:off x="1889299" y="-2965823"/>
                  <a:ext cx="723900" cy="142875"/>
                </a:xfrm>
                <a:custGeom>
                  <a:rect b="b" l="l" r="r" t="t"/>
                  <a:pathLst>
                    <a:path extrusionOk="0" h="142875" w="723900">
                      <a:moveTo>
                        <a:pt x="5215" y="146280"/>
                      </a:moveTo>
                      <a:cubicBezTo>
                        <a:pt x="5215" y="146280"/>
                        <a:pt x="212288" y="16359"/>
                        <a:pt x="721209" y="5215"/>
                      </a:cubicBezTo>
                      <a:cubicBezTo>
                        <a:pt x="721209" y="5215"/>
                        <a:pt x="269629" y="43982"/>
                        <a:pt x="5215" y="146280"/>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88" name="Google Shape;4388;p328"/>
                <p:cNvSpPr/>
                <p:nvPr/>
              </p:nvSpPr>
              <p:spPr>
                <a:xfrm>
                  <a:off x="5016738" y="-3063359"/>
                  <a:ext cx="371475" cy="57150"/>
                </a:xfrm>
                <a:custGeom>
                  <a:rect b="b" l="l" r="r" t="t"/>
                  <a:pathLst>
                    <a:path extrusionOk="0" h="57150" w="371475">
                      <a:moveTo>
                        <a:pt x="5215" y="5215"/>
                      </a:moveTo>
                      <a:cubicBezTo>
                        <a:pt x="5215" y="5215"/>
                        <a:pt x="153233" y="8549"/>
                        <a:pt x="373547" y="52649"/>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89" name="Google Shape;4389;p328"/>
                <p:cNvSpPr/>
                <p:nvPr/>
              </p:nvSpPr>
              <p:spPr>
                <a:xfrm>
                  <a:off x="5434790" y="-2964108"/>
                  <a:ext cx="85725" cy="19050"/>
                </a:xfrm>
                <a:custGeom>
                  <a:rect b="b" l="l" r="r" t="t"/>
                  <a:pathLst>
                    <a:path extrusionOk="0" h="19050" w="85725">
                      <a:moveTo>
                        <a:pt x="5215" y="5215"/>
                      </a:moveTo>
                      <a:lnTo>
                        <a:pt x="83511" y="15597"/>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90" name="Google Shape;4390;p328"/>
                <p:cNvSpPr/>
                <p:nvPr/>
              </p:nvSpPr>
              <p:spPr>
                <a:xfrm>
                  <a:off x="4253119" y="-3134825"/>
                  <a:ext cx="1095375" cy="57150"/>
                </a:xfrm>
                <a:custGeom>
                  <a:rect b="b" l="l" r="r" t="t"/>
                  <a:pathLst>
                    <a:path extrusionOk="0" h="57150" w="1095375">
                      <a:moveTo>
                        <a:pt x="5215" y="59822"/>
                      </a:moveTo>
                      <a:cubicBezTo>
                        <a:pt x="5215" y="59822"/>
                        <a:pt x="311539" y="34962"/>
                        <a:pt x="467844" y="21722"/>
                      </a:cubicBezTo>
                      <a:cubicBezTo>
                        <a:pt x="624150" y="8482"/>
                        <a:pt x="632532" y="-6472"/>
                        <a:pt x="825413" y="19341"/>
                      </a:cubicBezTo>
                      <a:cubicBezTo>
                        <a:pt x="1018294" y="45154"/>
                        <a:pt x="1097066" y="51821"/>
                        <a:pt x="1097066" y="51821"/>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91" name="Google Shape;4391;p328"/>
                <p:cNvSpPr/>
                <p:nvPr/>
              </p:nvSpPr>
              <p:spPr>
                <a:xfrm>
                  <a:off x="4609353" y="-3214520"/>
                  <a:ext cx="704850" cy="85725"/>
                </a:xfrm>
                <a:custGeom>
                  <a:rect b="b" l="l" r="r" t="t"/>
                  <a:pathLst>
                    <a:path extrusionOk="0" h="85725" w="704850">
                      <a:moveTo>
                        <a:pt x="5215" y="5215"/>
                      </a:moveTo>
                      <a:cubicBezTo>
                        <a:pt x="5215" y="5215"/>
                        <a:pt x="159806" y="11406"/>
                        <a:pt x="344400" y="35600"/>
                      </a:cubicBezTo>
                      <a:cubicBezTo>
                        <a:pt x="528995" y="59793"/>
                        <a:pt x="706922" y="85606"/>
                        <a:pt x="706922" y="85606"/>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92" name="Google Shape;4392;p328"/>
                <p:cNvSpPr/>
                <p:nvPr/>
              </p:nvSpPr>
              <p:spPr>
                <a:xfrm>
                  <a:off x="1787382" y="-3216425"/>
                  <a:ext cx="1143000" cy="371475"/>
                </a:xfrm>
                <a:custGeom>
                  <a:rect b="b" l="l" r="r" t="t"/>
                  <a:pathLst>
                    <a:path extrusionOk="0" h="371475" w="1143000">
                      <a:moveTo>
                        <a:pt x="5215" y="371927"/>
                      </a:moveTo>
                      <a:cubicBezTo>
                        <a:pt x="5215" y="371927"/>
                        <a:pt x="34647" y="310967"/>
                        <a:pt x="80843" y="277249"/>
                      </a:cubicBezTo>
                      <a:cubicBezTo>
                        <a:pt x="80843" y="277249"/>
                        <a:pt x="393930" y="85130"/>
                        <a:pt x="1146119"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93" name="Google Shape;4393;p328"/>
                <p:cNvSpPr/>
                <p:nvPr/>
              </p:nvSpPr>
              <p:spPr>
                <a:xfrm>
                  <a:off x="1775476" y="-2583965"/>
                  <a:ext cx="104775" cy="390525"/>
                </a:xfrm>
                <a:custGeom>
                  <a:rect b="b" l="l" r="r" t="t"/>
                  <a:pathLst>
                    <a:path extrusionOk="0" h="390525" w="104775">
                      <a:moveTo>
                        <a:pt x="5215" y="308872"/>
                      </a:moveTo>
                      <a:lnTo>
                        <a:pt x="101513" y="394787"/>
                      </a:lnTo>
                      <a:cubicBezTo>
                        <a:pt x="54935" y="256770"/>
                        <a:pt x="53316" y="5215"/>
                        <a:pt x="53316"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94" name="Google Shape;4394;p328"/>
                <p:cNvSpPr/>
                <p:nvPr/>
              </p:nvSpPr>
              <p:spPr>
                <a:xfrm>
                  <a:off x="2923238" y="-2098412"/>
                  <a:ext cx="1714500" cy="180975"/>
                </a:xfrm>
                <a:custGeom>
                  <a:rect b="b" l="l" r="r" t="t"/>
                  <a:pathLst>
                    <a:path extrusionOk="0" h="180975" w="1714500">
                      <a:moveTo>
                        <a:pt x="5310" y="180697"/>
                      </a:moveTo>
                      <a:lnTo>
                        <a:pt x="10263" y="152026"/>
                      </a:lnTo>
                      <a:cubicBezTo>
                        <a:pt x="10263" y="152026"/>
                        <a:pt x="425648" y="32297"/>
                        <a:pt x="707493" y="14866"/>
                      </a:cubicBezTo>
                      <a:cubicBezTo>
                        <a:pt x="989433" y="-2564"/>
                        <a:pt x="1351097" y="2388"/>
                        <a:pt x="1505784" y="39822"/>
                      </a:cubicBezTo>
                      <a:cubicBezTo>
                        <a:pt x="1636276" y="71350"/>
                        <a:pt x="1700379" y="100305"/>
                        <a:pt x="1714667" y="124309"/>
                      </a:cubicBezTo>
                      <a:cubicBezTo>
                        <a:pt x="1721048" y="135072"/>
                        <a:pt x="1711428" y="148788"/>
                        <a:pt x="1698855" y="149645"/>
                      </a:cubicBezTo>
                      <a:cubicBezTo>
                        <a:pt x="1616464" y="155074"/>
                        <a:pt x="1302234" y="175363"/>
                        <a:pt x="1124117" y="180697"/>
                      </a:cubicBezTo>
                      <a:cubicBezTo>
                        <a:pt x="917901" y="186888"/>
                        <a:pt x="27313" y="180697"/>
                        <a:pt x="5215" y="180697"/>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95" name="Google Shape;4395;p328"/>
                <p:cNvSpPr/>
                <p:nvPr/>
              </p:nvSpPr>
              <p:spPr>
                <a:xfrm>
                  <a:off x="3127835" y="-2083713"/>
                  <a:ext cx="704850" cy="142875"/>
                </a:xfrm>
                <a:custGeom>
                  <a:rect b="b" l="l" r="r" t="t"/>
                  <a:pathLst>
                    <a:path extrusionOk="0" h="142875" w="704850">
                      <a:moveTo>
                        <a:pt x="625483" y="142280"/>
                      </a:moveTo>
                      <a:lnTo>
                        <a:pt x="5215" y="142280"/>
                      </a:lnTo>
                      <a:lnTo>
                        <a:pt x="11406" y="97417"/>
                      </a:lnTo>
                      <a:cubicBezTo>
                        <a:pt x="11406" y="97417"/>
                        <a:pt x="146089" y="59984"/>
                        <a:pt x="381452" y="25884"/>
                      </a:cubicBezTo>
                      <a:cubicBezTo>
                        <a:pt x="473464" y="12549"/>
                        <a:pt x="580430" y="8358"/>
                        <a:pt x="703397" y="5215"/>
                      </a:cubicBezTo>
                      <a:lnTo>
                        <a:pt x="625388" y="142375"/>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96" name="Google Shape;4396;p328"/>
                <p:cNvSpPr/>
                <p:nvPr/>
              </p:nvSpPr>
              <p:spPr>
                <a:xfrm>
                  <a:off x="3857260" y="-2086486"/>
                  <a:ext cx="504825" cy="142875"/>
                </a:xfrm>
                <a:custGeom>
                  <a:rect b="b" l="l" r="r" t="t"/>
                  <a:pathLst>
                    <a:path extrusionOk="0" h="142875" w="504825">
                      <a:moveTo>
                        <a:pt x="479369" y="132004"/>
                      </a:moveTo>
                      <a:cubicBezTo>
                        <a:pt x="298585" y="139528"/>
                        <a:pt x="116467" y="142767"/>
                        <a:pt x="5215" y="144100"/>
                      </a:cubicBezTo>
                      <a:lnTo>
                        <a:pt x="37600" y="6369"/>
                      </a:lnTo>
                      <a:cubicBezTo>
                        <a:pt x="40172" y="6369"/>
                        <a:pt x="42743" y="6274"/>
                        <a:pt x="45410" y="6178"/>
                      </a:cubicBezTo>
                      <a:cubicBezTo>
                        <a:pt x="250769" y="1225"/>
                        <a:pt x="400884" y="15989"/>
                        <a:pt x="508135" y="36277"/>
                      </a:cubicBezTo>
                      <a:lnTo>
                        <a:pt x="479369" y="132004"/>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97" name="Google Shape;4397;p328"/>
                <p:cNvSpPr/>
                <p:nvPr/>
              </p:nvSpPr>
              <p:spPr>
                <a:xfrm>
                  <a:off x="4360751" y="-2049613"/>
                  <a:ext cx="228600" cy="95250"/>
                </a:xfrm>
                <a:custGeom>
                  <a:rect b="b" l="l" r="r" t="t"/>
                  <a:pathLst>
                    <a:path extrusionOk="0" h="95250" w="228600">
                      <a:moveTo>
                        <a:pt x="33314" y="5215"/>
                      </a:moveTo>
                      <a:cubicBezTo>
                        <a:pt x="146661" y="29313"/>
                        <a:pt x="205812" y="58745"/>
                        <a:pt x="228767" y="72366"/>
                      </a:cubicBezTo>
                      <a:cubicBezTo>
                        <a:pt x="232672" y="74652"/>
                        <a:pt x="231243" y="80653"/>
                        <a:pt x="226767" y="81034"/>
                      </a:cubicBezTo>
                      <a:cubicBezTo>
                        <a:pt x="157520" y="86272"/>
                        <a:pt x="81891" y="90464"/>
                        <a:pt x="5215" y="93893"/>
                      </a:cubicBezTo>
                      <a:lnTo>
                        <a:pt x="33314" y="5215"/>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98" name="Google Shape;4398;p328"/>
                <p:cNvSpPr/>
                <p:nvPr/>
              </p:nvSpPr>
              <p:spPr>
                <a:xfrm>
                  <a:off x="1863010" y="-2202204"/>
                  <a:ext cx="247650" cy="266700"/>
                </a:xfrm>
                <a:custGeom>
                  <a:rect b="b" l="l" r="r" t="t"/>
                  <a:pathLst>
                    <a:path extrusionOk="0" h="266700" w="247650">
                      <a:moveTo>
                        <a:pt x="13978" y="13026"/>
                      </a:moveTo>
                      <a:lnTo>
                        <a:pt x="244007" y="238959"/>
                      </a:lnTo>
                      <a:cubicBezTo>
                        <a:pt x="246102" y="240959"/>
                        <a:pt x="247245" y="243721"/>
                        <a:pt x="247245" y="246579"/>
                      </a:cubicBezTo>
                      <a:lnTo>
                        <a:pt x="247245" y="266009"/>
                      </a:lnTo>
                      <a:cubicBezTo>
                        <a:pt x="247245" y="268867"/>
                        <a:pt x="244292" y="270772"/>
                        <a:pt x="241721" y="269629"/>
                      </a:cubicBezTo>
                      <a:cubicBezTo>
                        <a:pt x="211050" y="255437"/>
                        <a:pt x="61412" y="178475"/>
                        <a:pt x="5215" y="5215"/>
                      </a:cubicBezTo>
                      <a:lnTo>
                        <a:pt x="13978" y="13026"/>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99" name="Google Shape;4399;p328"/>
                <p:cNvSpPr/>
                <p:nvPr/>
              </p:nvSpPr>
              <p:spPr>
                <a:xfrm>
                  <a:off x="1809765" y="-2194393"/>
                  <a:ext cx="238125" cy="228600"/>
                </a:xfrm>
                <a:custGeom>
                  <a:rect b="b" l="l" r="r" t="t"/>
                  <a:pathLst>
                    <a:path extrusionOk="0" h="228600" w="238125">
                      <a:moveTo>
                        <a:pt x="5215" y="5215"/>
                      </a:moveTo>
                      <a:cubicBezTo>
                        <a:pt x="5215" y="5215"/>
                        <a:pt x="112085" y="162759"/>
                        <a:pt x="239721" y="230386"/>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00" name="Google Shape;4400;p328"/>
                <p:cNvSpPr/>
                <p:nvPr/>
              </p:nvSpPr>
              <p:spPr>
                <a:xfrm>
                  <a:off x="2105040" y="-1967126"/>
                  <a:ext cx="3143250" cy="95250"/>
                </a:xfrm>
                <a:custGeom>
                  <a:rect b="b" l="l" r="r" t="t"/>
                  <a:pathLst>
                    <a:path extrusionOk="0" h="95250" w="3143250">
                      <a:moveTo>
                        <a:pt x="5215" y="5786"/>
                      </a:moveTo>
                      <a:cubicBezTo>
                        <a:pt x="5215" y="5786"/>
                        <a:pt x="178570" y="63222"/>
                        <a:pt x="438031" y="73223"/>
                      </a:cubicBezTo>
                      <a:cubicBezTo>
                        <a:pt x="697492" y="83129"/>
                        <a:pt x="1372910" y="95607"/>
                        <a:pt x="1757434" y="90654"/>
                      </a:cubicBezTo>
                      <a:cubicBezTo>
                        <a:pt x="2141863" y="85701"/>
                        <a:pt x="2607826" y="88939"/>
                        <a:pt x="2859096" y="61984"/>
                      </a:cubicBezTo>
                      <a:cubicBezTo>
                        <a:pt x="2984635" y="48554"/>
                        <a:pt x="3143417" y="5215"/>
                        <a:pt x="3143417"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01" name="Google Shape;4401;p328"/>
                <p:cNvSpPr/>
                <p:nvPr/>
              </p:nvSpPr>
              <p:spPr>
                <a:xfrm>
                  <a:off x="5198951" y="-2156960"/>
                  <a:ext cx="228600" cy="228600"/>
                </a:xfrm>
                <a:custGeom>
                  <a:rect b="b" l="l" r="r" t="t"/>
                  <a:pathLst>
                    <a:path extrusionOk="0" h="228600" w="228600">
                      <a:moveTo>
                        <a:pt x="191429" y="10168"/>
                      </a:moveTo>
                      <a:lnTo>
                        <a:pt x="229719" y="5215"/>
                      </a:lnTo>
                      <a:cubicBezTo>
                        <a:pt x="229719" y="5215"/>
                        <a:pt x="197335" y="119991"/>
                        <a:pt x="103322" y="199811"/>
                      </a:cubicBezTo>
                      <a:cubicBezTo>
                        <a:pt x="103322" y="199811"/>
                        <a:pt x="45125" y="216480"/>
                        <a:pt x="5215" y="224766"/>
                      </a:cubicBezTo>
                      <a:cubicBezTo>
                        <a:pt x="5215" y="224766"/>
                        <a:pt x="73414" y="187333"/>
                        <a:pt x="117515" y="128278"/>
                      </a:cubicBezTo>
                      <a:cubicBezTo>
                        <a:pt x="158853" y="72938"/>
                        <a:pt x="181523" y="43506"/>
                        <a:pt x="191524" y="10168"/>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02" name="Google Shape;4402;p328"/>
                <p:cNvSpPr/>
                <p:nvPr/>
              </p:nvSpPr>
              <p:spPr>
                <a:xfrm>
                  <a:off x="1871773" y="-2194393"/>
                  <a:ext cx="1057275" cy="276225"/>
                </a:xfrm>
                <a:custGeom>
                  <a:rect b="b" l="l" r="r" t="t"/>
                  <a:pathLst>
                    <a:path extrusionOk="0" h="276225" w="1057275">
                      <a:moveTo>
                        <a:pt x="5215" y="5215"/>
                      </a:moveTo>
                      <a:cubicBezTo>
                        <a:pt x="5215" y="5215"/>
                        <a:pt x="366974" y="223052"/>
                        <a:pt x="1056680" y="276677"/>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03" name="Google Shape;4403;p328"/>
                <p:cNvSpPr/>
                <p:nvPr/>
              </p:nvSpPr>
              <p:spPr>
                <a:xfrm>
                  <a:off x="1889299" y="-2343269"/>
                  <a:ext cx="723900" cy="142875"/>
                </a:xfrm>
                <a:custGeom>
                  <a:rect b="b" l="l" r="r" t="t"/>
                  <a:pathLst>
                    <a:path extrusionOk="0" h="142875" w="723900">
                      <a:moveTo>
                        <a:pt x="5215" y="5215"/>
                      </a:moveTo>
                      <a:cubicBezTo>
                        <a:pt x="5215" y="5215"/>
                        <a:pt x="212288" y="135136"/>
                        <a:pt x="721209" y="146280"/>
                      </a:cubicBezTo>
                      <a:cubicBezTo>
                        <a:pt x="721209" y="146280"/>
                        <a:pt x="269629" y="107513"/>
                        <a:pt x="5215" y="5215"/>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04" name="Google Shape;4404;p328"/>
                <p:cNvSpPr/>
                <p:nvPr/>
              </p:nvSpPr>
              <p:spPr>
                <a:xfrm>
                  <a:off x="2627518" y="-3184189"/>
                  <a:ext cx="1847850" cy="1209675"/>
                </a:xfrm>
                <a:custGeom>
                  <a:rect b="b" l="l" r="r" t="t"/>
                  <a:pathLst>
                    <a:path extrusionOk="0" h="1209675" w="1847850">
                      <a:moveTo>
                        <a:pt x="1842937" y="1043684"/>
                      </a:moveTo>
                      <a:cubicBezTo>
                        <a:pt x="1508610" y="1023682"/>
                        <a:pt x="1177045" y="1031587"/>
                        <a:pt x="1010928" y="1041589"/>
                      </a:cubicBezTo>
                      <a:cubicBezTo>
                        <a:pt x="844812" y="1051590"/>
                        <a:pt x="363324" y="1180463"/>
                        <a:pt x="281028" y="1199132"/>
                      </a:cubicBezTo>
                      <a:cubicBezTo>
                        <a:pt x="198732" y="1217801"/>
                        <a:pt x="155012" y="1205324"/>
                        <a:pt x="77669" y="1020729"/>
                      </a:cubicBezTo>
                      <a:cubicBezTo>
                        <a:pt x="326" y="836134"/>
                        <a:pt x="5279" y="605344"/>
                        <a:pt x="5279" y="605344"/>
                      </a:cubicBezTo>
                      <a:cubicBezTo>
                        <a:pt x="5279" y="605344"/>
                        <a:pt x="326" y="374553"/>
                        <a:pt x="77669" y="189958"/>
                      </a:cubicBezTo>
                      <a:cubicBezTo>
                        <a:pt x="155012" y="5364"/>
                        <a:pt x="198636" y="-7114"/>
                        <a:pt x="281028" y="11555"/>
                      </a:cubicBezTo>
                      <a:cubicBezTo>
                        <a:pt x="363324" y="30224"/>
                        <a:pt x="844812" y="159193"/>
                        <a:pt x="1010928" y="169099"/>
                      </a:cubicBezTo>
                      <a:cubicBezTo>
                        <a:pt x="1177045" y="179100"/>
                        <a:pt x="1508705" y="187196"/>
                        <a:pt x="1843032" y="167194"/>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05" name="Google Shape;4405;p328"/>
                <p:cNvSpPr/>
                <p:nvPr/>
              </p:nvSpPr>
              <p:spPr>
                <a:xfrm>
                  <a:off x="4461240" y="-3067387"/>
                  <a:ext cx="676275" cy="971550"/>
                </a:xfrm>
                <a:custGeom>
                  <a:rect b="b" l="l" r="r" t="t"/>
                  <a:pathLst>
                    <a:path extrusionOk="0" h="971550" w="676275">
                      <a:moveTo>
                        <a:pt x="83415" y="488637"/>
                      </a:moveTo>
                      <a:cubicBezTo>
                        <a:pt x="83415" y="602270"/>
                        <a:pt x="71795" y="780102"/>
                        <a:pt x="5215" y="936407"/>
                      </a:cubicBezTo>
                      <a:cubicBezTo>
                        <a:pt x="5215" y="936407"/>
                        <a:pt x="357830" y="986318"/>
                        <a:pt x="560713" y="968030"/>
                      </a:cubicBezTo>
                      <a:cubicBezTo>
                        <a:pt x="560713" y="968030"/>
                        <a:pt x="675489" y="809248"/>
                        <a:pt x="675489" y="488637"/>
                      </a:cubicBezTo>
                      <a:cubicBezTo>
                        <a:pt x="675489" y="168025"/>
                        <a:pt x="560713" y="9243"/>
                        <a:pt x="560713" y="9243"/>
                      </a:cubicBezTo>
                      <a:cubicBezTo>
                        <a:pt x="357830" y="-9045"/>
                        <a:pt x="5215" y="40866"/>
                        <a:pt x="5215" y="40866"/>
                      </a:cubicBezTo>
                      <a:cubicBezTo>
                        <a:pt x="71700" y="197171"/>
                        <a:pt x="83415" y="375003"/>
                        <a:pt x="83415" y="488637"/>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06" name="Google Shape;4406;p328"/>
                <p:cNvSpPr/>
                <p:nvPr/>
              </p:nvSpPr>
              <p:spPr>
                <a:xfrm>
                  <a:off x="4496387" y="-3042465"/>
                  <a:ext cx="619125" cy="923925"/>
                </a:xfrm>
                <a:custGeom>
                  <a:rect b="b" l="l" r="r" t="t"/>
                  <a:pathLst>
                    <a:path extrusionOk="0" h="923925" w="619125">
                      <a:moveTo>
                        <a:pt x="615386" y="463714"/>
                      </a:moveTo>
                      <a:cubicBezTo>
                        <a:pt x="615386" y="728985"/>
                        <a:pt x="534234" y="881480"/>
                        <a:pt x="511278" y="919295"/>
                      </a:cubicBezTo>
                      <a:cubicBezTo>
                        <a:pt x="347924" y="931487"/>
                        <a:pt x="93702" y="902245"/>
                        <a:pt x="5215" y="891005"/>
                      </a:cubicBezTo>
                      <a:cubicBezTo>
                        <a:pt x="61031" y="742797"/>
                        <a:pt x="73223" y="578681"/>
                        <a:pt x="73223" y="463714"/>
                      </a:cubicBezTo>
                      <a:cubicBezTo>
                        <a:pt x="73223" y="348747"/>
                        <a:pt x="61031" y="184632"/>
                        <a:pt x="5215" y="36423"/>
                      </a:cubicBezTo>
                      <a:cubicBezTo>
                        <a:pt x="93702" y="25183"/>
                        <a:pt x="347924" y="-4059"/>
                        <a:pt x="511278" y="8133"/>
                      </a:cubicBezTo>
                      <a:cubicBezTo>
                        <a:pt x="534138" y="45757"/>
                        <a:pt x="615386" y="198252"/>
                        <a:pt x="615386" y="463619"/>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07" name="Google Shape;4407;p328"/>
                <p:cNvSpPr/>
                <p:nvPr/>
              </p:nvSpPr>
              <p:spPr>
                <a:xfrm>
                  <a:off x="5016738" y="-2152007"/>
                  <a:ext cx="371475" cy="57150"/>
                </a:xfrm>
                <a:custGeom>
                  <a:rect b="b" l="l" r="r" t="t"/>
                  <a:pathLst>
                    <a:path extrusionOk="0" h="57150" w="371475">
                      <a:moveTo>
                        <a:pt x="5215" y="52649"/>
                      </a:moveTo>
                      <a:cubicBezTo>
                        <a:pt x="5215" y="52649"/>
                        <a:pt x="153233" y="49316"/>
                        <a:pt x="373547"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08" name="Google Shape;4408;p328"/>
                <p:cNvSpPr/>
                <p:nvPr/>
              </p:nvSpPr>
              <p:spPr>
                <a:xfrm>
                  <a:off x="5423360" y="-3010971"/>
                  <a:ext cx="47625" cy="857250"/>
                </a:xfrm>
                <a:custGeom>
                  <a:rect b="b" l="l" r="r" t="t"/>
                  <a:pathLst>
                    <a:path extrusionOk="0" h="857250" w="47625">
                      <a:moveTo>
                        <a:pt x="5215" y="859226"/>
                      </a:moveTo>
                      <a:cubicBezTo>
                        <a:pt x="5215" y="859226"/>
                        <a:pt x="47601" y="681490"/>
                        <a:pt x="47601" y="432221"/>
                      </a:cubicBezTo>
                      <a:cubicBezTo>
                        <a:pt x="47601" y="182951"/>
                        <a:pt x="5215" y="5215"/>
                        <a:pt x="5215"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09" name="Google Shape;4409;p328"/>
                <p:cNvSpPr/>
                <p:nvPr/>
              </p:nvSpPr>
              <p:spPr>
                <a:xfrm>
                  <a:off x="5434790" y="-2214300"/>
                  <a:ext cx="85725" cy="19050"/>
                </a:xfrm>
                <a:custGeom>
                  <a:rect b="b" l="l" r="r" t="t"/>
                  <a:pathLst>
                    <a:path extrusionOk="0" h="19050" w="85725">
                      <a:moveTo>
                        <a:pt x="5215" y="15597"/>
                      </a:moveTo>
                      <a:lnTo>
                        <a:pt x="83511" y="5215"/>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10" name="Google Shape;4410;p328"/>
                <p:cNvSpPr/>
                <p:nvPr/>
              </p:nvSpPr>
              <p:spPr>
                <a:xfrm>
                  <a:off x="4253119" y="-2087713"/>
                  <a:ext cx="1095375" cy="57150"/>
                </a:xfrm>
                <a:custGeom>
                  <a:rect b="b" l="l" r="r" t="t"/>
                  <a:pathLst>
                    <a:path extrusionOk="0" h="57150" w="1095375">
                      <a:moveTo>
                        <a:pt x="5215" y="5215"/>
                      </a:moveTo>
                      <a:cubicBezTo>
                        <a:pt x="5215" y="5215"/>
                        <a:pt x="311539" y="30075"/>
                        <a:pt x="467844" y="43315"/>
                      </a:cubicBezTo>
                      <a:cubicBezTo>
                        <a:pt x="624150" y="56555"/>
                        <a:pt x="632532" y="71509"/>
                        <a:pt x="825413" y="45696"/>
                      </a:cubicBezTo>
                      <a:cubicBezTo>
                        <a:pt x="1018294" y="19884"/>
                        <a:pt x="1097066" y="13216"/>
                        <a:pt x="1097066" y="13216"/>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11" name="Google Shape;4411;p328"/>
                <p:cNvSpPr/>
                <p:nvPr/>
              </p:nvSpPr>
              <p:spPr>
                <a:xfrm>
                  <a:off x="4609353" y="-2033897"/>
                  <a:ext cx="704850" cy="85725"/>
                </a:xfrm>
                <a:custGeom>
                  <a:rect b="b" l="l" r="r" t="t"/>
                  <a:pathLst>
                    <a:path extrusionOk="0" h="85725" w="704850">
                      <a:moveTo>
                        <a:pt x="5215" y="85606"/>
                      </a:moveTo>
                      <a:cubicBezTo>
                        <a:pt x="5215" y="85606"/>
                        <a:pt x="159806" y="79415"/>
                        <a:pt x="344400" y="55221"/>
                      </a:cubicBezTo>
                      <a:cubicBezTo>
                        <a:pt x="528995" y="31028"/>
                        <a:pt x="706922" y="5215"/>
                        <a:pt x="706922"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12" name="Google Shape;4412;p328"/>
                <p:cNvSpPr/>
                <p:nvPr/>
              </p:nvSpPr>
              <p:spPr>
                <a:xfrm>
                  <a:off x="2687494" y="-3178802"/>
                  <a:ext cx="219075" cy="1190625"/>
                </a:xfrm>
                <a:custGeom>
                  <a:rect b="b" l="l" r="r" t="t"/>
                  <a:pathLst>
                    <a:path extrusionOk="0" h="1190625" w="219075">
                      <a:moveTo>
                        <a:pt x="216003" y="1194888"/>
                      </a:moveTo>
                      <a:cubicBezTo>
                        <a:pt x="216003" y="1194888"/>
                        <a:pt x="5215" y="1091541"/>
                        <a:pt x="5215" y="600051"/>
                      </a:cubicBezTo>
                      <a:cubicBezTo>
                        <a:pt x="5215" y="108561"/>
                        <a:pt x="216003" y="5215"/>
                        <a:pt x="216003"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13" name="Google Shape;4413;p328"/>
                <p:cNvSpPr/>
                <p:nvPr/>
              </p:nvSpPr>
              <p:spPr>
                <a:xfrm>
                  <a:off x="1767094" y="-2875784"/>
                  <a:ext cx="28575" cy="590550"/>
                </a:xfrm>
                <a:custGeom>
                  <a:rect b="b" l="l" r="r" t="t"/>
                  <a:pathLst>
                    <a:path extrusionOk="0" h="590550" w="28575">
                      <a:moveTo>
                        <a:pt x="5215" y="577640"/>
                      </a:moveTo>
                      <a:cubicBezTo>
                        <a:pt x="33980" y="620026"/>
                        <a:pt x="26360" y="536492"/>
                        <a:pt x="17597" y="438003"/>
                      </a:cubicBezTo>
                      <a:cubicBezTo>
                        <a:pt x="8834" y="339419"/>
                        <a:pt x="8834" y="254647"/>
                        <a:pt x="17597" y="156159"/>
                      </a:cubicBezTo>
                      <a:cubicBezTo>
                        <a:pt x="26360" y="57575"/>
                        <a:pt x="33980" y="-25864"/>
                        <a:pt x="5215" y="16522"/>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14" name="Google Shape;4414;p328"/>
                <p:cNvSpPr/>
                <p:nvPr/>
              </p:nvSpPr>
              <p:spPr>
                <a:xfrm>
                  <a:off x="1787382" y="-2318313"/>
                  <a:ext cx="1143000" cy="371475"/>
                </a:xfrm>
                <a:custGeom>
                  <a:rect b="b" l="l" r="r" t="t"/>
                  <a:pathLst>
                    <a:path extrusionOk="0" h="371475" w="1143000">
                      <a:moveTo>
                        <a:pt x="5215" y="5215"/>
                      </a:moveTo>
                      <a:cubicBezTo>
                        <a:pt x="5215" y="5215"/>
                        <a:pt x="34647" y="66175"/>
                        <a:pt x="80843" y="99893"/>
                      </a:cubicBezTo>
                      <a:cubicBezTo>
                        <a:pt x="80843" y="99893"/>
                        <a:pt x="393930" y="292013"/>
                        <a:pt x="1146119" y="371928"/>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15" name="Google Shape;4415;p328"/>
                <p:cNvSpPr/>
                <p:nvPr/>
              </p:nvSpPr>
              <p:spPr>
                <a:xfrm>
                  <a:off x="2736643" y="-3143133"/>
                  <a:ext cx="628650" cy="1123950"/>
                </a:xfrm>
                <a:custGeom>
                  <a:rect b="b" l="l" r="r" t="t"/>
                  <a:pathLst>
                    <a:path extrusionOk="0" h="1123950" w="628650">
                      <a:moveTo>
                        <a:pt x="175617" y="5551"/>
                      </a:moveTo>
                      <a:cubicBezTo>
                        <a:pt x="139422" y="14314"/>
                        <a:pt x="98274" y="98229"/>
                        <a:pt x="53411" y="216339"/>
                      </a:cubicBezTo>
                      <a:cubicBezTo>
                        <a:pt x="8549" y="334449"/>
                        <a:pt x="5215" y="476467"/>
                        <a:pt x="5215" y="564383"/>
                      </a:cubicBezTo>
                      <a:cubicBezTo>
                        <a:pt x="5215" y="652298"/>
                        <a:pt x="8549" y="794316"/>
                        <a:pt x="53411" y="912426"/>
                      </a:cubicBezTo>
                      <a:cubicBezTo>
                        <a:pt x="98274" y="1030536"/>
                        <a:pt x="139518" y="1114451"/>
                        <a:pt x="175617" y="1123215"/>
                      </a:cubicBezTo>
                      <a:cubicBezTo>
                        <a:pt x="211812" y="1131977"/>
                        <a:pt x="630912" y="1028441"/>
                        <a:pt x="630912" y="1028441"/>
                      </a:cubicBezTo>
                      <a:cubicBezTo>
                        <a:pt x="630912" y="1028441"/>
                        <a:pt x="566047" y="842608"/>
                        <a:pt x="566047" y="564478"/>
                      </a:cubicBezTo>
                      <a:cubicBezTo>
                        <a:pt x="566047" y="286348"/>
                        <a:pt x="630912" y="100515"/>
                        <a:pt x="630912" y="100515"/>
                      </a:cubicBezTo>
                      <a:cubicBezTo>
                        <a:pt x="630912" y="100515"/>
                        <a:pt x="211812" y="-3022"/>
                        <a:pt x="175617" y="5741"/>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16" name="Google Shape;4416;p328"/>
                <p:cNvSpPr/>
                <p:nvPr/>
              </p:nvSpPr>
              <p:spPr>
                <a:xfrm>
                  <a:off x="3326209" y="-3058310"/>
                  <a:ext cx="76200" cy="952500"/>
                </a:xfrm>
                <a:custGeom>
                  <a:rect b="b" l="l" r="r" t="t"/>
                  <a:pathLst>
                    <a:path extrusionOk="0" h="952500" w="76200">
                      <a:moveTo>
                        <a:pt x="75065" y="955239"/>
                      </a:moveTo>
                      <a:cubicBezTo>
                        <a:pt x="75065" y="955239"/>
                        <a:pt x="-82098" y="494228"/>
                        <a:pt x="75065"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17" name="Google Shape;4417;p328"/>
                <p:cNvSpPr/>
                <p:nvPr/>
              </p:nvSpPr>
              <p:spPr>
                <a:xfrm>
                  <a:off x="3008106" y="-3418546"/>
                  <a:ext cx="180975" cy="209550"/>
                </a:xfrm>
                <a:custGeom>
                  <a:rect b="b" l="l" r="r" t="t"/>
                  <a:pathLst>
                    <a:path extrusionOk="0" h="209550" w="180975">
                      <a:moveTo>
                        <a:pt x="5215" y="207335"/>
                      </a:moveTo>
                      <a:lnTo>
                        <a:pt x="89987" y="207335"/>
                      </a:lnTo>
                      <a:lnTo>
                        <a:pt x="99989" y="165235"/>
                      </a:lnTo>
                      <a:cubicBezTo>
                        <a:pt x="101417" y="159139"/>
                        <a:pt x="106847" y="154853"/>
                        <a:pt x="113133" y="154853"/>
                      </a:cubicBezTo>
                      <a:lnTo>
                        <a:pt x="116943" y="154853"/>
                      </a:lnTo>
                      <a:cubicBezTo>
                        <a:pt x="121706" y="154853"/>
                        <a:pt x="126087" y="151900"/>
                        <a:pt x="127706" y="147328"/>
                      </a:cubicBezTo>
                      <a:lnTo>
                        <a:pt x="178094" y="9882"/>
                      </a:lnTo>
                      <a:cubicBezTo>
                        <a:pt x="178951" y="7596"/>
                        <a:pt x="177236" y="5215"/>
                        <a:pt x="174855" y="5215"/>
                      </a:cubicBezTo>
                      <a:lnTo>
                        <a:pt x="154662" y="5215"/>
                      </a:lnTo>
                      <a:cubicBezTo>
                        <a:pt x="127230" y="5215"/>
                        <a:pt x="102084" y="20550"/>
                        <a:pt x="89416" y="44839"/>
                      </a:cubicBezTo>
                      <a:lnTo>
                        <a:pt x="5215" y="207240"/>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18" name="Google Shape;4418;p328"/>
                <p:cNvSpPr/>
                <p:nvPr/>
              </p:nvSpPr>
              <p:spPr>
                <a:xfrm>
                  <a:off x="3008106" y="-1951601"/>
                  <a:ext cx="180975" cy="209550"/>
                </a:xfrm>
                <a:custGeom>
                  <a:rect b="b" l="l" r="r" t="t"/>
                  <a:pathLst>
                    <a:path extrusionOk="0" h="209550" w="180975">
                      <a:moveTo>
                        <a:pt x="5215" y="5215"/>
                      </a:moveTo>
                      <a:lnTo>
                        <a:pt x="89987" y="5215"/>
                      </a:lnTo>
                      <a:lnTo>
                        <a:pt x="99989" y="47315"/>
                      </a:lnTo>
                      <a:cubicBezTo>
                        <a:pt x="101417" y="53411"/>
                        <a:pt x="106847" y="57697"/>
                        <a:pt x="113133" y="57697"/>
                      </a:cubicBezTo>
                      <a:lnTo>
                        <a:pt x="116943" y="57697"/>
                      </a:lnTo>
                      <a:cubicBezTo>
                        <a:pt x="121706" y="57697"/>
                        <a:pt x="126087" y="60650"/>
                        <a:pt x="127706" y="65222"/>
                      </a:cubicBezTo>
                      <a:lnTo>
                        <a:pt x="178094" y="202668"/>
                      </a:lnTo>
                      <a:cubicBezTo>
                        <a:pt x="178951" y="204954"/>
                        <a:pt x="177236" y="207335"/>
                        <a:pt x="174855" y="207335"/>
                      </a:cubicBezTo>
                      <a:lnTo>
                        <a:pt x="154662" y="207335"/>
                      </a:lnTo>
                      <a:cubicBezTo>
                        <a:pt x="127230" y="207335"/>
                        <a:pt x="102084" y="192000"/>
                        <a:pt x="89416" y="167711"/>
                      </a:cubicBezTo>
                      <a:lnTo>
                        <a:pt x="5215" y="5310"/>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4419" name="Google Shape;4419;p328"/>
              <p:cNvGrpSpPr/>
              <p:nvPr/>
            </p:nvGrpSpPr>
            <p:grpSpPr>
              <a:xfrm>
                <a:off x="1733780" y="-3418546"/>
                <a:ext cx="3810000" cy="1676495"/>
                <a:chOff x="1733780" y="-3418546"/>
                <a:chExt cx="3810000" cy="1676495"/>
              </a:xfrm>
            </p:grpSpPr>
            <p:sp>
              <p:nvSpPr>
                <p:cNvPr id="4420" name="Google Shape;4420;p328"/>
                <p:cNvSpPr/>
                <p:nvPr/>
              </p:nvSpPr>
              <p:spPr>
                <a:xfrm>
                  <a:off x="1733780" y="-3310247"/>
                  <a:ext cx="3810000" cy="1457325"/>
                </a:xfrm>
                <a:custGeom>
                  <a:rect b="b" l="l" r="r" t="t"/>
                  <a:pathLst>
                    <a:path extrusionOk="0" h="1457325" w="3810000">
                      <a:moveTo>
                        <a:pt x="238077" y="153995"/>
                      </a:moveTo>
                      <a:cubicBezTo>
                        <a:pt x="123301" y="228862"/>
                        <a:pt x="88440" y="315349"/>
                        <a:pt x="41862" y="441746"/>
                      </a:cubicBezTo>
                      <a:cubicBezTo>
                        <a:pt x="-4715" y="568143"/>
                        <a:pt x="-4715" y="894945"/>
                        <a:pt x="41862" y="1021342"/>
                      </a:cubicBezTo>
                      <a:cubicBezTo>
                        <a:pt x="88440" y="1147739"/>
                        <a:pt x="123396" y="1234226"/>
                        <a:pt x="238077" y="1309092"/>
                      </a:cubicBezTo>
                      <a:cubicBezTo>
                        <a:pt x="352854" y="1383959"/>
                        <a:pt x="455152" y="1456254"/>
                        <a:pt x="549926" y="1456254"/>
                      </a:cubicBezTo>
                      <a:lnTo>
                        <a:pt x="3041952" y="1456254"/>
                      </a:lnTo>
                      <a:cubicBezTo>
                        <a:pt x="3172921" y="1456254"/>
                        <a:pt x="3303413" y="1440252"/>
                        <a:pt x="3430572" y="1408533"/>
                      </a:cubicBezTo>
                      <a:lnTo>
                        <a:pt x="3523060" y="1385483"/>
                      </a:lnTo>
                      <a:cubicBezTo>
                        <a:pt x="3656981" y="1354527"/>
                        <a:pt x="3757565" y="1247180"/>
                        <a:pt x="3782234" y="1115163"/>
                      </a:cubicBezTo>
                      <a:lnTo>
                        <a:pt x="3782234" y="1115354"/>
                      </a:lnTo>
                      <a:cubicBezTo>
                        <a:pt x="3782521" y="1113830"/>
                        <a:pt x="3782806" y="1112306"/>
                        <a:pt x="3783092" y="1110687"/>
                      </a:cubicBezTo>
                      <a:cubicBezTo>
                        <a:pt x="3784140" y="1104591"/>
                        <a:pt x="3785092" y="1098399"/>
                        <a:pt x="3785759" y="1092113"/>
                      </a:cubicBezTo>
                      <a:cubicBezTo>
                        <a:pt x="3800237" y="981528"/>
                        <a:pt x="3807952" y="731591"/>
                        <a:pt x="3807952" y="731591"/>
                      </a:cubicBezTo>
                      <a:cubicBezTo>
                        <a:pt x="3807952" y="731591"/>
                        <a:pt x="3800237" y="481656"/>
                        <a:pt x="3785759" y="371070"/>
                      </a:cubicBezTo>
                      <a:cubicBezTo>
                        <a:pt x="3784997" y="364879"/>
                        <a:pt x="3784140" y="358688"/>
                        <a:pt x="3783092" y="352497"/>
                      </a:cubicBezTo>
                      <a:cubicBezTo>
                        <a:pt x="3782806" y="350877"/>
                        <a:pt x="3782521" y="349353"/>
                        <a:pt x="3782330" y="347829"/>
                      </a:cubicBezTo>
                      <a:lnTo>
                        <a:pt x="3782330" y="348020"/>
                      </a:lnTo>
                      <a:cubicBezTo>
                        <a:pt x="3757660" y="216003"/>
                        <a:pt x="3656981" y="108657"/>
                        <a:pt x="3523155" y="77700"/>
                      </a:cubicBezTo>
                      <a:lnTo>
                        <a:pt x="3430667" y="54650"/>
                      </a:lnTo>
                      <a:cubicBezTo>
                        <a:pt x="3303604" y="22932"/>
                        <a:pt x="3173111" y="6929"/>
                        <a:pt x="3042047" y="6929"/>
                      </a:cubicBezTo>
                      <a:lnTo>
                        <a:pt x="549831" y="6929"/>
                      </a:lnTo>
                      <a:cubicBezTo>
                        <a:pt x="455057" y="6929"/>
                        <a:pt x="352758" y="79319"/>
                        <a:pt x="237982" y="154091"/>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21" name="Google Shape;4421;p328"/>
                <p:cNvSpPr/>
                <p:nvPr/>
              </p:nvSpPr>
              <p:spPr>
                <a:xfrm>
                  <a:off x="1775476" y="-2973538"/>
                  <a:ext cx="104775" cy="390525"/>
                </a:xfrm>
                <a:custGeom>
                  <a:rect b="b" l="l" r="r" t="t"/>
                  <a:pathLst>
                    <a:path extrusionOk="0" h="390525" w="104775">
                      <a:moveTo>
                        <a:pt x="5215" y="91130"/>
                      </a:moveTo>
                      <a:lnTo>
                        <a:pt x="101513" y="5215"/>
                      </a:lnTo>
                      <a:cubicBezTo>
                        <a:pt x="54935" y="143232"/>
                        <a:pt x="53316" y="394787"/>
                        <a:pt x="53316" y="394787"/>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22" name="Google Shape;4422;p328"/>
                <p:cNvSpPr/>
                <p:nvPr/>
              </p:nvSpPr>
              <p:spPr>
                <a:xfrm>
                  <a:off x="2923238" y="-3247847"/>
                  <a:ext cx="1714500" cy="180975"/>
                </a:xfrm>
                <a:custGeom>
                  <a:rect b="b" l="l" r="r" t="t"/>
                  <a:pathLst>
                    <a:path extrusionOk="0" h="180975" w="1714500">
                      <a:moveTo>
                        <a:pt x="5310" y="7967"/>
                      </a:moveTo>
                      <a:lnTo>
                        <a:pt x="10263" y="36637"/>
                      </a:lnTo>
                      <a:cubicBezTo>
                        <a:pt x="10263" y="36637"/>
                        <a:pt x="425648" y="156366"/>
                        <a:pt x="707493" y="173797"/>
                      </a:cubicBezTo>
                      <a:cubicBezTo>
                        <a:pt x="989433" y="191228"/>
                        <a:pt x="1351097" y="186275"/>
                        <a:pt x="1505784" y="148841"/>
                      </a:cubicBezTo>
                      <a:cubicBezTo>
                        <a:pt x="1636276" y="117314"/>
                        <a:pt x="1700379" y="88358"/>
                        <a:pt x="1714667" y="64355"/>
                      </a:cubicBezTo>
                      <a:cubicBezTo>
                        <a:pt x="1721048" y="53591"/>
                        <a:pt x="1711428" y="39875"/>
                        <a:pt x="1698855" y="39018"/>
                      </a:cubicBezTo>
                      <a:cubicBezTo>
                        <a:pt x="1616464" y="33589"/>
                        <a:pt x="1302234" y="13301"/>
                        <a:pt x="1124117" y="7967"/>
                      </a:cubicBezTo>
                      <a:cubicBezTo>
                        <a:pt x="917901" y="1775"/>
                        <a:pt x="27313" y="7967"/>
                        <a:pt x="5215" y="7967"/>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23" name="Google Shape;4423;p328"/>
                <p:cNvSpPr/>
                <p:nvPr/>
              </p:nvSpPr>
              <p:spPr>
                <a:xfrm>
                  <a:off x="3127835" y="-3221378"/>
                  <a:ext cx="704850" cy="142875"/>
                </a:xfrm>
                <a:custGeom>
                  <a:rect b="b" l="l" r="r" t="t"/>
                  <a:pathLst>
                    <a:path extrusionOk="0" h="142875" w="704850">
                      <a:moveTo>
                        <a:pt x="625483" y="5215"/>
                      </a:moveTo>
                      <a:lnTo>
                        <a:pt x="5215" y="5215"/>
                      </a:lnTo>
                      <a:lnTo>
                        <a:pt x="11406" y="50078"/>
                      </a:lnTo>
                      <a:cubicBezTo>
                        <a:pt x="11406" y="50078"/>
                        <a:pt x="146089" y="87511"/>
                        <a:pt x="381452" y="121610"/>
                      </a:cubicBezTo>
                      <a:cubicBezTo>
                        <a:pt x="473464" y="134945"/>
                        <a:pt x="580430" y="139136"/>
                        <a:pt x="703397" y="142280"/>
                      </a:cubicBezTo>
                      <a:lnTo>
                        <a:pt x="625388" y="5215"/>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24" name="Google Shape;4424;p328"/>
                <p:cNvSpPr/>
                <p:nvPr/>
              </p:nvSpPr>
              <p:spPr>
                <a:xfrm>
                  <a:off x="3857260" y="-3220426"/>
                  <a:ext cx="504825" cy="142875"/>
                </a:xfrm>
                <a:custGeom>
                  <a:rect b="b" l="l" r="r" t="t"/>
                  <a:pathLst>
                    <a:path extrusionOk="0" h="142875" w="504825">
                      <a:moveTo>
                        <a:pt x="479369" y="17312"/>
                      </a:moveTo>
                      <a:cubicBezTo>
                        <a:pt x="298585" y="9787"/>
                        <a:pt x="116467" y="6549"/>
                        <a:pt x="5215" y="5215"/>
                      </a:cubicBezTo>
                      <a:lnTo>
                        <a:pt x="37600" y="142947"/>
                      </a:lnTo>
                      <a:cubicBezTo>
                        <a:pt x="40172" y="142947"/>
                        <a:pt x="42743" y="143042"/>
                        <a:pt x="45410" y="143137"/>
                      </a:cubicBezTo>
                      <a:cubicBezTo>
                        <a:pt x="250769" y="148090"/>
                        <a:pt x="400884" y="133326"/>
                        <a:pt x="508135" y="113038"/>
                      </a:cubicBezTo>
                      <a:lnTo>
                        <a:pt x="479369" y="17312"/>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25" name="Google Shape;4425;p328"/>
                <p:cNvSpPr/>
                <p:nvPr/>
              </p:nvSpPr>
              <p:spPr>
                <a:xfrm>
                  <a:off x="4360751" y="-3206996"/>
                  <a:ext cx="228600" cy="95250"/>
                </a:xfrm>
                <a:custGeom>
                  <a:rect b="b" l="l" r="r" t="t"/>
                  <a:pathLst>
                    <a:path extrusionOk="0" h="95250" w="228600">
                      <a:moveTo>
                        <a:pt x="33314" y="93893"/>
                      </a:moveTo>
                      <a:cubicBezTo>
                        <a:pt x="146661" y="69794"/>
                        <a:pt x="205812" y="40362"/>
                        <a:pt x="228767" y="26742"/>
                      </a:cubicBezTo>
                      <a:cubicBezTo>
                        <a:pt x="232672" y="24455"/>
                        <a:pt x="231243" y="18455"/>
                        <a:pt x="226767" y="18074"/>
                      </a:cubicBezTo>
                      <a:cubicBezTo>
                        <a:pt x="157520" y="12835"/>
                        <a:pt x="81891" y="8644"/>
                        <a:pt x="5215" y="5215"/>
                      </a:cubicBezTo>
                      <a:lnTo>
                        <a:pt x="33314" y="93893"/>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26" name="Google Shape;4426;p328"/>
                <p:cNvSpPr/>
                <p:nvPr/>
              </p:nvSpPr>
              <p:spPr>
                <a:xfrm>
                  <a:off x="1863010" y="-3230478"/>
                  <a:ext cx="247650" cy="266700"/>
                </a:xfrm>
                <a:custGeom>
                  <a:rect b="b" l="l" r="r" t="t"/>
                  <a:pathLst>
                    <a:path extrusionOk="0" h="266700" w="247650">
                      <a:moveTo>
                        <a:pt x="13978" y="262155"/>
                      </a:moveTo>
                      <a:lnTo>
                        <a:pt x="244007" y="36222"/>
                      </a:lnTo>
                      <a:cubicBezTo>
                        <a:pt x="246102" y="34222"/>
                        <a:pt x="247245" y="31460"/>
                        <a:pt x="247245" y="28602"/>
                      </a:cubicBezTo>
                      <a:lnTo>
                        <a:pt x="247245" y="9171"/>
                      </a:lnTo>
                      <a:cubicBezTo>
                        <a:pt x="247245" y="6314"/>
                        <a:pt x="244292" y="4409"/>
                        <a:pt x="241721" y="5552"/>
                      </a:cubicBezTo>
                      <a:cubicBezTo>
                        <a:pt x="211050" y="19744"/>
                        <a:pt x="61412" y="96706"/>
                        <a:pt x="5215" y="269966"/>
                      </a:cubicBezTo>
                      <a:lnTo>
                        <a:pt x="13978" y="262155"/>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27" name="Google Shape;4427;p328"/>
                <p:cNvSpPr/>
                <p:nvPr/>
              </p:nvSpPr>
              <p:spPr>
                <a:xfrm>
                  <a:off x="1809765" y="-3198709"/>
                  <a:ext cx="238125" cy="228600"/>
                </a:xfrm>
                <a:custGeom>
                  <a:rect b="b" l="l" r="r" t="t"/>
                  <a:pathLst>
                    <a:path extrusionOk="0" h="228600" w="238125">
                      <a:moveTo>
                        <a:pt x="5215" y="230386"/>
                      </a:moveTo>
                      <a:cubicBezTo>
                        <a:pt x="5215" y="230386"/>
                        <a:pt x="112085" y="72842"/>
                        <a:pt x="239721"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28" name="Google Shape;4428;p328"/>
                <p:cNvSpPr/>
                <p:nvPr/>
              </p:nvSpPr>
              <p:spPr>
                <a:xfrm>
                  <a:off x="2105040" y="-3287365"/>
                  <a:ext cx="3143250" cy="95250"/>
                </a:xfrm>
                <a:custGeom>
                  <a:rect b="b" l="l" r="r" t="t"/>
                  <a:pathLst>
                    <a:path extrusionOk="0" h="95250" w="3143250">
                      <a:moveTo>
                        <a:pt x="5215" y="91204"/>
                      </a:moveTo>
                      <a:cubicBezTo>
                        <a:pt x="5215" y="91204"/>
                        <a:pt x="178570" y="33768"/>
                        <a:pt x="438031" y="23767"/>
                      </a:cubicBezTo>
                      <a:cubicBezTo>
                        <a:pt x="697492" y="13861"/>
                        <a:pt x="1372910" y="1383"/>
                        <a:pt x="1757434" y="6336"/>
                      </a:cubicBezTo>
                      <a:cubicBezTo>
                        <a:pt x="2141958" y="11289"/>
                        <a:pt x="2607826" y="8051"/>
                        <a:pt x="2859096" y="35007"/>
                      </a:cubicBezTo>
                      <a:cubicBezTo>
                        <a:pt x="2984635" y="48437"/>
                        <a:pt x="3143417" y="91776"/>
                        <a:pt x="3143417" y="91776"/>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29" name="Google Shape;4429;p328"/>
                <p:cNvSpPr/>
                <p:nvPr/>
              </p:nvSpPr>
              <p:spPr>
                <a:xfrm>
                  <a:off x="5198951" y="-3230618"/>
                  <a:ext cx="228600" cy="228600"/>
                </a:xfrm>
                <a:custGeom>
                  <a:rect b="b" l="l" r="r" t="t"/>
                  <a:pathLst>
                    <a:path extrusionOk="0" h="228600" w="228600">
                      <a:moveTo>
                        <a:pt x="191429" y="219813"/>
                      </a:moveTo>
                      <a:lnTo>
                        <a:pt x="229719" y="224766"/>
                      </a:lnTo>
                      <a:cubicBezTo>
                        <a:pt x="229719" y="224766"/>
                        <a:pt x="197335" y="109990"/>
                        <a:pt x="103322" y="30170"/>
                      </a:cubicBezTo>
                      <a:cubicBezTo>
                        <a:pt x="103322" y="30170"/>
                        <a:pt x="45125" y="13502"/>
                        <a:pt x="5215" y="5215"/>
                      </a:cubicBezTo>
                      <a:cubicBezTo>
                        <a:pt x="5215" y="5215"/>
                        <a:pt x="73414" y="42648"/>
                        <a:pt x="117515" y="101703"/>
                      </a:cubicBezTo>
                      <a:cubicBezTo>
                        <a:pt x="158853" y="157043"/>
                        <a:pt x="181523" y="186476"/>
                        <a:pt x="191524" y="219813"/>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30" name="Google Shape;4430;p328"/>
                <p:cNvSpPr/>
                <p:nvPr/>
              </p:nvSpPr>
              <p:spPr>
                <a:xfrm>
                  <a:off x="1871773" y="-3245000"/>
                  <a:ext cx="1057275" cy="276225"/>
                </a:xfrm>
                <a:custGeom>
                  <a:rect b="b" l="l" r="r" t="t"/>
                  <a:pathLst>
                    <a:path extrusionOk="0" h="276225" w="1057275">
                      <a:moveTo>
                        <a:pt x="5215" y="276677"/>
                      </a:moveTo>
                      <a:cubicBezTo>
                        <a:pt x="5215" y="276677"/>
                        <a:pt x="366974" y="58841"/>
                        <a:pt x="1056680"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31" name="Google Shape;4431;p328"/>
                <p:cNvSpPr/>
                <p:nvPr/>
              </p:nvSpPr>
              <p:spPr>
                <a:xfrm>
                  <a:off x="1889299" y="-2965823"/>
                  <a:ext cx="723900" cy="142875"/>
                </a:xfrm>
                <a:custGeom>
                  <a:rect b="b" l="l" r="r" t="t"/>
                  <a:pathLst>
                    <a:path extrusionOk="0" h="142875" w="723900">
                      <a:moveTo>
                        <a:pt x="5215" y="146280"/>
                      </a:moveTo>
                      <a:cubicBezTo>
                        <a:pt x="5215" y="146280"/>
                        <a:pt x="212288" y="16359"/>
                        <a:pt x="721209" y="5215"/>
                      </a:cubicBezTo>
                      <a:cubicBezTo>
                        <a:pt x="721209" y="5215"/>
                        <a:pt x="269629" y="43982"/>
                        <a:pt x="5215" y="146280"/>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32" name="Google Shape;4432;p328"/>
                <p:cNvSpPr/>
                <p:nvPr/>
              </p:nvSpPr>
              <p:spPr>
                <a:xfrm>
                  <a:off x="5016738" y="-3063359"/>
                  <a:ext cx="371475" cy="57150"/>
                </a:xfrm>
                <a:custGeom>
                  <a:rect b="b" l="l" r="r" t="t"/>
                  <a:pathLst>
                    <a:path extrusionOk="0" h="57150" w="371475">
                      <a:moveTo>
                        <a:pt x="5215" y="5215"/>
                      </a:moveTo>
                      <a:cubicBezTo>
                        <a:pt x="5215" y="5215"/>
                        <a:pt x="153233" y="8549"/>
                        <a:pt x="373547" y="52649"/>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33" name="Google Shape;4433;p328"/>
                <p:cNvSpPr/>
                <p:nvPr/>
              </p:nvSpPr>
              <p:spPr>
                <a:xfrm>
                  <a:off x="5434790" y="-2964108"/>
                  <a:ext cx="85725" cy="19050"/>
                </a:xfrm>
                <a:custGeom>
                  <a:rect b="b" l="l" r="r" t="t"/>
                  <a:pathLst>
                    <a:path extrusionOk="0" h="19050" w="85725">
                      <a:moveTo>
                        <a:pt x="5215" y="5215"/>
                      </a:moveTo>
                      <a:lnTo>
                        <a:pt x="83511" y="15597"/>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34" name="Google Shape;4434;p328"/>
                <p:cNvSpPr/>
                <p:nvPr/>
              </p:nvSpPr>
              <p:spPr>
                <a:xfrm>
                  <a:off x="4253119" y="-3134825"/>
                  <a:ext cx="1095375" cy="57150"/>
                </a:xfrm>
                <a:custGeom>
                  <a:rect b="b" l="l" r="r" t="t"/>
                  <a:pathLst>
                    <a:path extrusionOk="0" h="57150" w="1095375">
                      <a:moveTo>
                        <a:pt x="5215" y="59822"/>
                      </a:moveTo>
                      <a:cubicBezTo>
                        <a:pt x="5215" y="59822"/>
                        <a:pt x="311539" y="34962"/>
                        <a:pt x="467844" y="21722"/>
                      </a:cubicBezTo>
                      <a:cubicBezTo>
                        <a:pt x="624150" y="8482"/>
                        <a:pt x="632532" y="-6472"/>
                        <a:pt x="825413" y="19341"/>
                      </a:cubicBezTo>
                      <a:cubicBezTo>
                        <a:pt x="1018294" y="45154"/>
                        <a:pt x="1097066" y="51821"/>
                        <a:pt x="1097066" y="51821"/>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35" name="Google Shape;4435;p328"/>
                <p:cNvSpPr/>
                <p:nvPr/>
              </p:nvSpPr>
              <p:spPr>
                <a:xfrm>
                  <a:off x="4609353" y="-3214520"/>
                  <a:ext cx="704850" cy="85725"/>
                </a:xfrm>
                <a:custGeom>
                  <a:rect b="b" l="l" r="r" t="t"/>
                  <a:pathLst>
                    <a:path extrusionOk="0" h="85725" w="704850">
                      <a:moveTo>
                        <a:pt x="5215" y="5215"/>
                      </a:moveTo>
                      <a:cubicBezTo>
                        <a:pt x="5215" y="5215"/>
                        <a:pt x="159806" y="11406"/>
                        <a:pt x="344400" y="35600"/>
                      </a:cubicBezTo>
                      <a:cubicBezTo>
                        <a:pt x="528995" y="59793"/>
                        <a:pt x="706922" y="85606"/>
                        <a:pt x="706922" y="85606"/>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36" name="Google Shape;4436;p328"/>
                <p:cNvSpPr/>
                <p:nvPr/>
              </p:nvSpPr>
              <p:spPr>
                <a:xfrm>
                  <a:off x="1787382" y="-3216425"/>
                  <a:ext cx="1143000" cy="371475"/>
                </a:xfrm>
                <a:custGeom>
                  <a:rect b="b" l="l" r="r" t="t"/>
                  <a:pathLst>
                    <a:path extrusionOk="0" h="371475" w="1143000">
                      <a:moveTo>
                        <a:pt x="5215" y="371927"/>
                      </a:moveTo>
                      <a:cubicBezTo>
                        <a:pt x="5215" y="371927"/>
                        <a:pt x="34647" y="310967"/>
                        <a:pt x="80843" y="277249"/>
                      </a:cubicBezTo>
                      <a:cubicBezTo>
                        <a:pt x="80843" y="277249"/>
                        <a:pt x="393930" y="85130"/>
                        <a:pt x="1146119"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37" name="Google Shape;4437;p328"/>
                <p:cNvSpPr/>
                <p:nvPr/>
              </p:nvSpPr>
              <p:spPr>
                <a:xfrm>
                  <a:off x="1775476" y="-2583965"/>
                  <a:ext cx="104775" cy="390525"/>
                </a:xfrm>
                <a:custGeom>
                  <a:rect b="b" l="l" r="r" t="t"/>
                  <a:pathLst>
                    <a:path extrusionOk="0" h="390525" w="104775">
                      <a:moveTo>
                        <a:pt x="5215" y="308872"/>
                      </a:moveTo>
                      <a:lnTo>
                        <a:pt x="101513" y="394787"/>
                      </a:lnTo>
                      <a:cubicBezTo>
                        <a:pt x="54935" y="256770"/>
                        <a:pt x="53316" y="5215"/>
                        <a:pt x="53316"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38" name="Google Shape;4438;p328"/>
                <p:cNvSpPr/>
                <p:nvPr/>
              </p:nvSpPr>
              <p:spPr>
                <a:xfrm>
                  <a:off x="2923238" y="-2098412"/>
                  <a:ext cx="1714500" cy="180975"/>
                </a:xfrm>
                <a:custGeom>
                  <a:rect b="b" l="l" r="r" t="t"/>
                  <a:pathLst>
                    <a:path extrusionOk="0" h="180975" w="1714500">
                      <a:moveTo>
                        <a:pt x="5310" y="180697"/>
                      </a:moveTo>
                      <a:lnTo>
                        <a:pt x="10263" y="152026"/>
                      </a:lnTo>
                      <a:cubicBezTo>
                        <a:pt x="10263" y="152026"/>
                        <a:pt x="425648" y="32297"/>
                        <a:pt x="707493" y="14866"/>
                      </a:cubicBezTo>
                      <a:cubicBezTo>
                        <a:pt x="989433" y="-2564"/>
                        <a:pt x="1351097" y="2388"/>
                        <a:pt x="1505784" y="39822"/>
                      </a:cubicBezTo>
                      <a:cubicBezTo>
                        <a:pt x="1636276" y="71350"/>
                        <a:pt x="1700379" y="100305"/>
                        <a:pt x="1714667" y="124309"/>
                      </a:cubicBezTo>
                      <a:cubicBezTo>
                        <a:pt x="1721048" y="135072"/>
                        <a:pt x="1711428" y="148788"/>
                        <a:pt x="1698855" y="149645"/>
                      </a:cubicBezTo>
                      <a:cubicBezTo>
                        <a:pt x="1616464" y="155074"/>
                        <a:pt x="1302234" y="175363"/>
                        <a:pt x="1124117" y="180697"/>
                      </a:cubicBezTo>
                      <a:cubicBezTo>
                        <a:pt x="917901" y="186888"/>
                        <a:pt x="27313" y="180697"/>
                        <a:pt x="5215" y="180697"/>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39" name="Google Shape;4439;p328"/>
                <p:cNvSpPr/>
                <p:nvPr/>
              </p:nvSpPr>
              <p:spPr>
                <a:xfrm>
                  <a:off x="3127835" y="-2083713"/>
                  <a:ext cx="704850" cy="142875"/>
                </a:xfrm>
                <a:custGeom>
                  <a:rect b="b" l="l" r="r" t="t"/>
                  <a:pathLst>
                    <a:path extrusionOk="0" h="142875" w="704850">
                      <a:moveTo>
                        <a:pt x="625483" y="142280"/>
                      </a:moveTo>
                      <a:lnTo>
                        <a:pt x="5215" y="142280"/>
                      </a:lnTo>
                      <a:lnTo>
                        <a:pt x="11406" y="97417"/>
                      </a:lnTo>
                      <a:cubicBezTo>
                        <a:pt x="11406" y="97417"/>
                        <a:pt x="146089" y="59984"/>
                        <a:pt x="381452" y="25884"/>
                      </a:cubicBezTo>
                      <a:cubicBezTo>
                        <a:pt x="473464" y="12549"/>
                        <a:pt x="580430" y="8358"/>
                        <a:pt x="703397" y="5215"/>
                      </a:cubicBezTo>
                      <a:lnTo>
                        <a:pt x="625388" y="142375"/>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40" name="Google Shape;4440;p328"/>
                <p:cNvSpPr/>
                <p:nvPr/>
              </p:nvSpPr>
              <p:spPr>
                <a:xfrm>
                  <a:off x="3857260" y="-2086486"/>
                  <a:ext cx="504825" cy="142875"/>
                </a:xfrm>
                <a:custGeom>
                  <a:rect b="b" l="l" r="r" t="t"/>
                  <a:pathLst>
                    <a:path extrusionOk="0" h="142875" w="504825">
                      <a:moveTo>
                        <a:pt x="479369" y="132004"/>
                      </a:moveTo>
                      <a:cubicBezTo>
                        <a:pt x="298585" y="139528"/>
                        <a:pt x="116467" y="142767"/>
                        <a:pt x="5215" y="144100"/>
                      </a:cubicBezTo>
                      <a:lnTo>
                        <a:pt x="37600" y="6369"/>
                      </a:lnTo>
                      <a:cubicBezTo>
                        <a:pt x="40172" y="6369"/>
                        <a:pt x="42743" y="6274"/>
                        <a:pt x="45410" y="6178"/>
                      </a:cubicBezTo>
                      <a:cubicBezTo>
                        <a:pt x="250769" y="1225"/>
                        <a:pt x="400884" y="15989"/>
                        <a:pt x="508135" y="36277"/>
                      </a:cubicBezTo>
                      <a:lnTo>
                        <a:pt x="479369" y="132004"/>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41" name="Google Shape;4441;p328"/>
                <p:cNvSpPr/>
                <p:nvPr/>
              </p:nvSpPr>
              <p:spPr>
                <a:xfrm>
                  <a:off x="4360751" y="-2049613"/>
                  <a:ext cx="228600" cy="95250"/>
                </a:xfrm>
                <a:custGeom>
                  <a:rect b="b" l="l" r="r" t="t"/>
                  <a:pathLst>
                    <a:path extrusionOk="0" h="95250" w="228600">
                      <a:moveTo>
                        <a:pt x="33314" y="5215"/>
                      </a:moveTo>
                      <a:cubicBezTo>
                        <a:pt x="146661" y="29313"/>
                        <a:pt x="205812" y="58745"/>
                        <a:pt x="228767" y="72366"/>
                      </a:cubicBezTo>
                      <a:cubicBezTo>
                        <a:pt x="232672" y="74652"/>
                        <a:pt x="231243" y="80653"/>
                        <a:pt x="226767" y="81034"/>
                      </a:cubicBezTo>
                      <a:cubicBezTo>
                        <a:pt x="157520" y="86272"/>
                        <a:pt x="81891" y="90464"/>
                        <a:pt x="5215" y="93893"/>
                      </a:cubicBezTo>
                      <a:lnTo>
                        <a:pt x="33314" y="5215"/>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42" name="Google Shape;4442;p328"/>
                <p:cNvSpPr/>
                <p:nvPr/>
              </p:nvSpPr>
              <p:spPr>
                <a:xfrm>
                  <a:off x="1863010" y="-2202204"/>
                  <a:ext cx="247650" cy="266700"/>
                </a:xfrm>
                <a:custGeom>
                  <a:rect b="b" l="l" r="r" t="t"/>
                  <a:pathLst>
                    <a:path extrusionOk="0" h="266700" w="247650">
                      <a:moveTo>
                        <a:pt x="13978" y="13026"/>
                      </a:moveTo>
                      <a:lnTo>
                        <a:pt x="244007" y="238959"/>
                      </a:lnTo>
                      <a:cubicBezTo>
                        <a:pt x="246102" y="240959"/>
                        <a:pt x="247245" y="243721"/>
                        <a:pt x="247245" y="246579"/>
                      </a:cubicBezTo>
                      <a:lnTo>
                        <a:pt x="247245" y="266009"/>
                      </a:lnTo>
                      <a:cubicBezTo>
                        <a:pt x="247245" y="268867"/>
                        <a:pt x="244292" y="270772"/>
                        <a:pt x="241721" y="269629"/>
                      </a:cubicBezTo>
                      <a:cubicBezTo>
                        <a:pt x="211050" y="255437"/>
                        <a:pt x="61412" y="178475"/>
                        <a:pt x="5215" y="5215"/>
                      </a:cubicBezTo>
                      <a:lnTo>
                        <a:pt x="13978" y="13026"/>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43" name="Google Shape;4443;p328"/>
                <p:cNvSpPr/>
                <p:nvPr/>
              </p:nvSpPr>
              <p:spPr>
                <a:xfrm>
                  <a:off x="1809765" y="-2194393"/>
                  <a:ext cx="238125" cy="228600"/>
                </a:xfrm>
                <a:custGeom>
                  <a:rect b="b" l="l" r="r" t="t"/>
                  <a:pathLst>
                    <a:path extrusionOk="0" h="228600" w="238125">
                      <a:moveTo>
                        <a:pt x="5215" y="5215"/>
                      </a:moveTo>
                      <a:cubicBezTo>
                        <a:pt x="5215" y="5215"/>
                        <a:pt x="112085" y="162759"/>
                        <a:pt x="239721" y="230386"/>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44" name="Google Shape;4444;p328"/>
                <p:cNvSpPr/>
                <p:nvPr/>
              </p:nvSpPr>
              <p:spPr>
                <a:xfrm>
                  <a:off x="2105040" y="-1967126"/>
                  <a:ext cx="3143250" cy="95250"/>
                </a:xfrm>
                <a:custGeom>
                  <a:rect b="b" l="l" r="r" t="t"/>
                  <a:pathLst>
                    <a:path extrusionOk="0" h="95250" w="3143250">
                      <a:moveTo>
                        <a:pt x="5215" y="5786"/>
                      </a:moveTo>
                      <a:cubicBezTo>
                        <a:pt x="5215" y="5786"/>
                        <a:pt x="178570" y="63222"/>
                        <a:pt x="438031" y="73223"/>
                      </a:cubicBezTo>
                      <a:cubicBezTo>
                        <a:pt x="697492" y="83129"/>
                        <a:pt x="1372910" y="95607"/>
                        <a:pt x="1757434" y="90654"/>
                      </a:cubicBezTo>
                      <a:cubicBezTo>
                        <a:pt x="2141863" y="85701"/>
                        <a:pt x="2607826" y="88939"/>
                        <a:pt x="2859096" y="61984"/>
                      </a:cubicBezTo>
                      <a:cubicBezTo>
                        <a:pt x="2984635" y="48554"/>
                        <a:pt x="3143417" y="5215"/>
                        <a:pt x="3143417"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45" name="Google Shape;4445;p328"/>
                <p:cNvSpPr/>
                <p:nvPr/>
              </p:nvSpPr>
              <p:spPr>
                <a:xfrm>
                  <a:off x="5198951" y="-2156960"/>
                  <a:ext cx="228600" cy="228600"/>
                </a:xfrm>
                <a:custGeom>
                  <a:rect b="b" l="l" r="r" t="t"/>
                  <a:pathLst>
                    <a:path extrusionOk="0" h="228600" w="228600">
                      <a:moveTo>
                        <a:pt x="191429" y="10168"/>
                      </a:moveTo>
                      <a:lnTo>
                        <a:pt x="229719" y="5215"/>
                      </a:lnTo>
                      <a:cubicBezTo>
                        <a:pt x="229719" y="5215"/>
                        <a:pt x="197335" y="119991"/>
                        <a:pt x="103322" y="199811"/>
                      </a:cubicBezTo>
                      <a:cubicBezTo>
                        <a:pt x="103322" y="199811"/>
                        <a:pt x="45125" y="216480"/>
                        <a:pt x="5215" y="224766"/>
                      </a:cubicBezTo>
                      <a:cubicBezTo>
                        <a:pt x="5215" y="224766"/>
                        <a:pt x="73414" y="187333"/>
                        <a:pt x="117515" y="128278"/>
                      </a:cubicBezTo>
                      <a:cubicBezTo>
                        <a:pt x="158853" y="72938"/>
                        <a:pt x="181523" y="43506"/>
                        <a:pt x="191524" y="10168"/>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46" name="Google Shape;4446;p328"/>
                <p:cNvSpPr/>
                <p:nvPr/>
              </p:nvSpPr>
              <p:spPr>
                <a:xfrm>
                  <a:off x="1871773" y="-2194393"/>
                  <a:ext cx="1057275" cy="276225"/>
                </a:xfrm>
                <a:custGeom>
                  <a:rect b="b" l="l" r="r" t="t"/>
                  <a:pathLst>
                    <a:path extrusionOk="0" h="276225" w="1057275">
                      <a:moveTo>
                        <a:pt x="5215" y="5215"/>
                      </a:moveTo>
                      <a:cubicBezTo>
                        <a:pt x="5215" y="5215"/>
                        <a:pt x="366974" y="223052"/>
                        <a:pt x="1056680" y="276677"/>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47" name="Google Shape;4447;p328"/>
                <p:cNvSpPr/>
                <p:nvPr/>
              </p:nvSpPr>
              <p:spPr>
                <a:xfrm>
                  <a:off x="1889299" y="-2343269"/>
                  <a:ext cx="723900" cy="142875"/>
                </a:xfrm>
                <a:custGeom>
                  <a:rect b="b" l="l" r="r" t="t"/>
                  <a:pathLst>
                    <a:path extrusionOk="0" h="142875" w="723900">
                      <a:moveTo>
                        <a:pt x="5215" y="5215"/>
                      </a:moveTo>
                      <a:cubicBezTo>
                        <a:pt x="5215" y="5215"/>
                        <a:pt x="212288" y="135136"/>
                        <a:pt x="721209" y="146280"/>
                      </a:cubicBezTo>
                      <a:cubicBezTo>
                        <a:pt x="721209" y="146280"/>
                        <a:pt x="269629" y="107513"/>
                        <a:pt x="5215" y="5215"/>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48" name="Google Shape;4448;p328"/>
                <p:cNvSpPr/>
                <p:nvPr/>
              </p:nvSpPr>
              <p:spPr>
                <a:xfrm>
                  <a:off x="2627518" y="-3184189"/>
                  <a:ext cx="1847850" cy="1209675"/>
                </a:xfrm>
                <a:custGeom>
                  <a:rect b="b" l="l" r="r" t="t"/>
                  <a:pathLst>
                    <a:path extrusionOk="0" h="1209675" w="1847850">
                      <a:moveTo>
                        <a:pt x="1842937" y="1043684"/>
                      </a:moveTo>
                      <a:cubicBezTo>
                        <a:pt x="1508610" y="1023682"/>
                        <a:pt x="1177045" y="1031587"/>
                        <a:pt x="1010928" y="1041589"/>
                      </a:cubicBezTo>
                      <a:cubicBezTo>
                        <a:pt x="844812" y="1051590"/>
                        <a:pt x="363324" y="1180463"/>
                        <a:pt x="281028" y="1199132"/>
                      </a:cubicBezTo>
                      <a:cubicBezTo>
                        <a:pt x="198732" y="1217801"/>
                        <a:pt x="155012" y="1205324"/>
                        <a:pt x="77669" y="1020729"/>
                      </a:cubicBezTo>
                      <a:cubicBezTo>
                        <a:pt x="326" y="836134"/>
                        <a:pt x="5279" y="605344"/>
                        <a:pt x="5279" y="605344"/>
                      </a:cubicBezTo>
                      <a:cubicBezTo>
                        <a:pt x="5279" y="605344"/>
                        <a:pt x="326" y="374553"/>
                        <a:pt x="77669" y="189958"/>
                      </a:cubicBezTo>
                      <a:cubicBezTo>
                        <a:pt x="155012" y="5364"/>
                        <a:pt x="198636" y="-7114"/>
                        <a:pt x="281028" y="11555"/>
                      </a:cubicBezTo>
                      <a:cubicBezTo>
                        <a:pt x="363324" y="30224"/>
                        <a:pt x="844812" y="159193"/>
                        <a:pt x="1010928" y="169099"/>
                      </a:cubicBezTo>
                      <a:cubicBezTo>
                        <a:pt x="1177045" y="179100"/>
                        <a:pt x="1508705" y="187196"/>
                        <a:pt x="1843032" y="167194"/>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49" name="Google Shape;4449;p328"/>
                <p:cNvSpPr/>
                <p:nvPr/>
              </p:nvSpPr>
              <p:spPr>
                <a:xfrm>
                  <a:off x="4461240" y="-3067387"/>
                  <a:ext cx="676275" cy="971550"/>
                </a:xfrm>
                <a:custGeom>
                  <a:rect b="b" l="l" r="r" t="t"/>
                  <a:pathLst>
                    <a:path extrusionOk="0" h="971550" w="676275">
                      <a:moveTo>
                        <a:pt x="83415" y="488637"/>
                      </a:moveTo>
                      <a:cubicBezTo>
                        <a:pt x="83415" y="602270"/>
                        <a:pt x="71795" y="780102"/>
                        <a:pt x="5215" y="936407"/>
                      </a:cubicBezTo>
                      <a:cubicBezTo>
                        <a:pt x="5215" y="936407"/>
                        <a:pt x="357830" y="986318"/>
                        <a:pt x="560713" y="968030"/>
                      </a:cubicBezTo>
                      <a:cubicBezTo>
                        <a:pt x="560713" y="968030"/>
                        <a:pt x="675489" y="809248"/>
                        <a:pt x="675489" y="488637"/>
                      </a:cubicBezTo>
                      <a:cubicBezTo>
                        <a:pt x="675489" y="168025"/>
                        <a:pt x="560713" y="9243"/>
                        <a:pt x="560713" y="9243"/>
                      </a:cubicBezTo>
                      <a:cubicBezTo>
                        <a:pt x="357830" y="-9045"/>
                        <a:pt x="5215" y="40866"/>
                        <a:pt x="5215" y="40866"/>
                      </a:cubicBezTo>
                      <a:cubicBezTo>
                        <a:pt x="71700" y="197171"/>
                        <a:pt x="83415" y="375003"/>
                        <a:pt x="83415" y="488637"/>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50" name="Google Shape;4450;p328"/>
                <p:cNvSpPr/>
                <p:nvPr/>
              </p:nvSpPr>
              <p:spPr>
                <a:xfrm>
                  <a:off x="4496387" y="-3042465"/>
                  <a:ext cx="619125" cy="923925"/>
                </a:xfrm>
                <a:custGeom>
                  <a:rect b="b" l="l" r="r" t="t"/>
                  <a:pathLst>
                    <a:path extrusionOk="0" h="923925" w="619125">
                      <a:moveTo>
                        <a:pt x="615386" y="463714"/>
                      </a:moveTo>
                      <a:cubicBezTo>
                        <a:pt x="615386" y="728985"/>
                        <a:pt x="534234" y="881480"/>
                        <a:pt x="511278" y="919295"/>
                      </a:cubicBezTo>
                      <a:cubicBezTo>
                        <a:pt x="347924" y="931487"/>
                        <a:pt x="93702" y="902245"/>
                        <a:pt x="5215" y="891005"/>
                      </a:cubicBezTo>
                      <a:cubicBezTo>
                        <a:pt x="61031" y="742797"/>
                        <a:pt x="73223" y="578681"/>
                        <a:pt x="73223" y="463714"/>
                      </a:cubicBezTo>
                      <a:cubicBezTo>
                        <a:pt x="73223" y="348747"/>
                        <a:pt x="61031" y="184632"/>
                        <a:pt x="5215" y="36423"/>
                      </a:cubicBezTo>
                      <a:cubicBezTo>
                        <a:pt x="93702" y="25183"/>
                        <a:pt x="347924" y="-4059"/>
                        <a:pt x="511278" y="8133"/>
                      </a:cubicBezTo>
                      <a:cubicBezTo>
                        <a:pt x="534138" y="45757"/>
                        <a:pt x="615386" y="198252"/>
                        <a:pt x="615386" y="463619"/>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51" name="Google Shape;4451;p328"/>
                <p:cNvSpPr/>
                <p:nvPr/>
              </p:nvSpPr>
              <p:spPr>
                <a:xfrm>
                  <a:off x="5016738" y="-2152007"/>
                  <a:ext cx="371475" cy="57150"/>
                </a:xfrm>
                <a:custGeom>
                  <a:rect b="b" l="l" r="r" t="t"/>
                  <a:pathLst>
                    <a:path extrusionOk="0" h="57150" w="371475">
                      <a:moveTo>
                        <a:pt x="5215" y="52649"/>
                      </a:moveTo>
                      <a:cubicBezTo>
                        <a:pt x="5215" y="52649"/>
                        <a:pt x="153233" y="49316"/>
                        <a:pt x="373547"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52" name="Google Shape;4452;p328"/>
                <p:cNvSpPr/>
                <p:nvPr/>
              </p:nvSpPr>
              <p:spPr>
                <a:xfrm>
                  <a:off x="5423360" y="-3010971"/>
                  <a:ext cx="47625" cy="857250"/>
                </a:xfrm>
                <a:custGeom>
                  <a:rect b="b" l="l" r="r" t="t"/>
                  <a:pathLst>
                    <a:path extrusionOk="0" h="857250" w="47625">
                      <a:moveTo>
                        <a:pt x="5215" y="859226"/>
                      </a:moveTo>
                      <a:cubicBezTo>
                        <a:pt x="5215" y="859226"/>
                        <a:pt x="47601" y="681490"/>
                        <a:pt x="47601" y="432221"/>
                      </a:cubicBezTo>
                      <a:cubicBezTo>
                        <a:pt x="47601" y="182951"/>
                        <a:pt x="5215" y="5215"/>
                        <a:pt x="5215"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53" name="Google Shape;4453;p328"/>
                <p:cNvSpPr/>
                <p:nvPr/>
              </p:nvSpPr>
              <p:spPr>
                <a:xfrm>
                  <a:off x="5434790" y="-2214300"/>
                  <a:ext cx="85725" cy="19050"/>
                </a:xfrm>
                <a:custGeom>
                  <a:rect b="b" l="l" r="r" t="t"/>
                  <a:pathLst>
                    <a:path extrusionOk="0" h="19050" w="85725">
                      <a:moveTo>
                        <a:pt x="5215" y="15597"/>
                      </a:moveTo>
                      <a:lnTo>
                        <a:pt x="83511" y="5215"/>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54" name="Google Shape;4454;p328"/>
                <p:cNvSpPr/>
                <p:nvPr/>
              </p:nvSpPr>
              <p:spPr>
                <a:xfrm>
                  <a:off x="4253119" y="-2087713"/>
                  <a:ext cx="1095375" cy="57150"/>
                </a:xfrm>
                <a:custGeom>
                  <a:rect b="b" l="l" r="r" t="t"/>
                  <a:pathLst>
                    <a:path extrusionOk="0" h="57150" w="1095375">
                      <a:moveTo>
                        <a:pt x="5215" y="5215"/>
                      </a:moveTo>
                      <a:cubicBezTo>
                        <a:pt x="5215" y="5215"/>
                        <a:pt x="311539" y="30075"/>
                        <a:pt x="467844" y="43315"/>
                      </a:cubicBezTo>
                      <a:cubicBezTo>
                        <a:pt x="624150" y="56555"/>
                        <a:pt x="632532" y="71509"/>
                        <a:pt x="825413" y="45696"/>
                      </a:cubicBezTo>
                      <a:cubicBezTo>
                        <a:pt x="1018294" y="19884"/>
                        <a:pt x="1097066" y="13216"/>
                        <a:pt x="1097066" y="13216"/>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55" name="Google Shape;4455;p328"/>
                <p:cNvSpPr/>
                <p:nvPr/>
              </p:nvSpPr>
              <p:spPr>
                <a:xfrm>
                  <a:off x="4609353" y="-2033897"/>
                  <a:ext cx="704850" cy="85725"/>
                </a:xfrm>
                <a:custGeom>
                  <a:rect b="b" l="l" r="r" t="t"/>
                  <a:pathLst>
                    <a:path extrusionOk="0" h="85725" w="704850">
                      <a:moveTo>
                        <a:pt x="5215" y="85606"/>
                      </a:moveTo>
                      <a:cubicBezTo>
                        <a:pt x="5215" y="85606"/>
                        <a:pt x="159806" y="79415"/>
                        <a:pt x="344400" y="55221"/>
                      </a:cubicBezTo>
                      <a:cubicBezTo>
                        <a:pt x="528995" y="31028"/>
                        <a:pt x="706922" y="5215"/>
                        <a:pt x="706922"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56" name="Google Shape;4456;p328"/>
                <p:cNvSpPr/>
                <p:nvPr/>
              </p:nvSpPr>
              <p:spPr>
                <a:xfrm>
                  <a:off x="2687494" y="-3178802"/>
                  <a:ext cx="219075" cy="1190625"/>
                </a:xfrm>
                <a:custGeom>
                  <a:rect b="b" l="l" r="r" t="t"/>
                  <a:pathLst>
                    <a:path extrusionOk="0" h="1190625" w="219075">
                      <a:moveTo>
                        <a:pt x="216003" y="1194888"/>
                      </a:moveTo>
                      <a:cubicBezTo>
                        <a:pt x="216003" y="1194888"/>
                        <a:pt x="5215" y="1091541"/>
                        <a:pt x="5215" y="600051"/>
                      </a:cubicBezTo>
                      <a:cubicBezTo>
                        <a:pt x="5215" y="108561"/>
                        <a:pt x="216003" y="5215"/>
                        <a:pt x="216003"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57" name="Google Shape;4457;p328"/>
                <p:cNvSpPr/>
                <p:nvPr/>
              </p:nvSpPr>
              <p:spPr>
                <a:xfrm>
                  <a:off x="1767094" y="-2875784"/>
                  <a:ext cx="28575" cy="590550"/>
                </a:xfrm>
                <a:custGeom>
                  <a:rect b="b" l="l" r="r" t="t"/>
                  <a:pathLst>
                    <a:path extrusionOk="0" h="590550" w="28575">
                      <a:moveTo>
                        <a:pt x="5215" y="577640"/>
                      </a:moveTo>
                      <a:cubicBezTo>
                        <a:pt x="33980" y="620026"/>
                        <a:pt x="26360" y="536492"/>
                        <a:pt x="17597" y="438003"/>
                      </a:cubicBezTo>
                      <a:cubicBezTo>
                        <a:pt x="8834" y="339419"/>
                        <a:pt x="8834" y="254647"/>
                        <a:pt x="17597" y="156159"/>
                      </a:cubicBezTo>
                      <a:cubicBezTo>
                        <a:pt x="26360" y="57575"/>
                        <a:pt x="33980" y="-25864"/>
                        <a:pt x="5215" y="16522"/>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58" name="Google Shape;4458;p328"/>
                <p:cNvSpPr/>
                <p:nvPr/>
              </p:nvSpPr>
              <p:spPr>
                <a:xfrm>
                  <a:off x="1787382" y="-2318313"/>
                  <a:ext cx="1143000" cy="371475"/>
                </a:xfrm>
                <a:custGeom>
                  <a:rect b="b" l="l" r="r" t="t"/>
                  <a:pathLst>
                    <a:path extrusionOk="0" h="371475" w="1143000">
                      <a:moveTo>
                        <a:pt x="5215" y="5215"/>
                      </a:moveTo>
                      <a:cubicBezTo>
                        <a:pt x="5215" y="5215"/>
                        <a:pt x="34647" y="66175"/>
                        <a:pt x="80843" y="99893"/>
                      </a:cubicBezTo>
                      <a:cubicBezTo>
                        <a:pt x="80843" y="99893"/>
                        <a:pt x="393930" y="292013"/>
                        <a:pt x="1146119" y="371928"/>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59" name="Google Shape;4459;p328"/>
                <p:cNvSpPr/>
                <p:nvPr/>
              </p:nvSpPr>
              <p:spPr>
                <a:xfrm>
                  <a:off x="2736643" y="-3143133"/>
                  <a:ext cx="628650" cy="1123950"/>
                </a:xfrm>
                <a:custGeom>
                  <a:rect b="b" l="l" r="r" t="t"/>
                  <a:pathLst>
                    <a:path extrusionOk="0" h="1123950" w="628650">
                      <a:moveTo>
                        <a:pt x="175617" y="5551"/>
                      </a:moveTo>
                      <a:cubicBezTo>
                        <a:pt x="139422" y="14314"/>
                        <a:pt x="98274" y="98229"/>
                        <a:pt x="53411" y="216339"/>
                      </a:cubicBezTo>
                      <a:cubicBezTo>
                        <a:pt x="8549" y="334449"/>
                        <a:pt x="5215" y="476467"/>
                        <a:pt x="5215" y="564383"/>
                      </a:cubicBezTo>
                      <a:cubicBezTo>
                        <a:pt x="5215" y="652298"/>
                        <a:pt x="8549" y="794316"/>
                        <a:pt x="53411" y="912426"/>
                      </a:cubicBezTo>
                      <a:cubicBezTo>
                        <a:pt x="98274" y="1030536"/>
                        <a:pt x="139518" y="1114451"/>
                        <a:pt x="175617" y="1123215"/>
                      </a:cubicBezTo>
                      <a:cubicBezTo>
                        <a:pt x="211812" y="1131977"/>
                        <a:pt x="630912" y="1028441"/>
                        <a:pt x="630912" y="1028441"/>
                      </a:cubicBezTo>
                      <a:cubicBezTo>
                        <a:pt x="630912" y="1028441"/>
                        <a:pt x="566047" y="842608"/>
                        <a:pt x="566047" y="564478"/>
                      </a:cubicBezTo>
                      <a:cubicBezTo>
                        <a:pt x="566047" y="286348"/>
                        <a:pt x="630912" y="100515"/>
                        <a:pt x="630912" y="100515"/>
                      </a:cubicBezTo>
                      <a:cubicBezTo>
                        <a:pt x="630912" y="100515"/>
                        <a:pt x="211812" y="-3022"/>
                        <a:pt x="175617" y="5741"/>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60" name="Google Shape;4460;p328"/>
                <p:cNvSpPr/>
                <p:nvPr/>
              </p:nvSpPr>
              <p:spPr>
                <a:xfrm>
                  <a:off x="3326209" y="-3058310"/>
                  <a:ext cx="76200" cy="952500"/>
                </a:xfrm>
                <a:custGeom>
                  <a:rect b="b" l="l" r="r" t="t"/>
                  <a:pathLst>
                    <a:path extrusionOk="0" h="952500" w="76200">
                      <a:moveTo>
                        <a:pt x="75065" y="955239"/>
                      </a:moveTo>
                      <a:cubicBezTo>
                        <a:pt x="75065" y="955239"/>
                        <a:pt x="-82098" y="494228"/>
                        <a:pt x="75065"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61" name="Google Shape;4461;p328"/>
                <p:cNvSpPr/>
                <p:nvPr/>
              </p:nvSpPr>
              <p:spPr>
                <a:xfrm>
                  <a:off x="3008106" y="-3418546"/>
                  <a:ext cx="180975" cy="209550"/>
                </a:xfrm>
                <a:custGeom>
                  <a:rect b="b" l="l" r="r" t="t"/>
                  <a:pathLst>
                    <a:path extrusionOk="0" h="209550" w="180975">
                      <a:moveTo>
                        <a:pt x="5215" y="207335"/>
                      </a:moveTo>
                      <a:lnTo>
                        <a:pt x="89987" y="207335"/>
                      </a:lnTo>
                      <a:lnTo>
                        <a:pt x="99989" y="165235"/>
                      </a:lnTo>
                      <a:cubicBezTo>
                        <a:pt x="101417" y="159139"/>
                        <a:pt x="106847" y="154853"/>
                        <a:pt x="113133" y="154853"/>
                      </a:cubicBezTo>
                      <a:lnTo>
                        <a:pt x="116943" y="154853"/>
                      </a:lnTo>
                      <a:cubicBezTo>
                        <a:pt x="121706" y="154853"/>
                        <a:pt x="126087" y="151900"/>
                        <a:pt x="127706" y="147328"/>
                      </a:cubicBezTo>
                      <a:lnTo>
                        <a:pt x="178094" y="9882"/>
                      </a:lnTo>
                      <a:cubicBezTo>
                        <a:pt x="178951" y="7596"/>
                        <a:pt x="177236" y="5215"/>
                        <a:pt x="174855" y="5215"/>
                      </a:cubicBezTo>
                      <a:lnTo>
                        <a:pt x="154662" y="5215"/>
                      </a:lnTo>
                      <a:cubicBezTo>
                        <a:pt x="127230" y="5215"/>
                        <a:pt x="102084" y="20550"/>
                        <a:pt x="89416" y="44839"/>
                      </a:cubicBezTo>
                      <a:lnTo>
                        <a:pt x="5215" y="207240"/>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62" name="Google Shape;4462;p328"/>
                <p:cNvSpPr/>
                <p:nvPr/>
              </p:nvSpPr>
              <p:spPr>
                <a:xfrm>
                  <a:off x="3008106" y="-1951601"/>
                  <a:ext cx="180975" cy="209550"/>
                </a:xfrm>
                <a:custGeom>
                  <a:rect b="b" l="l" r="r" t="t"/>
                  <a:pathLst>
                    <a:path extrusionOk="0" h="209550" w="180975">
                      <a:moveTo>
                        <a:pt x="5215" y="5215"/>
                      </a:moveTo>
                      <a:lnTo>
                        <a:pt x="89987" y="5215"/>
                      </a:lnTo>
                      <a:lnTo>
                        <a:pt x="99989" y="47315"/>
                      </a:lnTo>
                      <a:cubicBezTo>
                        <a:pt x="101417" y="53411"/>
                        <a:pt x="106847" y="57697"/>
                        <a:pt x="113133" y="57697"/>
                      </a:cubicBezTo>
                      <a:lnTo>
                        <a:pt x="116943" y="57697"/>
                      </a:lnTo>
                      <a:cubicBezTo>
                        <a:pt x="121706" y="57697"/>
                        <a:pt x="126087" y="60650"/>
                        <a:pt x="127706" y="65222"/>
                      </a:cubicBezTo>
                      <a:lnTo>
                        <a:pt x="178094" y="202668"/>
                      </a:lnTo>
                      <a:cubicBezTo>
                        <a:pt x="178951" y="204954"/>
                        <a:pt x="177236" y="207335"/>
                        <a:pt x="174855" y="207335"/>
                      </a:cubicBezTo>
                      <a:lnTo>
                        <a:pt x="154662" y="207335"/>
                      </a:lnTo>
                      <a:cubicBezTo>
                        <a:pt x="127230" y="207335"/>
                        <a:pt x="102084" y="192000"/>
                        <a:pt x="89416" y="167711"/>
                      </a:cubicBezTo>
                      <a:lnTo>
                        <a:pt x="5215" y="5310"/>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4463" name="Google Shape;4463;p328"/>
            <p:cNvGrpSpPr/>
            <p:nvPr/>
          </p:nvGrpSpPr>
          <p:grpSpPr>
            <a:xfrm>
              <a:off x="7950818" y="1497520"/>
              <a:ext cx="1057232" cy="522767"/>
              <a:chOff x="5830626" y="6195815"/>
              <a:chExt cx="1476375" cy="730020"/>
            </a:xfrm>
          </p:grpSpPr>
          <p:sp>
            <p:nvSpPr>
              <p:cNvPr id="4464" name="Google Shape;4464;p328"/>
              <p:cNvSpPr/>
              <p:nvPr/>
            </p:nvSpPr>
            <p:spPr>
              <a:xfrm>
                <a:off x="5915351" y="6817488"/>
                <a:ext cx="1314450" cy="9600"/>
              </a:xfrm>
              <a:custGeom>
                <a:rect b="b" l="l" r="r" t="t"/>
                <a:pathLst>
                  <a:path extrusionOk="0" h="120000" w="1314450">
                    <a:moveTo>
                      <a:pt x="1786" y="22501"/>
                    </a:moveTo>
                    <a:lnTo>
                      <a:pt x="1313283" y="22501"/>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65" name="Google Shape;4465;p328"/>
              <p:cNvSpPr/>
              <p:nvPr/>
            </p:nvSpPr>
            <p:spPr>
              <a:xfrm>
                <a:off x="5915351" y="6760909"/>
                <a:ext cx="1314450" cy="9600"/>
              </a:xfrm>
              <a:custGeom>
                <a:rect b="b" l="l" r="r" t="t"/>
                <a:pathLst>
                  <a:path extrusionOk="0" h="120000" w="1314450">
                    <a:moveTo>
                      <a:pt x="1786" y="22501"/>
                    </a:moveTo>
                    <a:lnTo>
                      <a:pt x="1313283" y="22501"/>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4466" name="Google Shape;4466;p328"/>
              <p:cNvGrpSpPr/>
              <p:nvPr/>
            </p:nvGrpSpPr>
            <p:grpSpPr>
              <a:xfrm>
                <a:off x="5830626" y="6195814"/>
                <a:ext cx="1476375" cy="730020"/>
                <a:chOff x="5830626" y="6195815"/>
                <a:chExt cx="1476375" cy="730020"/>
              </a:xfrm>
            </p:grpSpPr>
            <p:sp>
              <p:nvSpPr>
                <p:cNvPr id="4467" name="Google Shape;4467;p328"/>
                <p:cNvSpPr/>
                <p:nvPr/>
              </p:nvSpPr>
              <p:spPr>
                <a:xfrm>
                  <a:off x="5830626" y="6268610"/>
                  <a:ext cx="1476375" cy="657225"/>
                </a:xfrm>
                <a:custGeom>
                  <a:rect b="b" l="l" r="r" t="t"/>
                  <a:pathLst>
                    <a:path extrusionOk="0" h="657225" w="1476375">
                      <a:moveTo>
                        <a:pt x="8215" y="8215"/>
                      </a:moveTo>
                      <a:lnTo>
                        <a:pt x="1476304" y="8215"/>
                      </a:lnTo>
                      <a:lnTo>
                        <a:pt x="1476304" y="650677"/>
                      </a:lnTo>
                      <a:lnTo>
                        <a:pt x="8215" y="650677"/>
                      </a:lnTo>
                      <a:close/>
                    </a:path>
                  </a:pathLst>
                </a:custGeom>
                <a:noFill/>
                <a:ln cap="flat" cmpd="sng" w="10950">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68" name="Google Shape;4468;p328"/>
                <p:cNvSpPr/>
                <p:nvPr/>
              </p:nvSpPr>
              <p:spPr>
                <a:xfrm>
                  <a:off x="5832126" y="6195815"/>
                  <a:ext cx="485775" cy="85725"/>
                </a:xfrm>
                <a:custGeom>
                  <a:rect b="b" l="l" r="r" t="t"/>
                  <a:pathLst>
                    <a:path extrusionOk="0" h="85725" w="485775">
                      <a:moveTo>
                        <a:pt x="391335" y="6715"/>
                      </a:moveTo>
                      <a:lnTo>
                        <a:pt x="6715" y="6715"/>
                      </a:lnTo>
                      <a:lnTo>
                        <a:pt x="6715" y="81010"/>
                      </a:lnTo>
                      <a:lnTo>
                        <a:pt x="480489" y="81010"/>
                      </a:lnTo>
                      <a:lnTo>
                        <a:pt x="391335" y="6715"/>
                      </a:lnTo>
                      <a:close/>
                    </a:path>
                  </a:pathLst>
                </a:custGeom>
                <a:solidFill>
                  <a:schemeClr val="lt1"/>
                </a:solid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69" name="Google Shape;4469;p328"/>
                <p:cNvSpPr/>
                <p:nvPr/>
              </p:nvSpPr>
              <p:spPr>
                <a:xfrm>
                  <a:off x="5915351" y="6704236"/>
                  <a:ext cx="1314450" cy="9600"/>
                </a:xfrm>
                <a:custGeom>
                  <a:rect b="b" l="l" r="r" t="t"/>
                  <a:pathLst>
                    <a:path extrusionOk="0" h="120000" w="1314450">
                      <a:moveTo>
                        <a:pt x="1786" y="22501"/>
                      </a:moveTo>
                      <a:lnTo>
                        <a:pt x="1313283" y="22501"/>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70" name="Google Shape;4470;p328"/>
                <p:cNvSpPr/>
                <p:nvPr/>
              </p:nvSpPr>
              <p:spPr>
                <a:xfrm>
                  <a:off x="5915351" y="6647657"/>
                  <a:ext cx="1314450" cy="9600"/>
                </a:xfrm>
                <a:custGeom>
                  <a:rect b="b" l="l" r="r" t="t"/>
                  <a:pathLst>
                    <a:path extrusionOk="0" h="120000" w="1314450">
                      <a:moveTo>
                        <a:pt x="1786" y="22501"/>
                      </a:moveTo>
                      <a:lnTo>
                        <a:pt x="1313283" y="22501"/>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71" name="Google Shape;4471;p328"/>
                <p:cNvSpPr/>
                <p:nvPr/>
              </p:nvSpPr>
              <p:spPr>
                <a:xfrm>
                  <a:off x="5915351" y="6591079"/>
                  <a:ext cx="1314450" cy="9600"/>
                </a:xfrm>
                <a:custGeom>
                  <a:rect b="b" l="l" r="r" t="t"/>
                  <a:pathLst>
                    <a:path extrusionOk="0" h="120000" w="1314450">
                      <a:moveTo>
                        <a:pt x="1786" y="22501"/>
                      </a:moveTo>
                      <a:lnTo>
                        <a:pt x="1313283" y="22501"/>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72" name="Google Shape;4472;p328"/>
                <p:cNvSpPr/>
                <p:nvPr/>
              </p:nvSpPr>
              <p:spPr>
                <a:xfrm>
                  <a:off x="5915351" y="6534500"/>
                  <a:ext cx="1314450" cy="9600"/>
                </a:xfrm>
                <a:custGeom>
                  <a:rect b="b" l="l" r="r" t="t"/>
                  <a:pathLst>
                    <a:path extrusionOk="0" h="120000" w="1314450">
                      <a:moveTo>
                        <a:pt x="1786" y="22501"/>
                      </a:moveTo>
                      <a:lnTo>
                        <a:pt x="1313283" y="22501"/>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73" name="Google Shape;4473;p328"/>
                <p:cNvSpPr/>
                <p:nvPr/>
              </p:nvSpPr>
              <p:spPr>
                <a:xfrm>
                  <a:off x="5915351" y="6477826"/>
                  <a:ext cx="1314450" cy="9600"/>
                </a:xfrm>
                <a:custGeom>
                  <a:rect b="b" l="l" r="r" t="t"/>
                  <a:pathLst>
                    <a:path extrusionOk="0" h="120000" w="1314450">
                      <a:moveTo>
                        <a:pt x="1786" y="22501"/>
                      </a:moveTo>
                      <a:lnTo>
                        <a:pt x="1313283" y="22501"/>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74" name="Google Shape;4474;p328"/>
                <p:cNvSpPr/>
                <p:nvPr/>
              </p:nvSpPr>
              <p:spPr>
                <a:xfrm>
                  <a:off x="5915351" y="6421248"/>
                  <a:ext cx="1314450" cy="9600"/>
                </a:xfrm>
                <a:custGeom>
                  <a:rect b="b" l="l" r="r" t="t"/>
                  <a:pathLst>
                    <a:path extrusionOk="0" h="120000" w="1314450">
                      <a:moveTo>
                        <a:pt x="1786" y="22501"/>
                      </a:moveTo>
                      <a:lnTo>
                        <a:pt x="1313283" y="22501"/>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75" name="Google Shape;4475;p328"/>
                <p:cNvSpPr/>
                <p:nvPr/>
              </p:nvSpPr>
              <p:spPr>
                <a:xfrm>
                  <a:off x="5915351" y="6364669"/>
                  <a:ext cx="1314450" cy="9600"/>
                </a:xfrm>
                <a:custGeom>
                  <a:rect b="b" l="l" r="r" t="t"/>
                  <a:pathLst>
                    <a:path extrusionOk="0" h="120000" w="1314450">
                      <a:moveTo>
                        <a:pt x="1786" y="22501"/>
                      </a:moveTo>
                      <a:lnTo>
                        <a:pt x="1313283" y="22501"/>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76" name="Google Shape;4476;p328"/>
                <p:cNvSpPr/>
                <p:nvPr/>
              </p:nvSpPr>
              <p:spPr>
                <a:xfrm>
                  <a:off x="5926566" y="6413318"/>
                  <a:ext cx="1266825" cy="400050"/>
                </a:xfrm>
                <a:custGeom>
                  <a:rect b="b" l="l" r="r" t="t"/>
                  <a:pathLst>
                    <a:path extrusionOk="0" h="400050" w="1266825">
                      <a:moveTo>
                        <a:pt x="0" y="405956"/>
                      </a:moveTo>
                      <a:cubicBezTo>
                        <a:pt x="63722" y="405956"/>
                        <a:pt x="63722" y="233077"/>
                        <a:pt x="127445" y="233077"/>
                      </a:cubicBezTo>
                      <a:cubicBezTo>
                        <a:pt x="191167" y="233077"/>
                        <a:pt x="191167" y="296133"/>
                        <a:pt x="254984" y="296133"/>
                      </a:cubicBezTo>
                      <a:cubicBezTo>
                        <a:pt x="318802" y="296133"/>
                        <a:pt x="318707" y="96298"/>
                        <a:pt x="382429" y="96298"/>
                      </a:cubicBezTo>
                      <a:cubicBezTo>
                        <a:pt x="446151" y="96298"/>
                        <a:pt x="446151" y="279940"/>
                        <a:pt x="509873" y="279940"/>
                      </a:cubicBezTo>
                      <a:cubicBezTo>
                        <a:pt x="573596" y="279940"/>
                        <a:pt x="573596" y="0"/>
                        <a:pt x="637318" y="0"/>
                      </a:cubicBezTo>
                      <a:cubicBezTo>
                        <a:pt x="701040" y="0"/>
                        <a:pt x="701040" y="221075"/>
                        <a:pt x="764762" y="221075"/>
                      </a:cubicBezTo>
                      <a:cubicBezTo>
                        <a:pt x="828485" y="221075"/>
                        <a:pt x="828485" y="82010"/>
                        <a:pt x="892207" y="82010"/>
                      </a:cubicBezTo>
                      <a:cubicBezTo>
                        <a:pt x="955929" y="82010"/>
                        <a:pt x="955929" y="236029"/>
                        <a:pt x="1019746" y="236029"/>
                      </a:cubicBezTo>
                      <a:cubicBezTo>
                        <a:pt x="1083564" y="236029"/>
                        <a:pt x="1083469" y="128302"/>
                        <a:pt x="1147191" y="128302"/>
                      </a:cubicBezTo>
                      <a:cubicBezTo>
                        <a:pt x="1210913" y="128302"/>
                        <a:pt x="1211009" y="405765"/>
                        <a:pt x="1274731" y="405765"/>
                      </a:cubicBezTo>
                      <a:lnTo>
                        <a:pt x="0" y="405765"/>
                      </a:ln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4477" name="Google Shape;4477;p328"/>
              <p:cNvGrpSpPr/>
              <p:nvPr/>
            </p:nvGrpSpPr>
            <p:grpSpPr>
              <a:xfrm>
                <a:off x="5830626" y="6195814"/>
                <a:ext cx="1476375" cy="730020"/>
                <a:chOff x="5830626" y="6195815"/>
                <a:chExt cx="1476375" cy="730020"/>
              </a:xfrm>
            </p:grpSpPr>
            <p:sp>
              <p:nvSpPr>
                <p:cNvPr id="4478" name="Google Shape;4478;p328"/>
                <p:cNvSpPr/>
                <p:nvPr/>
              </p:nvSpPr>
              <p:spPr>
                <a:xfrm>
                  <a:off x="5830626" y="6268610"/>
                  <a:ext cx="1476375" cy="657225"/>
                </a:xfrm>
                <a:custGeom>
                  <a:rect b="b" l="l" r="r" t="t"/>
                  <a:pathLst>
                    <a:path extrusionOk="0" h="657225" w="1476375">
                      <a:moveTo>
                        <a:pt x="8215" y="8215"/>
                      </a:moveTo>
                      <a:lnTo>
                        <a:pt x="1476304" y="8215"/>
                      </a:lnTo>
                      <a:lnTo>
                        <a:pt x="1476304" y="650677"/>
                      </a:lnTo>
                      <a:lnTo>
                        <a:pt x="8215" y="650677"/>
                      </a:lnTo>
                      <a:close/>
                    </a:path>
                  </a:pathLst>
                </a:custGeom>
                <a:noFill/>
                <a:ln cap="flat" cmpd="sng" w="10950">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79" name="Google Shape;4479;p328"/>
                <p:cNvSpPr/>
                <p:nvPr/>
              </p:nvSpPr>
              <p:spPr>
                <a:xfrm>
                  <a:off x="5832126" y="6195815"/>
                  <a:ext cx="485775" cy="85725"/>
                </a:xfrm>
                <a:custGeom>
                  <a:rect b="b" l="l" r="r" t="t"/>
                  <a:pathLst>
                    <a:path extrusionOk="0" h="85725" w="485775">
                      <a:moveTo>
                        <a:pt x="391335" y="6715"/>
                      </a:moveTo>
                      <a:lnTo>
                        <a:pt x="6715" y="6715"/>
                      </a:lnTo>
                      <a:lnTo>
                        <a:pt x="6715" y="81010"/>
                      </a:lnTo>
                      <a:lnTo>
                        <a:pt x="480489" y="81010"/>
                      </a:lnTo>
                      <a:lnTo>
                        <a:pt x="391335" y="6715"/>
                      </a:lnTo>
                      <a:close/>
                    </a:path>
                  </a:pathLst>
                </a:custGeom>
                <a:solidFill>
                  <a:schemeClr val="lt1"/>
                </a:solid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80" name="Google Shape;4480;p328"/>
                <p:cNvSpPr/>
                <p:nvPr/>
              </p:nvSpPr>
              <p:spPr>
                <a:xfrm>
                  <a:off x="5915351" y="6704236"/>
                  <a:ext cx="1314450" cy="9600"/>
                </a:xfrm>
                <a:custGeom>
                  <a:rect b="b" l="l" r="r" t="t"/>
                  <a:pathLst>
                    <a:path extrusionOk="0" h="120000" w="1314450">
                      <a:moveTo>
                        <a:pt x="1786" y="22501"/>
                      </a:moveTo>
                      <a:lnTo>
                        <a:pt x="1313283" y="22501"/>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81" name="Google Shape;4481;p328"/>
                <p:cNvSpPr/>
                <p:nvPr/>
              </p:nvSpPr>
              <p:spPr>
                <a:xfrm>
                  <a:off x="5915351" y="6647657"/>
                  <a:ext cx="1314450" cy="9600"/>
                </a:xfrm>
                <a:custGeom>
                  <a:rect b="b" l="l" r="r" t="t"/>
                  <a:pathLst>
                    <a:path extrusionOk="0" h="120000" w="1314450">
                      <a:moveTo>
                        <a:pt x="1786" y="22501"/>
                      </a:moveTo>
                      <a:lnTo>
                        <a:pt x="1313283" y="22501"/>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82" name="Google Shape;4482;p328"/>
                <p:cNvSpPr/>
                <p:nvPr/>
              </p:nvSpPr>
              <p:spPr>
                <a:xfrm>
                  <a:off x="5915351" y="6591079"/>
                  <a:ext cx="1314450" cy="9600"/>
                </a:xfrm>
                <a:custGeom>
                  <a:rect b="b" l="l" r="r" t="t"/>
                  <a:pathLst>
                    <a:path extrusionOk="0" h="120000" w="1314450">
                      <a:moveTo>
                        <a:pt x="1786" y="22501"/>
                      </a:moveTo>
                      <a:lnTo>
                        <a:pt x="1313283" y="22501"/>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83" name="Google Shape;4483;p328"/>
                <p:cNvSpPr/>
                <p:nvPr/>
              </p:nvSpPr>
              <p:spPr>
                <a:xfrm>
                  <a:off x="5915351" y="6534500"/>
                  <a:ext cx="1314450" cy="9600"/>
                </a:xfrm>
                <a:custGeom>
                  <a:rect b="b" l="l" r="r" t="t"/>
                  <a:pathLst>
                    <a:path extrusionOk="0" h="120000" w="1314450">
                      <a:moveTo>
                        <a:pt x="1786" y="22501"/>
                      </a:moveTo>
                      <a:lnTo>
                        <a:pt x="1313283" y="22501"/>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84" name="Google Shape;4484;p328"/>
                <p:cNvSpPr/>
                <p:nvPr/>
              </p:nvSpPr>
              <p:spPr>
                <a:xfrm>
                  <a:off x="5915351" y="6477826"/>
                  <a:ext cx="1314450" cy="9600"/>
                </a:xfrm>
                <a:custGeom>
                  <a:rect b="b" l="l" r="r" t="t"/>
                  <a:pathLst>
                    <a:path extrusionOk="0" h="120000" w="1314450">
                      <a:moveTo>
                        <a:pt x="1786" y="22501"/>
                      </a:moveTo>
                      <a:lnTo>
                        <a:pt x="1313283" y="22501"/>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85" name="Google Shape;4485;p328"/>
                <p:cNvSpPr/>
                <p:nvPr/>
              </p:nvSpPr>
              <p:spPr>
                <a:xfrm>
                  <a:off x="5915351" y="6421248"/>
                  <a:ext cx="1314450" cy="9600"/>
                </a:xfrm>
                <a:custGeom>
                  <a:rect b="b" l="l" r="r" t="t"/>
                  <a:pathLst>
                    <a:path extrusionOk="0" h="120000" w="1314450">
                      <a:moveTo>
                        <a:pt x="1786" y="22501"/>
                      </a:moveTo>
                      <a:lnTo>
                        <a:pt x="1313283" y="22501"/>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86" name="Google Shape;4486;p328"/>
                <p:cNvSpPr/>
                <p:nvPr/>
              </p:nvSpPr>
              <p:spPr>
                <a:xfrm>
                  <a:off x="5915351" y="6364669"/>
                  <a:ext cx="1314450" cy="9600"/>
                </a:xfrm>
                <a:custGeom>
                  <a:rect b="b" l="l" r="r" t="t"/>
                  <a:pathLst>
                    <a:path extrusionOk="0" h="120000" w="1314450">
                      <a:moveTo>
                        <a:pt x="1786" y="22501"/>
                      </a:moveTo>
                      <a:lnTo>
                        <a:pt x="1313283" y="22501"/>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87" name="Google Shape;4487;p328"/>
                <p:cNvSpPr/>
                <p:nvPr/>
              </p:nvSpPr>
              <p:spPr>
                <a:xfrm>
                  <a:off x="5926566" y="6413318"/>
                  <a:ext cx="1266825" cy="400050"/>
                </a:xfrm>
                <a:custGeom>
                  <a:rect b="b" l="l" r="r" t="t"/>
                  <a:pathLst>
                    <a:path extrusionOk="0" h="400050" w="1266825">
                      <a:moveTo>
                        <a:pt x="0" y="405956"/>
                      </a:moveTo>
                      <a:cubicBezTo>
                        <a:pt x="63722" y="405956"/>
                        <a:pt x="63722" y="233077"/>
                        <a:pt x="127445" y="233077"/>
                      </a:cubicBezTo>
                      <a:cubicBezTo>
                        <a:pt x="191167" y="233077"/>
                        <a:pt x="191167" y="296133"/>
                        <a:pt x="254984" y="296133"/>
                      </a:cubicBezTo>
                      <a:cubicBezTo>
                        <a:pt x="318802" y="296133"/>
                        <a:pt x="318707" y="96298"/>
                        <a:pt x="382429" y="96298"/>
                      </a:cubicBezTo>
                      <a:cubicBezTo>
                        <a:pt x="446151" y="96298"/>
                        <a:pt x="446151" y="279940"/>
                        <a:pt x="509873" y="279940"/>
                      </a:cubicBezTo>
                      <a:cubicBezTo>
                        <a:pt x="573596" y="279940"/>
                        <a:pt x="573596" y="0"/>
                        <a:pt x="637318" y="0"/>
                      </a:cubicBezTo>
                      <a:cubicBezTo>
                        <a:pt x="701040" y="0"/>
                        <a:pt x="701040" y="221075"/>
                        <a:pt x="764762" y="221075"/>
                      </a:cubicBezTo>
                      <a:cubicBezTo>
                        <a:pt x="828485" y="221075"/>
                        <a:pt x="828485" y="82010"/>
                        <a:pt x="892207" y="82010"/>
                      </a:cubicBezTo>
                      <a:cubicBezTo>
                        <a:pt x="955929" y="82010"/>
                        <a:pt x="955929" y="236029"/>
                        <a:pt x="1019746" y="236029"/>
                      </a:cubicBezTo>
                      <a:cubicBezTo>
                        <a:pt x="1083564" y="236029"/>
                        <a:pt x="1083469" y="128302"/>
                        <a:pt x="1147191" y="128302"/>
                      </a:cubicBezTo>
                      <a:cubicBezTo>
                        <a:pt x="1210913" y="128302"/>
                        <a:pt x="1211009" y="405765"/>
                        <a:pt x="1274731" y="405765"/>
                      </a:cubicBezTo>
                      <a:lnTo>
                        <a:pt x="0" y="405765"/>
                      </a:ln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4488" name="Google Shape;4488;p328"/>
            <p:cNvGrpSpPr/>
            <p:nvPr/>
          </p:nvGrpSpPr>
          <p:grpSpPr>
            <a:xfrm>
              <a:off x="5348780" y="1526102"/>
              <a:ext cx="783861" cy="69189"/>
              <a:chOff x="3311739" y="-1135630"/>
              <a:chExt cx="647605" cy="57163"/>
            </a:xfrm>
          </p:grpSpPr>
          <p:grpSp>
            <p:nvGrpSpPr>
              <p:cNvPr id="4489" name="Google Shape;4489;p328"/>
              <p:cNvGrpSpPr/>
              <p:nvPr/>
            </p:nvGrpSpPr>
            <p:grpSpPr>
              <a:xfrm>
                <a:off x="3311739" y="-1135618"/>
                <a:ext cx="647605" cy="57150"/>
                <a:chOff x="3311739" y="-1135618"/>
                <a:chExt cx="647605" cy="57150"/>
              </a:xfrm>
            </p:grpSpPr>
            <p:sp>
              <p:nvSpPr>
                <p:cNvPr id="4490" name="Google Shape;4490;p328"/>
                <p:cNvSpPr/>
                <p:nvPr/>
              </p:nvSpPr>
              <p:spPr>
                <a:xfrm>
                  <a:off x="3321169" y="-1113329"/>
                  <a:ext cx="638175" cy="9525"/>
                </a:xfrm>
                <a:custGeom>
                  <a:rect b="b" l="l" r="r" t="t"/>
                  <a:pathLst>
                    <a:path extrusionOk="0" h="9525" w="638175">
                      <a:moveTo>
                        <a:pt x="635127" y="9525"/>
                      </a:moveTo>
                      <a:lnTo>
                        <a:pt x="4763" y="9525"/>
                      </a:lnTo>
                      <a:cubicBezTo>
                        <a:pt x="2096" y="9525"/>
                        <a:pt x="0" y="7429"/>
                        <a:pt x="0" y="4763"/>
                      </a:cubicBezTo>
                      <a:cubicBezTo>
                        <a:pt x="0" y="2096"/>
                        <a:pt x="2096" y="0"/>
                        <a:pt x="4763" y="0"/>
                      </a:cubicBezTo>
                      <a:lnTo>
                        <a:pt x="635127" y="0"/>
                      </a:lnTo>
                      <a:cubicBezTo>
                        <a:pt x="637794" y="0"/>
                        <a:pt x="639889" y="2096"/>
                        <a:pt x="639889" y="4763"/>
                      </a:cubicBezTo>
                      <a:cubicBezTo>
                        <a:pt x="639889" y="7429"/>
                        <a:pt x="637794" y="9525"/>
                        <a:pt x="635127" y="952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91" name="Google Shape;4491;p328"/>
                <p:cNvSpPr/>
                <p:nvPr/>
              </p:nvSpPr>
              <p:spPr>
                <a:xfrm>
                  <a:off x="3311739" y="-1122854"/>
                  <a:ext cx="447675" cy="28575"/>
                </a:xfrm>
                <a:custGeom>
                  <a:rect b="b" l="l" r="r" t="t"/>
                  <a:pathLst>
                    <a:path extrusionOk="0" h="28575" w="447675">
                      <a:moveTo>
                        <a:pt x="436817" y="28575"/>
                      </a:moveTo>
                      <a:lnTo>
                        <a:pt x="14288" y="28575"/>
                      </a:lnTo>
                      <a:cubicBezTo>
                        <a:pt x="6382" y="28575"/>
                        <a:pt x="0" y="22193"/>
                        <a:pt x="0" y="14288"/>
                      </a:cubicBezTo>
                      <a:cubicBezTo>
                        <a:pt x="0" y="6382"/>
                        <a:pt x="6382" y="0"/>
                        <a:pt x="14288" y="0"/>
                      </a:cubicBezTo>
                      <a:lnTo>
                        <a:pt x="436817" y="0"/>
                      </a:lnTo>
                      <a:cubicBezTo>
                        <a:pt x="444722" y="0"/>
                        <a:pt x="451104" y="6382"/>
                        <a:pt x="451104" y="14288"/>
                      </a:cubicBezTo>
                      <a:cubicBezTo>
                        <a:pt x="451104" y="22193"/>
                        <a:pt x="444722" y="28575"/>
                        <a:pt x="436817" y="2857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92" name="Google Shape;4492;p328"/>
                <p:cNvSpPr/>
                <p:nvPr/>
              </p:nvSpPr>
              <p:spPr>
                <a:xfrm>
                  <a:off x="3719981" y="-1135618"/>
                  <a:ext cx="57150" cy="57150"/>
                </a:xfrm>
                <a:custGeom>
                  <a:rect b="b" l="l" r="r" t="t"/>
                  <a:pathLst>
                    <a:path extrusionOk="0" h="57150" w="57150">
                      <a:moveTo>
                        <a:pt x="57150" y="28575"/>
                      </a:moveTo>
                      <a:cubicBezTo>
                        <a:pt x="57150" y="44357"/>
                        <a:pt x="44357" y="57150"/>
                        <a:pt x="28575" y="57150"/>
                      </a:cubicBezTo>
                      <a:cubicBezTo>
                        <a:pt x="12793" y="57150"/>
                        <a:pt x="0" y="44357"/>
                        <a:pt x="0" y="28575"/>
                      </a:cubicBezTo>
                      <a:cubicBezTo>
                        <a:pt x="0" y="12793"/>
                        <a:pt x="12793" y="0"/>
                        <a:pt x="28575" y="0"/>
                      </a:cubicBezTo>
                      <a:cubicBezTo>
                        <a:pt x="44357" y="0"/>
                        <a:pt x="57150" y="12793"/>
                        <a:pt x="57150" y="2857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4493" name="Google Shape;4493;p328"/>
              <p:cNvGrpSpPr/>
              <p:nvPr/>
            </p:nvGrpSpPr>
            <p:grpSpPr>
              <a:xfrm>
                <a:off x="3311739" y="-1135630"/>
                <a:ext cx="647605" cy="57150"/>
                <a:chOff x="3311739" y="-1135618"/>
                <a:chExt cx="647605" cy="57150"/>
              </a:xfrm>
            </p:grpSpPr>
            <p:sp>
              <p:nvSpPr>
                <p:cNvPr id="4494" name="Google Shape;4494;p328"/>
                <p:cNvSpPr/>
                <p:nvPr/>
              </p:nvSpPr>
              <p:spPr>
                <a:xfrm>
                  <a:off x="3321169" y="-1113329"/>
                  <a:ext cx="638175" cy="9525"/>
                </a:xfrm>
                <a:custGeom>
                  <a:rect b="b" l="l" r="r" t="t"/>
                  <a:pathLst>
                    <a:path extrusionOk="0" h="9525" w="638175">
                      <a:moveTo>
                        <a:pt x="635127" y="9525"/>
                      </a:moveTo>
                      <a:lnTo>
                        <a:pt x="4763" y="9525"/>
                      </a:lnTo>
                      <a:cubicBezTo>
                        <a:pt x="2096" y="9525"/>
                        <a:pt x="0" y="7429"/>
                        <a:pt x="0" y="4763"/>
                      </a:cubicBezTo>
                      <a:cubicBezTo>
                        <a:pt x="0" y="2096"/>
                        <a:pt x="2096" y="0"/>
                        <a:pt x="4763" y="0"/>
                      </a:cubicBezTo>
                      <a:lnTo>
                        <a:pt x="635127" y="0"/>
                      </a:lnTo>
                      <a:cubicBezTo>
                        <a:pt x="637794" y="0"/>
                        <a:pt x="639889" y="2096"/>
                        <a:pt x="639889" y="4763"/>
                      </a:cubicBezTo>
                      <a:cubicBezTo>
                        <a:pt x="639889" y="7429"/>
                        <a:pt x="637794" y="9525"/>
                        <a:pt x="635127" y="952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95" name="Google Shape;4495;p328"/>
                <p:cNvSpPr/>
                <p:nvPr/>
              </p:nvSpPr>
              <p:spPr>
                <a:xfrm>
                  <a:off x="3311739" y="-1122854"/>
                  <a:ext cx="447675" cy="28575"/>
                </a:xfrm>
                <a:custGeom>
                  <a:rect b="b" l="l" r="r" t="t"/>
                  <a:pathLst>
                    <a:path extrusionOk="0" h="28575" w="447675">
                      <a:moveTo>
                        <a:pt x="436817" y="28575"/>
                      </a:moveTo>
                      <a:lnTo>
                        <a:pt x="14288" y="28575"/>
                      </a:lnTo>
                      <a:cubicBezTo>
                        <a:pt x="6382" y="28575"/>
                        <a:pt x="0" y="22193"/>
                        <a:pt x="0" y="14288"/>
                      </a:cubicBezTo>
                      <a:cubicBezTo>
                        <a:pt x="0" y="6382"/>
                        <a:pt x="6382" y="0"/>
                        <a:pt x="14288" y="0"/>
                      </a:cubicBezTo>
                      <a:lnTo>
                        <a:pt x="436817" y="0"/>
                      </a:lnTo>
                      <a:cubicBezTo>
                        <a:pt x="444722" y="0"/>
                        <a:pt x="451104" y="6382"/>
                        <a:pt x="451104" y="14288"/>
                      </a:cubicBezTo>
                      <a:cubicBezTo>
                        <a:pt x="451104" y="22193"/>
                        <a:pt x="444722" y="28575"/>
                        <a:pt x="436817" y="2857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96" name="Google Shape;4496;p328"/>
                <p:cNvSpPr/>
                <p:nvPr/>
              </p:nvSpPr>
              <p:spPr>
                <a:xfrm>
                  <a:off x="3719981" y="-1135618"/>
                  <a:ext cx="57150" cy="57150"/>
                </a:xfrm>
                <a:custGeom>
                  <a:rect b="b" l="l" r="r" t="t"/>
                  <a:pathLst>
                    <a:path extrusionOk="0" h="57150" w="57150">
                      <a:moveTo>
                        <a:pt x="57150" y="28575"/>
                      </a:moveTo>
                      <a:cubicBezTo>
                        <a:pt x="57150" y="44357"/>
                        <a:pt x="44357" y="57150"/>
                        <a:pt x="28575" y="57150"/>
                      </a:cubicBezTo>
                      <a:cubicBezTo>
                        <a:pt x="12793" y="57150"/>
                        <a:pt x="0" y="44357"/>
                        <a:pt x="0" y="28575"/>
                      </a:cubicBezTo>
                      <a:cubicBezTo>
                        <a:pt x="0" y="12793"/>
                        <a:pt x="12793" y="0"/>
                        <a:pt x="28575" y="0"/>
                      </a:cubicBezTo>
                      <a:cubicBezTo>
                        <a:pt x="44357" y="0"/>
                        <a:pt x="57150" y="12793"/>
                        <a:pt x="57150" y="2857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4497" name="Google Shape;4497;p328"/>
            <p:cNvGrpSpPr/>
            <p:nvPr/>
          </p:nvGrpSpPr>
          <p:grpSpPr>
            <a:xfrm>
              <a:off x="5348690" y="1883518"/>
              <a:ext cx="783976" cy="69174"/>
              <a:chOff x="2501066" y="-840343"/>
              <a:chExt cx="647700" cy="57150"/>
            </a:xfrm>
          </p:grpSpPr>
          <p:grpSp>
            <p:nvGrpSpPr>
              <p:cNvPr id="4498" name="Google Shape;4498;p328"/>
              <p:cNvGrpSpPr/>
              <p:nvPr/>
            </p:nvGrpSpPr>
            <p:grpSpPr>
              <a:xfrm>
                <a:off x="2501066" y="-840343"/>
                <a:ext cx="647700" cy="57150"/>
                <a:chOff x="2501066" y="-840343"/>
                <a:chExt cx="647700" cy="57150"/>
              </a:xfrm>
            </p:grpSpPr>
            <p:sp>
              <p:nvSpPr>
                <p:cNvPr id="4499" name="Google Shape;4499;p328"/>
                <p:cNvSpPr/>
                <p:nvPr/>
              </p:nvSpPr>
              <p:spPr>
                <a:xfrm>
                  <a:off x="2510591" y="-818054"/>
                  <a:ext cx="638175" cy="9525"/>
                </a:xfrm>
                <a:custGeom>
                  <a:rect b="b" l="l" r="r" t="t"/>
                  <a:pathLst>
                    <a:path extrusionOk="0" h="9525" w="638175">
                      <a:moveTo>
                        <a:pt x="635127" y="9525"/>
                      </a:moveTo>
                      <a:lnTo>
                        <a:pt x="4763" y="9525"/>
                      </a:lnTo>
                      <a:cubicBezTo>
                        <a:pt x="2095" y="9525"/>
                        <a:pt x="0" y="7429"/>
                        <a:pt x="0" y="4763"/>
                      </a:cubicBezTo>
                      <a:cubicBezTo>
                        <a:pt x="0" y="2096"/>
                        <a:pt x="2095" y="0"/>
                        <a:pt x="4763" y="0"/>
                      </a:cubicBezTo>
                      <a:lnTo>
                        <a:pt x="635127" y="0"/>
                      </a:lnTo>
                      <a:cubicBezTo>
                        <a:pt x="637794" y="0"/>
                        <a:pt x="639889" y="2096"/>
                        <a:pt x="639889" y="4763"/>
                      </a:cubicBezTo>
                      <a:cubicBezTo>
                        <a:pt x="639889" y="7429"/>
                        <a:pt x="637794" y="9525"/>
                        <a:pt x="635127" y="952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00" name="Google Shape;4500;p328"/>
                <p:cNvSpPr/>
                <p:nvPr/>
              </p:nvSpPr>
              <p:spPr>
                <a:xfrm>
                  <a:off x="2501066" y="-827579"/>
                  <a:ext cx="276225" cy="28575"/>
                </a:xfrm>
                <a:custGeom>
                  <a:rect b="b" l="l" r="r" t="t"/>
                  <a:pathLst>
                    <a:path extrusionOk="0" h="28575" w="276225">
                      <a:moveTo>
                        <a:pt x="266605" y="28575"/>
                      </a:moveTo>
                      <a:lnTo>
                        <a:pt x="14288" y="28575"/>
                      </a:lnTo>
                      <a:cubicBezTo>
                        <a:pt x="6382" y="28575"/>
                        <a:pt x="0" y="22193"/>
                        <a:pt x="0" y="14288"/>
                      </a:cubicBezTo>
                      <a:cubicBezTo>
                        <a:pt x="0" y="6382"/>
                        <a:pt x="6382" y="0"/>
                        <a:pt x="14288" y="0"/>
                      </a:cubicBezTo>
                      <a:lnTo>
                        <a:pt x="266605" y="0"/>
                      </a:lnTo>
                      <a:cubicBezTo>
                        <a:pt x="274510" y="0"/>
                        <a:pt x="280892" y="6382"/>
                        <a:pt x="280892" y="14288"/>
                      </a:cubicBezTo>
                      <a:cubicBezTo>
                        <a:pt x="280892" y="22193"/>
                        <a:pt x="274510" y="28575"/>
                        <a:pt x="266605" y="2857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01" name="Google Shape;4501;p328"/>
                <p:cNvSpPr/>
                <p:nvPr/>
              </p:nvSpPr>
              <p:spPr>
                <a:xfrm>
                  <a:off x="2739096" y="-840343"/>
                  <a:ext cx="57150" cy="57150"/>
                </a:xfrm>
                <a:custGeom>
                  <a:rect b="b" l="l" r="r" t="t"/>
                  <a:pathLst>
                    <a:path extrusionOk="0" h="57150" w="57150">
                      <a:moveTo>
                        <a:pt x="57150" y="28575"/>
                      </a:moveTo>
                      <a:cubicBezTo>
                        <a:pt x="57150" y="44357"/>
                        <a:pt x="44357" y="57150"/>
                        <a:pt x="28575" y="57150"/>
                      </a:cubicBezTo>
                      <a:cubicBezTo>
                        <a:pt x="12793" y="57150"/>
                        <a:pt x="0" y="44357"/>
                        <a:pt x="0" y="28575"/>
                      </a:cubicBezTo>
                      <a:cubicBezTo>
                        <a:pt x="0" y="12793"/>
                        <a:pt x="12793" y="0"/>
                        <a:pt x="28575" y="0"/>
                      </a:cubicBezTo>
                      <a:cubicBezTo>
                        <a:pt x="44357" y="0"/>
                        <a:pt x="57150" y="12793"/>
                        <a:pt x="57150" y="2857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4502" name="Google Shape;4502;p328"/>
              <p:cNvGrpSpPr/>
              <p:nvPr/>
            </p:nvGrpSpPr>
            <p:grpSpPr>
              <a:xfrm>
                <a:off x="2501066" y="-840343"/>
                <a:ext cx="647700" cy="57150"/>
                <a:chOff x="2501066" y="-840343"/>
                <a:chExt cx="647700" cy="57150"/>
              </a:xfrm>
            </p:grpSpPr>
            <p:sp>
              <p:nvSpPr>
                <p:cNvPr id="4503" name="Google Shape;4503;p328"/>
                <p:cNvSpPr/>
                <p:nvPr/>
              </p:nvSpPr>
              <p:spPr>
                <a:xfrm>
                  <a:off x="2510591" y="-818054"/>
                  <a:ext cx="638175" cy="9525"/>
                </a:xfrm>
                <a:custGeom>
                  <a:rect b="b" l="l" r="r" t="t"/>
                  <a:pathLst>
                    <a:path extrusionOk="0" h="9525" w="638175">
                      <a:moveTo>
                        <a:pt x="635127" y="9525"/>
                      </a:moveTo>
                      <a:lnTo>
                        <a:pt x="4763" y="9525"/>
                      </a:lnTo>
                      <a:cubicBezTo>
                        <a:pt x="2095" y="9525"/>
                        <a:pt x="0" y="7429"/>
                        <a:pt x="0" y="4763"/>
                      </a:cubicBezTo>
                      <a:cubicBezTo>
                        <a:pt x="0" y="2096"/>
                        <a:pt x="2095" y="0"/>
                        <a:pt x="4763" y="0"/>
                      </a:cubicBezTo>
                      <a:lnTo>
                        <a:pt x="635127" y="0"/>
                      </a:lnTo>
                      <a:cubicBezTo>
                        <a:pt x="637794" y="0"/>
                        <a:pt x="639889" y="2096"/>
                        <a:pt x="639889" y="4763"/>
                      </a:cubicBezTo>
                      <a:cubicBezTo>
                        <a:pt x="639889" y="7429"/>
                        <a:pt x="637794" y="9525"/>
                        <a:pt x="635127" y="952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04" name="Google Shape;4504;p328"/>
                <p:cNvSpPr/>
                <p:nvPr/>
              </p:nvSpPr>
              <p:spPr>
                <a:xfrm>
                  <a:off x="2501066" y="-827579"/>
                  <a:ext cx="276225" cy="28575"/>
                </a:xfrm>
                <a:custGeom>
                  <a:rect b="b" l="l" r="r" t="t"/>
                  <a:pathLst>
                    <a:path extrusionOk="0" h="28575" w="276225">
                      <a:moveTo>
                        <a:pt x="266605" y="28575"/>
                      </a:moveTo>
                      <a:lnTo>
                        <a:pt x="14288" y="28575"/>
                      </a:lnTo>
                      <a:cubicBezTo>
                        <a:pt x="6382" y="28575"/>
                        <a:pt x="0" y="22193"/>
                        <a:pt x="0" y="14288"/>
                      </a:cubicBezTo>
                      <a:cubicBezTo>
                        <a:pt x="0" y="6382"/>
                        <a:pt x="6382" y="0"/>
                        <a:pt x="14288" y="0"/>
                      </a:cubicBezTo>
                      <a:lnTo>
                        <a:pt x="266605" y="0"/>
                      </a:lnTo>
                      <a:cubicBezTo>
                        <a:pt x="274510" y="0"/>
                        <a:pt x="280892" y="6382"/>
                        <a:pt x="280892" y="14288"/>
                      </a:cubicBezTo>
                      <a:cubicBezTo>
                        <a:pt x="280892" y="22193"/>
                        <a:pt x="274510" y="28575"/>
                        <a:pt x="266605" y="2857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05" name="Google Shape;4505;p328"/>
                <p:cNvSpPr/>
                <p:nvPr/>
              </p:nvSpPr>
              <p:spPr>
                <a:xfrm>
                  <a:off x="2739096" y="-840343"/>
                  <a:ext cx="57150" cy="57150"/>
                </a:xfrm>
                <a:custGeom>
                  <a:rect b="b" l="l" r="r" t="t"/>
                  <a:pathLst>
                    <a:path extrusionOk="0" h="57150" w="57150">
                      <a:moveTo>
                        <a:pt x="57150" y="28575"/>
                      </a:moveTo>
                      <a:cubicBezTo>
                        <a:pt x="57150" y="44357"/>
                        <a:pt x="44357" y="57150"/>
                        <a:pt x="28575" y="57150"/>
                      </a:cubicBezTo>
                      <a:cubicBezTo>
                        <a:pt x="12793" y="57150"/>
                        <a:pt x="0" y="44357"/>
                        <a:pt x="0" y="28575"/>
                      </a:cubicBezTo>
                      <a:cubicBezTo>
                        <a:pt x="0" y="12793"/>
                        <a:pt x="12793" y="0"/>
                        <a:pt x="28575" y="0"/>
                      </a:cubicBezTo>
                      <a:cubicBezTo>
                        <a:pt x="44357" y="0"/>
                        <a:pt x="57150" y="12793"/>
                        <a:pt x="57150" y="2857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4506" name="Google Shape;4506;p328"/>
            <p:cNvGrpSpPr/>
            <p:nvPr/>
          </p:nvGrpSpPr>
          <p:grpSpPr>
            <a:xfrm>
              <a:off x="5348755" y="1704818"/>
              <a:ext cx="783976" cy="69174"/>
              <a:chOff x="4122316" y="-840343"/>
              <a:chExt cx="647700" cy="57150"/>
            </a:xfrm>
          </p:grpSpPr>
          <p:grpSp>
            <p:nvGrpSpPr>
              <p:cNvPr id="4507" name="Google Shape;4507;p328"/>
              <p:cNvGrpSpPr/>
              <p:nvPr/>
            </p:nvGrpSpPr>
            <p:grpSpPr>
              <a:xfrm>
                <a:off x="4122316" y="-840343"/>
                <a:ext cx="647700" cy="57150"/>
                <a:chOff x="4122316" y="-840343"/>
                <a:chExt cx="647700" cy="57150"/>
              </a:xfrm>
            </p:grpSpPr>
            <p:sp>
              <p:nvSpPr>
                <p:cNvPr id="4508" name="Google Shape;4508;p328"/>
                <p:cNvSpPr/>
                <p:nvPr/>
              </p:nvSpPr>
              <p:spPr>
                <a:xfrm>
                  <a:off x="4131841" y="-818054"/>
                  <a:ext cx="638175" cy="9525"/>
                </a:xfrm>
                <a:custGeom>
                  <a:rect b="b" l="l" r="r" t="t"/>
                  <a:pathLst>
                    <a:path extrusionOk="0" h="9525" w="638175">
                      <a:moveTo>
                        <a:pt x="635127" y="9525"/>
                      </a:moveTo>
                      <a:lnTo>
                        <a:pt x="4763" y="9525"/>
                      </a:lnTo>
                      <a:cubicBezTo>
                        <a:pt x="2096" y="9525"/>
                        <a:pt x="0" y="7429"/>
                        <a:pt x="0" y="4763"/>
                      </a:cubicBezTo>
                      <a:cubicBezTo>
                        <a:pt x="0" y="2096"/>
                        <a:pt x="2096" y="0"/>
                        <a:pt x="4763" y="0"/>
                      </a:cubicBezTo>
                      <a:lnTo>
                        <a:pt x="635127" y="0"/>
                      </a:lnTo>
                      <a:cubicBezTo>
                        <a:pt x="637794" y="0"/>
                        <a:pt x="639889" y="2096"/>
                        <a:pt x="639889" y="4763"/>
                      </a:cubicBezTo>
                      <a:cubicBezTo>
                        <a:pt x="639889" y="7429"/>
                        <a:pt x="637794" y="9525"/>
                        <a:pt x="635127" y="952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09" name="Google Shape;4509;p328"/>
                <p:cNvSpPr/>
                <p:nvPr/>
              </p:nvSpPr>
              <p:spPr>
                <a:xfrm>
                  <a:off x="4122316" y="-827579"/>
                  <a:ext cx="390525" cy="28575"/>
                </a:xfrm>
                <a:custGeom>
                  <a:rect b="b" l="l" r="r" t="t"/>
                  <a:pathLst>
                    <a:path extrusionOk="0" h="28575" w="390525">
                      <a:moveTo>
                        <a:pt x="377571" y="28575"/>
                      </a:moveTo>
                      <a:lnTo>
                        <a:pt x="14288" y="28575"/>
                      </a:lnTo>
                      <a:cubicBezTo>
                        <a:pt x="6382" y="28575"/>
                        <a:pt x="0" y="22193"/>
                        <a:pt x="0" y="14288"/>
                      </a:cubicBezTo>
                      <a:cubicBezTo>
                        <a:pt x="0" y="6382"/>
                        <a:pt x="6382" y="0"/>
                        <a:pt x="14288" y="0"/>
                      </a:cubicBezTo>
                      <a:lnTo>
                        <a:pt x="377571" y="0"/>
                      </a:lnTo>
                      <a:cubicBezTo>
                        <a:pt x="385477" y="0"/>
                        <a:pt x="391859" y="6382"/>
                        <a:pt x="391859" y="14288"/>
                      </a:cubicBezTo>
                      <a:cubicBezTo>
                        <a:pt x="391859" y="22193"/>
                        <a:pt x="385477" y="28575"/>
                        <a:pt x="377571" y="2857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10" name="Google Shape;4510;p328"/>
                <p:cNvSpPr/>
                <p:nvPr/>
              </p:nvSpPr>
              <p:spPr>
                <a:xfrm>
                  <a:off x="4473408" y="-840343"/>
                  <a:ext cx="57150" cy="57150"/>
                </a:xfrm>
                <a:custGeom>
                  <a:rect b="b" l="l" r="r" t="t"/>
                  <a:pathLst>
                    <a:path extrusionOk="0" h="57150" w="57150">
                      <a:moveTo>
                        <a:pt x="57150" y="28575"/>
                      </a:moveTo>
                      <a:cubicBezTo>
                        <a:pt x="57150" y="44357"/>
                        <a:pt x="44357" y="57150"/>
                        <a:pt x="28575" y="57150"/>
                      </a:cubicBezTo>
                      <a:cubicBezTo>
                        <a:pt x="12794" y="57150"/>
                        <a:pt x="0" y="44357"/>
                        <a:pt x="0" y="28575"/>
                      </a:cubicBezTo>
                      <a:cubicBezTo>
                        <a:pt x="0" y="12793"/>
                        <a:pt x="12794" y="0"/>
                        <a:pt x="28575" y="0"/>
                      </a:cubicBezTo>
                      <a:cubicBezTo>
                        <a:pt x="44357" y="0"/>
                        <a:pt x="57150" y="12793"/>
                        <a:pt x="57150" y="2857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4511" name="Google Shape;4511;p328"/>
              <p:cNvGrpSpPr/>
              <p:nvPr/>
            </p:nvGrpSpPr>
            <p:grpSpPr>
              <a:xfrm>
                <a:off x="4122316" y="-840343"/>
                <a:ext cx="647700" cy="57150"/>
                <a:chOff x="4122316" y="-840343"/>
                <a:chExt cx="647700" cy="57150"/>
              </a:xfrm>
            </p:grpSpPr>
            <p:sp>
              <p:nvSpPr>
                <p:cNvPr id="4512" name="Google Shape;4512;p328"/>
                <p:cNvSpPr/>
                <p:nvPr/>
              </p:nvSpPr>
              <p:spPr>
                <a:xfrm>
                  <a:off x="4131841" y="-818054"/>
                  <a:ext cx="638175" cy="9525"/>
                </a:xfrm>
                <a:custGeom>
                  <a:rect b="b" l="l" r="r" t="t"/>
                  <a:pathLst>
                    <a:path extrusionOk="0" h="9525" w="638175">
                      <a:moveTo>
                        <a:pt x="635127" y="9525"/>
                      </a:moveTo>
                      <a:lnTo>
                        <a:pt x="4763" y="9525"/>
                      </a:lnTo>
                      <a:cubicBezTo>
                        <a:pt x="2096" y="9525"/>
                        <a:pt x="0" y="7429"/>
                        <a:pt x="0" y="4763"/>
                      </a:cubicBezTo>
                      <a:cubicBezTo>
                        <a:pt x="0" y="2096"/>
                        <a:pt x="2096" y="0"/>
                        <a:pt x="4763" y="0"/>
                      </a:cubicBezTo>
                      <a:lnTo>
                        <a:pt x="635127" y="0"/>
                      </a:lnTo>
                      <a:cubicBezTo>
                        <a:pt x="637794" y="0"/>
                        <a:pt x="639889" y="2096"/>
                        <a:pt x="639889" y="4763"/>
                      </a:cubicBezTo>
                      <a:cubicBezTo>
                        <a:pt x="639889" y="7429"/>
                        <a:pt x="637794" y="9525"/>
                        <a:pt x="635127" y="952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13" name="Google Shape;4513;p328"/>
                <p:cNvSpPr/>
                <p:nvPr/>
              </p:nvSpPr>
              <p:spPr>
                <a:xfrm>
                  <a:off x="4122316" y="-827579"/>
                  <a:ext cx="390525" cy="28575"/>
                </a:xfrm>
                <a:custGeom>
                  <a:rect b="b" l="l" r="r" t="t"/>
                  <a:pathLst>
                    <a:path extrusionOk="0" h="28575" w="390525">
                      <a:moveTo>
                        <a:pt x="377571" y="28575"/>
                      </a:moveTo>
                      <a:lnTo>
                        <a:pt x="14288" y="28575"/>
                      </a:lnTo>
                      <a:cubicBezTo>
                        <a:pt x="6382" y="28575"/>
                        <a:pt x="0" y="22193"/>
                        <a:pt x="0" y="14288"/>
                      </a:cubicBezTo>
                      <a:cubicBezTo>
                        <a:pt x="0" y="6382"/>
                        <a:pt x="6382" y="0"/>
                        <a:pt x="14288" y="0"/>
                      </a:cubicBezTo>
                      <a:lnTo>
                        <a:pt x="377571" y="0"/>
                      </a:lnTo>
                      <a:cubicBezTo>
                        <a:pt x="385477" y="0"/>
                        <a:pt x="391859" y="6382"/>
                        <a:pt x="391859" y="14288"/>
                      </a:cubicBezTo>
                      <a:cubicBezTo>
                        <a:pt x="391859" y="22193"/>
                        <a:pt x="385477" y="28575"/>
                        <a:pt x="377571" y="2857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14" name="Google Shape;4514;p328"/>
                <p:cNvSpPr/>
                <p:nvPr/>
              </p:nvSpPr>
              <p:spPr>
                <a:xfrm>
                  <a:off x="4473408" y="-840343"/>
                  <a:ext cx="57150" cy="57150"/>
                </a:xfrm>
                <a:custGeom>
                  <a:rect b="b" l="l" r="r" t="t"/>
                  <a:pathLst>
                    <a:path extrusionOk="0" h="57150" w="57150">
                      <a:moveTo>
                        <a:pt x="57150" y="28575"/>
                      </a:moveTo>
                      <a:cubicBezTo>
                        <a:pt x="57150" y="44357"/>
                        <a:pt x="44357" y="57150"/>
                        <a:pt x="28575" y="57150"/>
                      </a:cubicBezTo>
                      <a:cubicBezTo>
                        <a:pt x="12794" y="57150"/>
                        <a:pt x="0" y="44357"/>
                        <a:pt x="0" y="28575"/>
                      </a:cubicBezTo>
                      <a:cubicBezTo>
                        <a:pt x="0" y="12793"/>
                        <a:pt x="12794" y="0"/>
                        <a:pt x="28575" y="0"/>
                      </a:cubicBezTo>
                      <a:cubicBezTo>
                        <a:pt x="44357" y="0"/>
                        <a:pt x="57150" y="12793"/>
                        <a:pt x="57150" y="2857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4515" name="Google Shape;4515;p328"/>
            <p:cNvGrpSpPr/>
            <p:nvPr/>
          </p:nvGrpSpPr>
          <p:grpSpPr>
            <a:xfrm>
              <a:off x="6844488" y="714128"/>
              <a:ext cx="502936" cy="559921"/>
              <a:chOff x="546822" y="-3050905"/>
              <a:chExt cx="753237" cy="838581"/>
            </a:xfrm>
          </p:grpSpPr>
          <p:grpSp>
            <p:nvGrpSpPr>
              <p:cNvPr id="4516" name="Google Shape;4516;p328"/>
              <p:cNvGrpSpPr/>
              <p:nvPr/>
            </p:nvGrpSpPr>
            <p:grpSpPr>
              <a:xfrm>
                <a:off x="546822" y="-2736866"/>
                <a:ext cx="95250" cy="524161"/>
                <a:chOff x="546822" y="-2736866"/>
                <a:chExt cx="95250" cy="524161"/>
              </a:xfrm>
            </p:grpSpPr>
            <p:sp>
              <p:nvSpPr>
                <p:cNvPr id="4517" name="Google Shape;4517;p328"/>
                <p:cNvSpPr/>
                <p:nvPr/>
              </p:nvSpPr>
              <p:spPr>
                <a:xfrm>
                  <a:off x="546822" y="-2736866"/>
                  <a:ext cx="95250" cy="523875"/>
                </a:xfrm>
                <a:custGeom>
                  <a:rect b="b" l="l" r="r" t="t"/>
                  <a:pathLst>
                    <a:path extrusionOk="0" h="523875" w="95250">
                      <a:moveTo>
                        <a:pt x="104108" y="525304"/>
                      </a:moveTo>
                      <a:lnTo>
                        <a:pt x="0" y="525304"/>
                      </a:lnTo>
                      <a:lnTo>
                        <a:pt x="0" y="512445"/>
                      </a:lnTo>
                      <a:lnTo>
                        <a:pt x="104108" y="512445"/>
                      </a:lnTo>
                      <a:lnTo>
                        <a:pt x="104108" y="525304"/>
                      </a:lnTo>
                      <a:close/>
                      <a:moveTo>
                        <a:pt x="104108" y="499682"/>
                      </a:moveTo>
                      <a:lnTo>
                        <a:pt x="0" y="499682"/>
                      </a:lnTo>
                      <a:lnTo>
                        <a:pt x="0" y="486823"/>
                      </a:lnTo>
                      <a:lnTo>
                        <a:pt x="104108" y="486823"/>
                      </a:lnTo>
                      <a:lnTo>
                        <a:pt x="104108" y="499682"/>
                      </a:lnTo>
                      <a:close/>
                      <a:moveTo>
                        <a:pt x="104108" y="474059"/>
                      </a:moveTo>
                      <a:lnTo>
                        <a:pt x="0" y="474059"/>
                      </a:lnTo>
                      <a:lnTo>
                        <a:pt x="0" y="461201"/>
                      </a:lnTo>
                      <a:lnTo>
                        <a:pt x="104108" y="461201"/>
                      </a:lnTo>
                      <a:lnTo>
                        <a:pt x="104108" y="474059"/>
                      </a:lnTo>
                      <a:close/>
                      <a:moveTo>
                        <a:pt x="104108" y="448437"/>
                      </a:moveTo>
                      <a:lnTo>
                        <a:pt x="0" y="448437"/>
                      </a:lnTo>
                      <a:lnTo>
                        <a:pt x="0" y="435578"/>
                      </a:lnTo>
                      <a:lnTo>
                        <a:pt x="104108" y="435578"/>
                      </a:lnTo>
                      <a:lnTo>
                        <a:pt x="104108" y="448437"/>
                      </a:lnTo>
                      <a:close/>
                      <a:moveTo>
                        <a:pt x="104108" y="422815"/>
                      </a:moveTo>
                      <a:lnTo>
                        <a:pt x="0" y="422815"/>
                      </a:lnTo>
                      <a:lnTo>
                        <a:pt x="0" y="409956"/>
                      </a:lnTo>
                      <a:lnTo>
                        <a:pt x="104108" y="409956"/>
                      </a:lnTo>
                      <a:lnTo>
                        <a:pt x="104108" y="422815"/>
                      </a:lnTo>
                      <a:close/>
                      <a:moveTo>
                        <a:pt x="104108" y="397193"/>
                      </a:moveTo>
                      <a:lnTo>
                        <a:pt x="0" y="397193"/>
                      </a:lnTo>
                      <a:lnTo>
                        <a:pt x="0" y="384334"/>
                      </a:lnTo>
                      <a:lnTo>
                        <a:pt x="104108" y="384334"/>
                      </a:lnTo>
                      <a:lnTo>
                        <a:pt x="104108" y="397193"/>
                      </a:lnTo>
                      <a:close/>
                      <a:moveTo>
                        <a:pt x="104108" y="371570"/>
                      </a:moveTo>
                      <a:lnTo>
                        <a:pt x="0" y="371570"/>
                      </a:lnTo>
                      <a:lnTo>
                        <a:pt x="0" y="358712"/>
                      </a:lnTo>
                      <a:lnTo>
                        <a:pt x="104108" y="358712"/>
                      </a:lnTo>
                      <a:lnTo>
                        <a:pt x="104108" y="371570"/>
                      </a:lnTo>
                      <a:close/>
                      <a:moveTo>
                        <a:pt x="104108" y="345948"/>
                      </a:moveTo>
                      <a:lnTo>
                        <a:pt x="0" y="345948"/>
                      </a:lnTo>
                      <a:lnTo>
                        <a:pt x="0" y="333089"/>
                      </a:lnTo>
                      <a:lnTo>
                        <a:pt x="104108" y="333089"/>
                      </a:lnTo>
                      <a:lnTo>
                        <a:pt x="104108" y="345948"/>
                      </a:lnTo>
                      <a:close/>
                      <a:moveTo>
                        <a:pt x="104108" y="320326"/>
                      </a:moveTo>
                      <a:lnTo>
                        <a:pt x="0" y="320326"/>
                      </a:lnTo>
                      <a:lnTo>
                        <a:pt x="0" y="307467"/>
                      </a:lnTo>
                      <a:lnTo>
                        <a:pt x="104108" y="307467"/>
                      </a:lnTo>
                      <a:lnTo>
                        <a:pt x="104108" y="320326"/>
                      </a:lnTo>
                      <a:close/>
                      <a:moveTo>
                        <a:pt x="104108" y="294704"/>
                      </a:moveTo>
                      <a:lnTo>
                        <a:pt x="0" y="294704"/>
                      </a:lnTo>
                      <a:lnTo>
                        <a:pt x="0" y="281845"/>
                      </a:lnTo>
                      <a:lnTo>
                        <a:pt x="104108" y="281845"/>
                      </a:lnTo>
                      <a:lnTo>
                        <a:pt x="104108" y="294704"/>
                      </a:lnTo>
                      <a:close/>
                      <a:moveTo>
                        <a:pt x="104108" y="269081"/>
                      </a:moveTo>
                      <a:lnTo>
                        <a:pt x="0" y="269081"/>
                      </a:lnTo>
                      <a:lnTo>
                        <a:pt x="0" y="256223"/>
                      </a:lnTo>
                      <a:lnTo>
                        <a:pt x="104108" y="256223"/>
                      </a:lnTo>
                      <a:lnTo>
                        <a:pt x="104108" y="269081"/>
                      </a:lnTo>
                      <a:close/>
                      <a:moveTo>
                        <a:pt x="104108" y="243459"/>
                      </a:moveTo>
                      <a:lnTo>
                        <a:pt x="0" y="243459"/>
                      </a:lnTo>
                      <a:lnTo>
                        <a:pt x="0" y="230600"/>
                      </a:lnTo>
                      <a:lnTo>
                        <a:pt x="104108" y="230600"/>
                      </a:lnTo>
                      <a:lnTo>
                        <a:pt x="104108" y="243459"/>
                      </a:lnTo>
                      <a:close/>
                      <a:moveTo>
                        <a:pt x="104108" y="217837"/>
                      </a:moveTo>
                      <a:lnTo>
                        <a:pt x="0" y="217837"/>
                      </a:lnTo>
                      <a:lnTo>
                        <a:pt x="0" y="204978"/>
                      </a:lnTo>
                      <a:lnTo>
                        <a:pt x="104108" y="204978"/>
                      </a:lnTo>
                      <a:lnTo>
                        <a:pt x="104108" y="217837"/>
                      </a:lnTo>
                      <a:close/>
                      <a:moveTo>
                        <a:pt x="104108" y="192215"/>
                      </a:moveTo>
                      <a:lnTo>
                        <a:pt x="0" y="192215"/>
                      </a:lnTo>
                      <a:lnTo>
                        <a:pt x="0" y="179356"/>
                      </a:lnTo>
                      <a:lnTo>
                        <a:pt x="104108" y="179356"/>
                      </a:lnTo>
                      <a:lnTo>
                        <a:pt x="104108" y="192215"/>
                      </a:lnTo>
                      <a:close/>
                      <a:moveTo>
                        <a:pt x="104108" y="166592"/>
                      </a:moveTo>
                      <a:lnTo>
                        <a:pt x="0" y="166592"/>
                      </a:lnTo>
                      <a:lnTo>
                        <a:pt x="0" y="153734"/>
                      </a:lnTo>
                      <a:lnTo>
                        <a:pt x="104108" y="153734"/>
                      </a:lnTo>
                      <a:lnTo>
                        <a:pt x="104108" y="166592"/>
                      </a:lnTo>
                      <a:close/>
                      <a:moveTo>
                        <a:pt x="104108" y="140970"/>
                      </a:moveTo>
                      <a:lnTo>
                        <a:pt x="0" y="140970"/>
                      </a:lnTo>
                      <a:lnTo>
                        <a:pt x="0" y="128111"/>
                      </a:lnTo>
                      <a:lnTo>
                        <a:pt x="104108" y="128111"/>
                      </a:lnTo>
                      <a:lnTo>
                        <a:pt x="104108" y="140970"/>
                      </a:lnTo>
                      <a:close/>
                      <a:moveTo>
                        <a:pt x="104108" y="115348"/>
                      </a:moveTo>
                      <a:lnTo>
                        <a:pt x="0" y="115348"/>
                      </a:lnTo>
                      <a:lnTo>
                        <a:pt x="0" y="102489"/>
                      </a:lnTo>
                      <a:lnTo>
                        <a:pt x="104108" y="102489"/>
                      </a:lnTo>
                      <a:lnTo>
                        <a:pt x="104108" y="115348"/>
                      </a:lnTo>
                      <a:close/>
                      <a:moveTo>
                        <a:pt x="104108" y="89726"/>
                      </a:moveTo>
                      <a:lnTo>
                        <a:pt x="0" y="89726"/>
                      </a:lnTo>
                      <a:lnTo>
                        <a:pt x="0" y="76867"/>
                      </a:lnTo>
                      <a:lnTo>
                        <a:pt x="104108" y="76867"/>
                      </a:lnTo>
                      <a:lnTo>
                        <a:pt x="104108" y="89726"/>
                      </a:lnTo>
                      <a:close/>
                      <a:moveTo>
                        <a:pt x="104108" y="64103"/>
                      </a:moveTo>
                      <a:lnTo>
                        <a:pt x="0" y="64103"/>
                      </a:lnTo>
                      <a:lnTo>
                        <a:pt x="0" y="51245"/>
                      </a:lnTo>
                      <a:lnTo>
                        <a:pt x="104108" y="51245"/>
                      </a:lnTo>
                      <a:lnTo>
                        <a:pt x="104108" y="64103"/>
                      </a:lnTo>
                      <a:close/>
                      <a:moveTo>
                        <a:pt x="104108" y="38481"/>
                      </a:moveTo>
                      <a:lnTo>
                        <a:pt x="0" y="38481"/>
                      </a:lnTo>
                      <a:lnTo>
                        <a:pt x="0" y="25622"/>
                      </a:lnTo>
                      <a:lnTo>
                        <a:pt x="104108" y="25622"/>
                      </a:lnTo>
                      <a:lnTo>
                        <a:pt x="104108" y="38481"/>
                      </a:lnTo>
                      <a:close/>
                      <a:moveTo>
                        <a:pt x="104108" y="12859"/>
                      </a:moveTo>
                      <a:lnTo>
                        <a:pt x="0" y="12859"/>
                      </a:lnTo>
                      <a:lnTo>
                        <a:pt x="0" y="0"/>
                      </a:lnTo>
                      <a:lnTo>
                        <a:pt x="104108" y="0"/>
                      </a:lnTo>
                      <a:lnTo>
                        <a:pt x="104108" y="12859"/>
                      </a:ln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18" name="Google Shape;4518;p328"/>
                <p:cNvSpPr/>
                <p:nvPr/>
              </p:nvSpPr>
              <p:spPr>
                <a:xfrm>
                  <a:off x="546822" y="-2736580"/>
                  <a:ext cx="95250" cy="523875"/>
                </a:xfrm>
                <a:custGeom>
                  <a:rect b="b" l="l" r="r" t="t"/>
                  <a:pathLst>
                    <a:path extrusionOk="0" h="523875" w="95250">
                      <a:moveTo>
                        <a:pt x="104108" y="525304"/>
                      </a:moveTo>
                      <a:lnTo>
                        <a:pt x="0" y="525304"/>
                      </a:lnTo>
                      <a:lnTo>
                        <a:pt x="0" y="512445"/>
                      </a:lnTo>
                      <a:lnTo>
                        <a:pt x="104108" y="512445"/>
                      </a:lnTo>
                      <a:lnTo>
                        <a:pt x="104108" y="525304"/>
                      </a:lnTo>
                      <a:close/>
                      <a:moveTo>
                        <a:pt x="104108" y="499682"/>
                      </a:moveTo>
                      <a:lnTo>
                        <a:pt x="0" y="499682"/>
                      </a:lnTo>
                      <a:lnTo>
                        <a:pt x="0" y="486823"/>
                      </a:lnTo>
                      <a:lnTo>
                        <a:pt x="104108" y="486823"/>
                      </a:lnTo>
                      <a:lnTo>
                        <a:pt x="104108" y="499682"/>
                      </a:lnTo>
                      <a:close/>
                      <a:moveTo>
                        <a:pt x="104108" y="474059"/>
                      </a:moveTo>
                      <a:lnTo>
                        <a:pt x="0" y="474059"/>
                      </a:lnTo>
                      <a:lnTo>
                        <a:pt x="0" y="461201"/>
                      </a:lnTo>
                      <a:lnTo>
                        <a:pt x="104108" y="461201"/>
                      </a:lnTo>
                      <a:lnTo>
                        <a:pt x="104108" y="474059"/>
                      </a:lnTo>
                      <a:close/>
                      <a:moveTo>
                        <a:pt x="104108" y="448437"/>
                      </a:moveTo>
                      <a:lnTo>
                        <a:pt x="0" y="448437"/>
                      </a:lnTo>
                      <a:lnTo>
                        <a:pt x="0" y="435578"/>
                      </a:lnTo>
                      <a:lnTo>
                        <a:pt x="104108" y="435578"/>
                      </a:lnTo>
                      <a:lnTo>
                        <a:pt x="104108" y="448437"/>
                      </a:lnTo>
                      <a:close/>
                      <a:moveTo>
                        <a:pt x="104108" y="422815"/>
                      </a:moveTo>
                      <a:lnTo>
                        <a:pt x="0" y="422815"/>
                      </a:lnTo>
                      <a:lnTo>
                        <a:pt x="0" y="409956"/>
                      </a:lnTo>
                      <a:lnTo>
                        <a:pt x="104108" y="409956"/>
                      </a:lnTo>
                      <a:lnTo>
                        <a:pt x="104108" y="422815"/>
                      </a:lnTo>
                      <a:close/>
                      <a:moveTo>
                        <a:pt x="104108" y="397193"/>
                      </a:moveTo>
                      <a:lnTo>
                        <a:pt x="0" y="397193"/>
                      </a:lnTo>
                      <a:lnTo>
                        <a:pt x="0" y="384334"/>
                      </a:lnTo>
                      <a:lnTo>
                        <a:pt x="104108" y="384334"/>
                      </a:lnTo>
                      <a:lnTo>
                        <a:pt x="104108" y="397193"/>
                      </a:lnTo>
                      <a:close/>
                      <a:moveTo>
                        <a:pt x="104108" y="371570"/>
                      </a:moveTo>
                      <a:lnTo>
                        <a:pt x="0" y="371570"/>
                      </a:lnTo>
                      <a:lnTo>
                        <a:pt x="0" y="358712"/>
                      </a:lnTo>
                      <a:lnTo>
                        <a:pt x="104108" y="358712"/>
                      </a:lnTo>
                      <a:lnTo>
                        <a:pt x="104108" y="371570"/>
                      </a:lnTo>
                      <a:close/>
                      <a:moveTo>
                        <a:pt x="104108" y="345948"/>
                      </a:moveTo>
                      <a:lnTo>
                        <a:pt x="0" y="345948"/>
                      </a:lnTo>
                      <a:lnTo>
                        <a:pt x="0" y="333089"/>
                      </a:lnTo>
                      <a:lnTo>
                        <a:pt x="104108" y="333089"/>
                      </a:lnTo>
                      <a:lnTo>
                        <a:pt x="104108" y="345948"/>
                      </a:lnTo>
                      <a:close/>
                      <a:moveTo>
                        <a:pt x="104108" y="320326"/>
                      </a:moveTo>
                      <a:lnTo>
                        <a:pt x="0" y="320326"/>
                      </a:lnTo>
                      <a:lnTo>
                        <a:pt x="0" y="307467"/>
                      </a:lnTo>
                      <a:lnTo>
                        <a:pt x="104108" y="307467"/>
                      </a:lnTo>
                      <a:lnTo>
                        <a:pt x="104108" y="320326"/>
                      </a:lnTo>
                      <a:close/>
                      <a:moveTo>
                        <a:pt x="104108" y="294704"/>
                      </a:moveTo>
                      <a:lnTo>
                        <a:pt x="0" y="294704"/>
                      </a:lnTo>
                      <a:lnTo>
                        <a:pt x="0" y="281845"/>
                      </a:lnTo>
                      <a:lnTo>
                        <a:pt x="104108" y="281845"/>
                      </a:lnTo>
                      <a:lnTo>
                        <a:pt x="104108" y="294704"/>
                      </a:lnTo>
                      <a:close/>
                      <a:moveTo>
                        <a:pt x="104108" y="269081"/>
                      </a:moveTo>
                      <a:lnTo>
                        <a:pt x="0" y="269081"/>
                      </a:lnTo>
                      <a:lnTo>
                        <a:pt x="0" y="256223"/>
                      </a:lnTo>
                      <a:lnTo>
                        <a:pt x="104108" y="256223"/>
                      </a:lnTo>
                      <a:lnTo>
                        <a:pt x="104108" y="269081"/>
                      </a:lnTo>
                      <a:close/>
                      <a:moveTo>
                        <a:pt x="104108" y="243459"/>
                      </a:moveTo>
                      <a:lnTo>
                        <a:pt x="0" y="243459"/>
                      </a:lnTo>
                      <a:lnTo>
                        <a:pt x="0" y="230600"/>
                      </a:lnTo>
                      <a:lnTo>
                        <a:pt x="104108" y="230600"/>
                      </a:lnTo>
                      <a:lnTo>
                        <a:pt x="104108" y="243459"/>
                      </a:lnTo>
                      <a:close/>
                      <a:moveTo>
                        <a:pt x="104108" y="217837"/>
                      </a:moveTo>
                      <a:lnTo>
                        <a:pt x="0" y="217837"/>
                      </a:lnTo>
                      <a:lnTo>
                        <a:pt x="0" y="204978"/>
                      </a:lnTo>
                      <a:lnTo>
                        <a:pt x="104108" y="204978"/>
                      </a:lnTo>
                      <a:lnTo>
                        <a:pt x="104108" y="217837"/>
                      </a:lnTo>
                      <a:close/>
                      <a:moveTo>
                        <a:pt x="104108" y="192215"/>
                      </a:moveTo>
                      <a:lnTo>
                        <a:pt x="0" y="192215"/>
                      </a:lnTo>
                      <a:lnTo>
                        <a:pt x="0" y="179356"/>
                      </a:lnTo>
                      <a:lnTo>
                        <a:pt x="104108" y="179356"/>
                      </a:lnTo>
                      <a:lnTo>
                        <a:pt x="104108" y="192215"/>
                      </a:lnTo>
                      <a:close/>
                      <a:moveTo>
                        <a:pt x="104108" y="166592"/>
                      </a:moveTo>
                      <a:lnTo>
                        <a:pt x="0" y="166592"/>
                      </a:lnTo>
                      <a:lnTo>
                        <a:pt x="0" y="153734"/>
                      </a:lnTo>
                      <a:lnTo>
                        <a:pt x="104108" y="153734"/>
                      </a:lnTo>
                      <a:lnTo>
                        <a:pt x="104108" y="166592"/>
                      </a:lnTo>
                      <a:close/>
                      <a:moveTo>
                        <a:pt x="104108" y="140970"/>
                      </a:moveTo>
                      <a:lnTo>
                        <a:pt x="0" y="140970"/>
                      </a:lnTo>
                      <a:lnTo>
                        <a:pt x="0" y="128111"/>
                      </a:lnTo>
                      <a:lnTo>
                        <a:pt x="104108" y="128111"/>
                      </a:lnTo>
                      <a:lnTo>
                        <a:pt x="104108" y="140970"/>
                      </a:lnTo>
                      <a:close/>
                      <a:moveTo>
                        <a:pt x="104108" y="115348"/>
                      </a:moveTo>
                      <a:lnTo>
                        <a:pt x="0" y="115348"/>
                      </a:lnTo>
                      <a:lnTo>
                        <a:pt x="0" y="102489"/>
                      </a:lnTo>
                      <a:lnTo>
                        <a:pt x="104108" y="102489"/>
                      </a:lnTo>
                      <a:lnTo>
                        <a:pt x="104108" y="115348"/>
                      </a:lnTo>
                      <a:close/>
                      <a:moveTo>
                        <a:pt x="104108" y="89726"/>
                      </a:moveTo>
                      <a:lnTo>
                        <a:pt x="0" y="89726"/>
                      </a:lnTo>
                      <a:lnTo>
                        <a:pt x="0" y="76867"/>
                      </a:lnTo>
                      <a:lnTo>
                        <a:pt x="104108" y="76867"/>
                      </a:lnTo>
                      <a:lnTo>
                        <a:pt x="104108" y="89726"/>
                      </a:lnTo>
                      <a:close/>
                      <a:moveTo>
                        <a:pt x="104108" y="64103"/>
                      </a:moveTo>
                      <a:lnTo>
                        <a:pt x="0" y="64103"/>
                      </a:lnTo>
                      <a:lnTo>
                        <a:pt x="0" y="51245"/>
                      </a:lnTo>
                      <a:lnTo>
                        <a:pt x="104108" y="51245"/>
                      </a:lnTo>
                      <a:lnTo>
                        <a:pt x="104108" y="64103"/>
                      </a:lnTo>
                      <a:close/>
                      <a:moveTo>
                        <a:pt x="104108" y="38481"/>
                      </a:moveTo>
                      <a:lnTo>
                        <a:pt x="0" y="38481"/>
                      </a:lnTo>
                      <a:lnTo>
                        <a:pt x="0" y="25622"/>
                      </a:lnTo>
                      <a:lnTo>
                        <a:pt x="104108" y="25622"/>
                      </a:lnTo>
                      <a:lnTo>
                        <a:pt x="104108" y="38481"/>
                      </a:lnTo>
                      <a:close/>
                      <a:moveTo>
                        <a:pt x="104108" y="12859"/>
                      </a:moveTo>
                      <a:lnTo>
                        <a:pt x="0" y="12859"/>
                      </a:lnTo>
                      <a:lnTo>
                        <a:pt x="0" y="0"/>
                      </a:lnTo>
                      <a:lnTo>
                        <a:pt x="104108" y="0"/>
                      </a:lnTo>
                      <a:lnTo>
                        <a:pt x="104108" y="12859"/>
                      </a:ln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4519" name="Google Shape;4519;p328"/>
              <p:cNvGrpSpPr/>
              <p:nvPr/>
            </p:nvGrpSpPr>
            <p:grpSpPr>
              <a:xfrm>
                <a:off x="766183" y="-2869930"/>
                <a:ext cx="95250" cy="657225"/>
                <a:chOff x="766183" y="-2869930"/>
                <a:chExt cx="95250" cy="657225"/>
              </a:xfrm>
            </p:grpSpPr>
            <p:sp>
              <p:nvSpPr>
                <p:cNvPr id="4520" name="Google Shape;4520;p328"/>
                <p:cNvSpPr/>
                <p:nvPr/>
              </p:nvSpPr>
              <p:spPr>
                <a:xfrm>
                  <a:off x="766183" y="-2869930"/>
                  <a:ext cx="95250" cy="657225"/>
                </a:xfrm>
                <a:custGeom>
                  <a:rect b="b" l="l" r="r" t="t"/>
                  <a:pathLst>
                    <a:path extrusionOk="0" h="657225" w="95250">
                      <a:moveTo>
                        <a:pt x="104108" y="658273"/>
                      </a:moveTo>
                      <a:lnTo>
                        <a:pt x="0" y="658273"/>
                      </a:lnTo>
                      <a:lnTo>
                        <a:pt x="0" y="645319"/>
                      </a:lnTo>
                      <a:lnTo>
                        <a:pt x="104108" y="645319"/>
                      </a:lnTo>
                      <a:lnTo>
                        <a:pt x="104108" y="658273"/>
                      </a:lnTo>
                      <a:close/>
                      <a:moveTo>
                        <a:pt x="104108" y="632460"/>
                      </a:moveTo>
                      <a:lnTo>
                        <a:pt x="0" y="632460"/>
                      </a:lnTo>
                      <a:lnTo>
                        <a:pt x="0" y="619506"/>
                      </a:lnTo>
                      <a:lnTo>
                        <a:pt x="104108" y="619506"/>
                      </a:lnTo>
                      <a:lnTo>
                        <a:pt x="104108" y="632460"/>
                      </a:lnTo>
                      <a:close/>
                      <a:moveTo>
                        <a:pt x="104108" y="606647"/>
                      </a:moveTo>
                      <a:lnTo>
                        <a:pt x="0" y="606647"/>
                      </a:lnTo>
                      <a:lnTo>
                        <a:pt x="0" y="593693"/>
                      </a:lnTo>
                      <a:lnTo>
                        <a:pt x="104108" y="593693"/>
                      </a:lnTo>
                      <a:lnTo>
                        <a:pt x="104108" y="606647"/>
                      </a:lnTo>
                      <a:close/>
                      <a:moveTo>
                        <a:pt x="104108" y="580835"/>
                      </a:moveTo>
                      <a:lnTo>
                        <a:pt x="0" y="580835"/>
                      </a:lnTo>
                      <a:lnTo>
                        <a:pt x="0" y="567881"/>
                      </a:lnTo>
                      <a:lnTo>
                        <a:pt x="104108" y="567881"/>
                      </a:lnTo>
                      <a:lnTo>
                        <a:pt x="104108" y="580835"/>
                      </a:lnTo>
                      <a:close/>
                      <a:moveTo>
                        <a:pt x="104108" y="555022"/>
                      </a:moveTo>
                      <a:lnTo>
                        <a:pt x="0" y="555022"/>
                      </a:lnTo>
                      <a:lnTo>
                        <a:pt x="0" y="542068"/>
                      </a:lnTo>
                      <a:lnTo>
                        <a:pt x="104108" y="542068"/>
                      </a:lnTo>
                      <a:lnTo>
                        <a:pt x="104108" y="555022"/>
                      </a:lnTo>
                      <a:close/>
                      <a:moveTo>
                        <a:pt x="104108" y="529209"/>
                      </a:moveTo>
                      <a:lnTo>
                        <a:pt x="0" y="529209"/>
                      </a:lnTo>
                      <a:lnTo>
                        <a:pt x="0" y="516255"/>
                      </a:lnTo>
                      <a:lnTo>
                        <a:pt x="104108" y="516255"/>
                      </a:lnTo>
                      <a:lnTo>
                        <a:pt x="104108" y="529209"/>
                      </a:lnTo>
                      <a:close/>
                      <a:moveTo>
                        <a:pt x="104108" y="503396"/>
                      </a:moveTo>
                      <a:lnTo>
                        <a:pt x="0" y="503396"/>
                      </a:lnTo>
                      <a:lnTo>
                        <a:pt x="0" y="490442"/>
                      </a:lnTo>
                      <a:lnTo>
                        <a:pt x="104108" y="490442"/>
                      </a:lnTo>
                      <a:lnTo>
                        <a:pt x="104108" y="503396"/>
                      </a:lnTo>
                      <a:close/>
                      <a:moveTo>
                        <a:pt x="104108" y="477584"/>
                      </a:moveTo>
                      <a:lnTo>
                        <a:pt x="0" y="477584"/>
                      </a:lnTo>
                      <a:lnTo>
                        <a:pt x="0" y="464630"/>
                      </a:lnTo>
                      <a:lnTo>
                        <a:pt x="104108" y="464630"/>
                      </a:lnTo>
                      <a:lnTo>
                        <a:pt x="104108" y="477584"/>
                      </a:lnTo>
                      <a:close/>
                      <a:moveTo>
                        <a:pt x="104108" y="451771"/>
                      </a:moveTo>
                      <a:lnTo>
                        <a:pt x="0" y="451771"/>
                      </a:lnTo>
                      <a:lnTo>
                        <a:pt x="0" y="438817"/>
                      </a:lnTo>
                      <a:lnTo>
                        <a:pt x="104108" y="438817"/>
                      </a:lnTo>
                      <a:lnTo>
                        <a:pt x="104108" y="451771"/>
                      </a:lnTo>
                      <a:close/>
                      <a:moveTo>
                        <a:pt x="104108" y="425958"/>
                      </a:moveTo>
                      <a:lnTo>
                        <a:pt x="0" y="425958"/>
                      </a:lnTo>
                      <a:lnTo>
                        <a:pt x="0" y="413004"/>
                      </a:lnTo>
                      <a:lnTo>
                        <a:pt x="104108" y="413004"/>
                      </a:lnTo>
                      <a:lnTo>
                        <a:pt x="104108" y="425958"/>
                      </a:lnTo>
                      <a:close/>
                      <a:moveTo>
                        <a:pt x="104108" y="400145"/>
                      </a:moveTo>
                      <a:lnTo>
                        <a:pt x="0" y="400145"/>
                      </a:lnTo>
                      <a:lnTo>
                        <a:pt x="0" y="387191"/>
                      </a:lnTo>
                      <a:lnTo>
                        <a:pt x="104108" y="387191"/>
                      </a:lnTo>
                      <a:lnTo>
                        <a:pt x="104108" y="400145"/>
                      </a:lnTo>
                      <a:close/>
                      <a:moveTo>
                        <a:pt x="104108" y="374333"/>
                      </a:moveTo>
                      <a:lnTo>
                        <a:pt x="0" y="374333"/>
                      </a:lnTo>
                      <a:lnTo>
                        <a:pt x="0" y="361379"/>
                      </a:lnTo>
                      <a:lnTo>
                        <a:pt x="104108" y="361379"/>
                      </a:lnTo>
                      <a:lnTo>
                        <a:pt x="104108" y="374333"/>
                      </a:lnTo>
                      <a:close/>
                      <a:moveTo>
                        <a:pt x="104108" y="348520"/>
                      </a:moveTo>
                      <a:lnTo>
                        <a:pt x="0" y="348520"/>
                      </a:lnTo>
                      <a:lnTo>
                        <a:pt x="0" y="335566"/>
                      </a:lnTo>
                      <a:lnTo>
                        <a:pt x="104108" y="335566"/>
                      </a:lnTo>
                      <a:lnTo>
                        <a:pt x="104108" y="348520"/>
                      </a:lnTo>
                      <a:close/>
                      <a:moveTo>
                        <a:pt x="104108" y="322707"/>
                      </a:moveTo>
                      <a:lnTo>
                        <a:pt x="0" y="322707"/>
                      </a:lnTo>
                      <a:lnTo>
                        <a:pt x="0" y="309753"/>
                      </a:lnTo>
                      <a:lnTo>
                        <a:pt x="104108" y="309753"/>
                      </a:lnTo>
                      <a:lnTo>
                        <a:pt x="104108" y="322707"/>
                      </a:lnTo>
                      <a:close/>
                      <a:moveTo>
                        <a:pt x="104108" y="296894"/>
                      </a:moveTo>
                      <a:lnTo>
                        <a:pt x="0" y="296894"/>
                      </a:lnTo>
                      <a:lnTo>
                        <a:pt x="0" y="283940"/>
                      </a:lnTo>
                      <a:lnTo>
                        <a:pt x="104108" y="283940"/>
                      </a:lnTo>
                      <a:lnTo>
                        <a:pt x="104108" y="296894"/>
                      </a:lnTo>
                      <a:close/>
                      <a:moveTo>
                        <a:pt x="104108" y="271082"/>
                      </a:moveTo>
                      <a:lnTo>
                        <a:pt x="0" y="271082"/>
                      </a:lnTo>
                      <a:lnTo>
                        <a:pt x="0" y="258128"/>
                      </a:lnTo>
                      <a:lnTo>
                        <a:pt x="104108" y="258128"/>
                      </a:lnTo>
                      <a:lnTo>
                        <a:pt x="104108" y="271082"/>
                      </a:lnTo>
                      <a:close/>
                      <a:moveTo>
                        <a:pt x="104108" y="245269"/>
                      </a:moveTo>
                      <a:lnTo>
                        <a:pt x="0" y="245269"/>
                      </a:lnTo>
                      <a:lnTo>
                        <a:pt x="0" y="232315"/>
                      </a:lnTo>
                      <a:lnTo>
                        <a:pt x="104108" y="232315"/>
                      </a:lnTo>
                      <a:lnTo>
                        <a:pt x="104108" y="245269"/>
                      </a:lnTo>
                      <a:close/>
                      <a:moveTo>
                        <a:pt x="104108" y="219456"/>
                      </a:moveTo>
                      <a:lnTo>
                        <a:pt x="0" y="219456"/>
                      </a:lnTo>
                      <a:lnTo>
                        <a:pt x="0" y="206502"/>
                      </a:lnTo>
                      <a:lnTo>
                        <a:pt x="104108" y="206502"/>
                      </a:lnTo>
                      <a:lnTo>
                        <a:pt x="104108" y="219456"/>
                      </a:lnTo>
                      <a:close/>
                      <a:moveTo>
                        <a:pt x="104108" y="193643"/>
                      </a:moveTo>
                      <a:lnTo>
                        <a:pt x="0" y="193643"/>
                      </a:lnTo>
                      <a:lnTo>
                        <a:pt x="0" y="180689"/>
                      </a:lnTo>
                      <a:lnTo>
                        <a:pt x="104108" y="180689"/>
                      </a:lnTo>
                      <a:lnTo>
                        <a:pt x="104108" y="193643"/>
                      </a:lnTo>
                      <a:close/>
                      <a:moveTo>
                        <a:pt x="104108" y="167831"/>
                      </a:moveTo>
                      <a:lnTo>
                        <a:pt x="0" y="167831"/>
                      </a:lnTo>
                      <a:lnTo>
                        <a:pt x="0" y="154877"/>
                      </a:lnTo>
                      <a:lnTo>
                        <a:pt x="104108" y="154877"/>
                      </a:lnTo>
                      <a:lnTo>
                        <a:pt x="104108" y="167831"/>
                      </a:lnTo>
                      <a:close/>
                      <a:moveTo>
                        <a:pt x="104108" y="142018"/>
                      </a:moveTo>
                      <a:lnTo>
                        <a:pt x="0" y="142018"/>
                      </a:lnTo>
                      <a:lnTo>
                        <a:pt x="0" y="129064"/>
                      </a:lnTo>
                      <a:lnTo>
                        <a:pt x="104108" y="129064"/>
                      </a:lnTo>
                      <a:lnTo>
                        <a:pt x="104108" y="142018"/>
                      </a:lnTo>
                      <a:close/>
                      <a:moveTo>
                        <a:pt x="104108" y="116205"/>
                      </a:moveTo>
                      <a:lnTo>
                        <a:pt x="0" y="116205"/>
                      </a:lnTo>
                      <a:lnTo>
                        <a:pt x="0" y="103251"/>
                      </a:lnTo>
                      <a:lnTo>
                        <a:pt x="104108" y="103251"/>
                      </a:lnTo>
                      <a:lnTo>
                        <a:pt x="104108" y="116205"/>
                      </a:lnTo>
                      <a:close/>
                      <a:moveTo>
                        <a:pt x="104108" y="90392"/>
                      </a:moveTo>
                      <a:lnTo>
                        <a:pt x="0" y="90392"/>
                      </a:lnTo>
                      <a:lnTo>
                        <a:pt x="0" y="77438"/>
                      </a:lnTo>
                      <a:lnTo>
                        <a:pt x="104108" y="77438"/>
                      </a:lnTo>
                      <a:lnTo>
                        <a:pt x="104108" y="90392"/>
                      </a:lnTo>
                      <a:close/>
                      <a:moveTo>
                        <a:pt x="104108" y="64580"/>
                      </a:moveTo>
                      <a:lnTo>
                        <a:pt x="0" y="64580"/>
                      </a:lnTo>
                      <a:lnTo>
                        <a:pt x="0" y="51626"/>
                      </a:lnTo>
                      <a:lnTo>
                        <a:pt x="104108" y="51626"/>
                      </a:lnTo>
                      <a:lnTo>
                        <a:pt x="104108" y="64580"/>
                      </a:lnTo>
                      <a:close/>
                      <a:moveTo>
                        <a:pt x="104108" y="38767"/>
                      </a:moveTo>
                      <a:lnTo>
                        <a:pt x="0" y="38767"/>
                      </a:lnTo>
                      <a:lnTo>
                        <a:pt x="0" y="25813"/>
                      </a:lnTo>
                      <a:lnTo>
                        <a:pt x="104108" y="25813"/>
                      </a:lnTo>
                      <a:lnTo>
                        <a:pt x="104108" y="38767"/>
                      </a:lnTo>
                      <a:close/>
                      <a:moveTo>
                        <a:pt x="104108" y="12954"/>
                      </a:moveTo>
                      <a:lnTo>
                        <a:pt x="0" y="12954"/>
                      </a:lnTo>
                      <a:lnTo>
                        <a:pt x="0" y="0"/>
                      </a:lnTo>
                      <a:lnTo>
                        <a:pt x="104108" y="0"/>
                      </a:lnTo>
                      <a:lnTo>
                        <a:pt x="104108" y="12954"/>
                      </a:ln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21" name="Google Shape;4521;p328"/>
                <p:cNvSpPr/>
                <p:nvPr/>
              </p:nvSpPr>
              <p:spPr>
                <a:xfrm>
                  <a:off x="766183" y="-2869930"/>
                  <a:ext cx="95250" cy="657225"/>
                </a:xfrm>
                <a:custGeom>
                  <a:rect b="b" l="l" r="r" t="t"/>
                  <a:pathLst>
                    <a:path extrusionOk="0" h="657225" w="95250">
                      <a:moveTo>
                        <a:pt x="104108" y="658273"/>
                      </a:moveTo>
                      <a:lnTo>
                        <a:pt x="0" y="658273"/>
                      </a:lnTo>
                      <a:lnTo>
                        <a:pt x="0" y="645319"/>
                      </a:lnTo>
                      <a:lnTo>
                        <a:pt x="104108" y="645319"/>
                      </a:lnTo>
                      <a:lnTo>
                        <a:pt x="104108" y="658273"/>
                      </a:lnTo>
                      <a:close/>
                      <a:moveTo>
                        <a:pt x="104108" y="632460"/>
                      </a:moveTo>
                      <a:lnTo>
                        <a:pt x="0" y="632460"/>
                      </a:lnTo>
                      <a:lnTo>
                        <a:pt x="0" y="619506"/>
                      </a:lnTo>
                      <a:lnTo>
                        <a:pt x="104108" y="619506"/>
                      </a:lnTo>
                      <a:lnTo>
                        <a:pt x="104108" y="632460"/>
                      </a:lnTo>
                      <a:close/>
                      <a:moveTo>
                        <a:pt x="104108" y="606647"/>
                      </a:moveTo>
                      <a:lnTo>
                        <a:pt x="0" y="606647"/>
                      </a:lnTo>
                      <a:lnTo>
                        <a:pt x="0" y="593693"/>
                      </a:lnTo>
                      <a:lnTo>
                        <a:pt x="104108" y="593693"/>
                      </a:lnTo>
                      <a:lnTo>
                        <a:pt x="104108" y="606647"/>
                      </a:lnTo>
                      <a:close/>
                      <a:moveTo>
                        <a:pt x="104108" y="580835"/>
                      </a:moveTo>
                      <a:lnTo>
                        <a:pt x="0" y="580835"/>
                      </a:lnTo>
                      <a:lnTo>
                        <a:pt x="0" y="567881"/>
                      </a:lnTo>
                      <a:lnTo>
                        <a:pt x="104108" y="567881"/>
                      </a:lnTo>
                      <a:lnTo>
                        <a:pt x="104108" y="580835"/>
                      </a:lnTo>
                      <a:close/>
                      <a:moveTo>
                        <a:pt x="104108" y="555022"/>
                      </a:moveTo>
                      <a:lnTo>
                        <a:pt x="0" y="555022"/>
                      </a:lnTo>
                      <a:lnTo>
                        <a:pt x="0" y="542068"/>
                      </a:lnTo>
                      <a:lnTo>
                        <a:pt x="104108" y="542068"/>
                      </a:lnTo>
                      <a:lnTo>
                        <a:pt x="104108" y="555022"/>
                      </a:lnTo>
                      <a:close/>
                      <a:moveTo>
                        <a:pt x="104108" y="529209"/>
                      </a:moveTo>
                      <a:lnTo>
                        <a:pt x="0" y="529209"/>
                      </a:lnTo>
                      <a:lnTo>
                        <a:pt x="0" y="516255"/>
                      </a:lnTo>
                      <a:lnTo>
                        <a:pt x="104108" y="516255"/>
                      </a:lnTo>
                      <a:lnTo>
                        <a:pt x="104108" y="529209"/>
                      </a:lnTo>
                      <a:close/>
                      <a:moveTo>
                        <a:pt x="104108" y="503396"/>
                      </a:moveTo>
                      <a:lnTo>
                        <a:pt x="0" y="503396"/>
                      </a:lnTo>
                      <a:lnTo>
                        <a:pt x="0" y="490442"/>
                      </a:lnTo>
                      <a:lnTo>
                        <a:pt x="104108" y="490442"/>
                      </a:lnTo>
                      <a:lnTo>
                        <a:pt x="104108" y="503396"/>
                      </a:lnTo>
                      <a:close/>
                      <a:moveTo>
                        <a:pt x="104108" y="477584"/>
                      </a:moveTo>
                      <a:lnTo>
                        <a:pt x="0" y="477584"/>
                      </a:lnTo>
                      <a:lnTo>
                        <a:pt x="0" y="464630"/>
                      </a:lnTo>
                      <a:lnTo>
                        <a:pt x="104108" y="464630"/>
                      </a:lnTo>
                      <a:lnTo>
                        <a:pt x="104108" y="477584"/>
                      </a:lnTo>
                      <a:close/>
                      <a:moveTo>
                        <a:pt x="104108" y="451771"/>
                      </a:moveTo>
                      <a:lnTo>
                        <a:pt x="0" y="451771"/>
                      </a:lnTo>
                      <a:lnTo>
                        <a:pt x="0" y="438817"/>
                      </a:lnTo>
                      <a:lnTo>
                        <a:pt x="104108" y="438817"/>
                      </a:lnTo>
                      <a:lnTo>
                        <a:pt x="104108" y="451771"/>
                      </a:lnTo>
                      <a:close/>
                      <a:moveTo>
                        <a:pt x="104108" y="425958"/>
                      </a:moveTo>
                      <a:lnTo>
                        <a:pt x="0" y="425958"/>
                      </a:lnTo>
                      <a:lnTo>
                        <a:pt x="0" y="413004"/>
                      </a:lnTo>
                      <a:lnTo>
                        <a:pt x="104108" y="413004"/>
                      </a:lnTo>
                      <a:lnTo>
                        <a:pt x="104108" y="425958"/>
                      </a:lnTo>
                      <a:close/>
                      <a:moveTo>
                        <a:pt x="104108" y="400145"/>
                      </a:moveTo>
                      <a:lnTo>
                        <a:pt x="0" y="400145"/>
                      </a:lnTo>
                      <a:lnTo>
                        <a:pt x="0" y="387191"/>
                      </a:lnTo>
                      <a:lnTo>
                        <a:pt x="104108" y="387191"/>
                      </a:lnTo>
                      <a:lnTo>
                        <a:pt x="104108" y="400145"/>
                      </a:lnTo>
                      <a:close/>
                      <a:moveTo>
                        <a:pt x="104108" y="374333"/>
                      </a:moveTo>
                      <a:lnTo>
                        <a:pt x="0" y="374333"/>
                      </a:lnTo>
                      <a:lnTo>
                        <a:pt x="0" y="361379"/>
                      </a:lnTo>
                      <a:lnTo>
                        <a:pt x="104108" y="361379"/>
                      </a:lnTo>
                      <a:lnTo>
                        <a:pt x="104108" y="374333"/>
                      </a:lnTo>
                      <a:close/>
                      <a:moveTo>
                        <a:pt x="104108" y="348520"/>
                      </a:moveTo>
                      <a:lnTo>
                        <a:pt x="0" y="348520"/>
                      </a:lnTo>
                      <a:lnTo>
                        <a:pt x="0" y="335566"/>
                      </a:lnTo>
                      <a:lnTo>
                        <a:pt x="104108" y="335566"/>
                      </a:lnTo>
                      <a:lnTo>
                        <a:pt x="104108" y="348520"/>
                      </a:lnTo>
                      <a:close/>
                      <a:moveTo>
                        <a:pt x="104108" y="322707"/>
                      </a:moveTo>
                      <a:lnTo>
                        <a:pt x="0" y="322707"/>
                      </a:lnTo>
                      <a:lnTo>
                        <a:pt x="0" y="309753"/>
                      </a:lnTo>
                      <a:lnTo>
                        <a:pt x="104108" y="309753"/>
                      </a:lnTo>
                      <a:lnTo>
                        <a:pt x="104108" y="322707"/>
                      </a:lnTo>
                      <a:close/>
                      <a:moveTo>
                        <a:pt x="104108" y="296894"/>
                      </a:moveTo>
                      <a:lnTo>
                        <a:pt x="0" y="296894"/>
                      </a:lnTo>
                      <a:lnTo>
                        <a:pt x="0" y="283940"/>
                      </a:lnTo>
                      <a:lnTo>
                        <a:pt x="104108" y="283940"/>
                      </a:lnTo>
                      <a:lnTo>
                        <a:pt x="104108" y="296894"/>
                      </a:lnTo>
                      <a:close/>
                      <a:moveTo>
                        <a:pt x="104108" y="271082"/>
                      </a:moveTo>
                      <a:lnTo>
                        <a:pt x="0" y="271082"/>
                      </a:lnTo>
                      <a:lnTo>
                        <a:pt x="0" y="258128"/>
                      </a:lnTo>
                      <a:lnTo>
                        <a:pt x="104108" y="258128"/>
                      </a:lnTo>
                      <a:lnTo>
                        <a:pt x="104108" y="271082"/>
                      </a:lnTo>
                      <a:close/>
                      <a:moveTo>
                        <a:pt x="104108" y="245269"/>
                      </a:moveTo>
                      <a:lnTo>
                        <a:pt x="0" y="245269"/>
                      </a:lnTo>
                      <a:lnTo>
                        <a:pt x="0" y="232315"/>
                      </a:lnTo>
                      <a:lnTo>
                        <a:pt x="104108" y="232315"/>
                      </a:lnTo>
                      <a:lnTo>
                        <a:pt x="104108" y="245269"/>
                      </a:lnTo>
                      <a:close/>
                      <a:moveTo>
                        <a:pt x="104108" y="219456"/>
                      </a:moveTo>
                      <a:lnTo>
                        <a:pt x="0" y="219456"/>
                      </a:lnTo>
                      <a:lnTo>
                        <a:pt x="0" y="206502"/>
                      </a:lnTo>
                      <a:lnTo>
                        <a:pt x="104108" y="206502"/>
                      </a:lnTo>
                      <a:lnTo>
                        <a:pt x="104108" y="219456"/>
                      </a:lnTo>
                      <a:close/>
                      <a:moveTo>
                        <a:pt x="104108" y="193643"/>
                      </a:moveTo>
                      <a:lnTo>
                        <a:pt x="0" y="193643"/>
                      </a:lnTo>
                      <a:lnTo>
                        <a:pt x="0" y="180689"/>
                      </a:lnTo>
                      <a:lnTo>
                        <a:pt x="104108" y="180689"/>
                      </a:lnTo>
                      <a:lnTo>
                        <a:pt x="104108" y="193643"/>
                      </a:lnTo>
                      <a:close/>
                      <a:moveTo>
                        <a:pt x="104108" y="167831"/>
                      </a:moveTo>
                      <a:lnTo>
                        <a:pt x="0" y="167831"/>
                      </a:lnTo>
                      <a:lnTo>
                        <a:pt x="0" y="154877"/>
                      </a:lnTo>
                      <a:lnTo>
                        <a:pt x="104108" y="154877"/>
                      </a:lnTo>
                      <a:lnTo>
                        <a:pt x="104108" y="167831"/>
                      </a:lnTo>
                      <a:close/>
                      <a:moveTo>
                        <a:pt x="104108" y="142018"/>
                      </a:moveTo>
                      <a:lnTo>
                        <a:pt x="0" y="142018"/>
                      </a:lnTo>
                      <a:lnTo>
                        <a:pt x="0" y="129064"/>
                      </a:lnTo>
                      <a:lnTo>
                        <a:pt x="104108" y="129064"/>
                      </a:lnTo>
                      <a:lnTo>
                        <a:pt x="104108" y="142018"/>
                      </a:lnTo>
                      <a:close/>
                      <a:moveTo>
                        <a:pt x="104108" y="116205"/>
                      </a:moveTo>
                      <a:lnTo>
                        <a:pt x="0" y="116205"/>
                      </a:lnTo>
                      <a:lnTo>
                        <a:pt x="0" y="103251"/>
                      </a:lnTo>
                      <a:lnTo>
                        <a:pt x="104108" y="103251"/>
                      </a:lnTo>
                      <a:lnTo>
                        <a:pt x="104108" y="116205"/>
                      </a:lnTo>
                      <a:close/>
                      <a:moveTo>
                        <a:pt x="104108" y="90392"/>
                      </a:moveTo>
                      <a:lnTo>
                        <a:pt x="0" y="90392"/>
                      </a:lnTo>
                      <a:lnTo>
                        <a:pt x="0" y="77438"/>
                      </a:lnTo>
                      <a:lnTo>
                        <a:pt x="104108" y="77438"/>
                      </a:lnTo>
                      <a:lnTo>
                        <a:pt x="104108" y="90392"/>
                      </a:lnTo>
                      <a:close/>
                      <a:moveTo>
                        <a:pt x="104108" y="64580"/>
                      </a:moveTo>
                      <a:lnTo>
                        <a:pt x="0" y="64580"/>
                      </a:lnTo>
                      <a:lnTo>
                        <a:pt x="0" y="51626"/>
                      </a:lnTo>
                      <a:lnTo>
                        <a:pt x="104108" y="51626"/>
                      </a:lnTo>
                      <a:lnTo>
                        <a:pt x="104108" y="64580"/>
                      </a:lnTo>
                      <a:close/>
                      <a:moveTo>
                        <a:pt x="104108" y="38767"/>
                      </a:moveTo>
                      <a:lnTo>
                        <a:pt x="0" y="38767"/>
                      </a:lnTo>
                      <a:lnTo>
                        <a:pt x="0" y="25813"/>
                      </a:lnTo>
                      <a:lnTo>
                        <a:pt x="104108" y="25813"/>
                      </a:lnTo>
                      <a:lnTo>
                        <a:pt x="104108" y="38767"/>
                      </a:lnTo>
                      <a:close/>
                      <a:moveTo>
                        <a:pt x="104108" y="12954"/>
                      </a:moveTo>
                      <a:lnTo>
                        <a:pt x="0" y="12954"/>
                      </a:lnTo>
                      <a:lnTo>
                        <a:pt x="0" y="0"/>
                      </a:lnTo>
                      <a:lnTo>
                        <a:pt x="104108" y="0"/>
                      </a:lnTo>
                      <a:lnTo>
                        <a:pt x="104108" y="12954"/>
                      </a:ln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4522" name="Google Shape;4522;p328"/>
              <p:cNvGrpSpPr/>
              <p:nvPr/>
            </p:nvGrpSpPr>
            <p:grpSpPr>
              <a:xfrm>
                <a:off x="985543" y="-3050905"/>
                <a:ext cx="95250" cy="838581"/>
                <a:chOff x="985543" y="-3050905"/>
                <a:chExt cx="95250" cy="838581"/>
              </a:xfrm>
            </p:grpSpPr>
            <p:sp>
              <p:nvSpPr>
                <p:cNvPr id="4523" name="Google Shape;4523;p328"/>
                <p:cNvSpPr/>
                <p:nvPr/>
              </p:nvSpPr>
              <p:spPr>
                <a:xfrm>
                  <a:off x="985543" y="-3050524"/>
                  <a:ext cx="95250" cy="838200"/>
                </a:xfrm>
                <a:custGeom>
                  <a:rect b="b" l="l" r="r" t="t"/>
                  <a:pathLst>
                    <a:path extrusionOk="0" h="838200" w="95250">
                      <a:moveTo>
                        <a:pt x="104108" y="838867"/>
                      </a:moveTo>
                      <a:lnTo>
                        <a:pt x="0" y="838867"/>
                      </a:lnTo>
                      <a:lnTo>
                        <a:pt x="0" y="826008"/>
                      </a:lnTo>
                      <a:lnTo>
                        <a:pt x="104108" y="826008"/>
                      </a:lnTo>
                      <a:lnTo>
                        <a:pt x="104108" y="838867"/>
                      </a:lnTo>
                      <a:close/>
                      <a:moveTo>
                        <a:pt x="104108" y="813054"/>
                      </a:moveTo>
                      <a:lnTo>
                        <a:pt x="0" y="813054"/>
                      </a:lnTo>
                      <a:lnTo>
                        <a:pt x="0" y="800195"/>
                      </a:lnTo>
                      <a:lnTo>
                        <a:pt x="104108" y="800195"/>
                      </a:lnTo>
                      <a:lnTo>
                        <a:pt x="104108" y="813054"/>
                      </a:lnTo>
                      <a:close/>
                      <a:moveTo>
                        <a:pt x="104108" y="787241"/>
                      </a:moveTo>
                      <a:lnTo>
                        <a:pt x="0" y="787241"/>
                      </a:lnTo>
                      <a:lnTo>
                        <a:pt x="0" y="774383"/>
                      </a:lnTo>
                      <a:lnTo>
                        <a:pt x="104108" y="774383"/>
                      </a:lnTo>
                      <a:lnTo>
                        <a:pt x="104108" y="787241"/>
                      </a:lnTo>
                      <a:close/>
                      <a:moveTo>
                        <a:pt x="104108" y="761429"/>
                      </a:moveTo>
                      <a:lnTo>
                        <a:pt x="0" y="761429"/>
                      </a:lnTo>
                      <a:lnTo>
                        <a:pt x="0" y="748570"/>
                      </a:lnTo>
                      <a:lnTo>
                        <a:pt x="104108" y="748570"/>
                      </a:lnTo>
                      <a:lnTo>
                        <a:pt x="104108" y="761429"/>
                      </a:lnTo>
                      <a:close/>
                      <a:moveTo>
                        <a:pt x="104108" y="735616"/>
                      </a:moveTo>
                      <a:lnTo>
                        <a:pt x="0" y="735616"/>
                      </a:lnTo>
                      <a:lnTo>
                        <a:pt x="0" y="722757"/>
                      </a:lnTo>
                      <a:lnTo>
                        <a:pt x="104108" y="722757"/>
                      </a:lnTo>
                      <a:lnTo>
                        <a:pt x="104108" y="735616"/>
                      </a:lnTo>
                      <a:close/>
                      <a:moveTo>
                        <a:pt x="104108" y="709803"/>
                      </a:moveTo>
                      <a:lnTo>
                        <a:pt x="0" y="709803"/>
                      </a:lnTo>
                      <a:lnTo>
                        <a:pt x="0" y="696944"/>
                      </a:lnTo>
                      <a:lnTo>
                        <a:pt x="104108" y="696944"/>
                      </a:lnTo>
                      <a:lnTo>
                        <a:pt x="104108" y="709803"/>
                      </a:lnTo>
                      <a:close/>
                      <a:moveTo>
                        <a:pt x="104108" y="683990"/>
                      </a:moveTo>
                      <a:lnTo>
                        <a:pt x="0" y="683990"/>
                      </a:lnTo>
                      <a:lnTo>
                        <a:pt x="0" y="671131"/>
                      </a:lnTo>
                      <a:lnTo>
                        <a:pt x="104108" y="671131"/>
                      </a:lnTo>
                      <a:lnTo>
                        <a:pt x="104108" y="683990"/>
                      </a:lnTo>
                      <a:close/>
                      <a:moveTo>
                        <a:pt x="104108" y="658178"/>
                      </a:moveTo>
                      <a:lnTo>
                        <a:pt x="0" y="658178"/>
                      </a:lnTo>
                      <a:lnTo>
                        <a:pt x="0" y="645319"/>
                      </a:lnTo>
                      <a:lnTo>
                        <a:pt x="104108" y="645319"/>
                      </a:lnTo>
                      <a:lnTo>
                        <a:pt x="104108" y="658178"/>
                      </a:lnTo>
                      <a:close/>
                      <a:moveTo>
                        <a:pt x="104108" y="632365"/>
                      </a:moveTo>
                      <a:lnTo>
                        <a:pt x="0" y="632365"/>
                      </a:lnTo>
                      <a:lnTo>
                        <a:pt x="0" y="619506"/>
                      </a:lnTo>
                      <a:lnTo>
                        <a:pt x="104108" y="619506"/>
                      </a:lnTo>
                      <a:lnTo>
                        <a:pt x="104108" y="632365"/>
                      </a:lnTo>
                      <a:close/>
                      <a:moveTo>
                        <a:pt x="104108" y="606552"/>
                      </a:moveTo>
                      <a:lnTo>
                        <a:pt x="0" y="606552"/>
                      </a:lnTo>
                      <a:lnTo>
                        <a:pt x="0" y="593693"/>
                      </a:lnTo>
                      <a:lnTo>
                        <a:pt x="104108" y="593693"/>
                      </a:lnTo>
                      <a:lnTo>
                        <a:pt x="104108" y="606552"/>
                      </a:lnTo>
                      <a:close/>
                      <a:moveTo>
                        <a:pt x="104108" y="580739"/>
                      </a:moveTo>
                      <a:lnTo>
                        <a:pt x="0" y="580739"/>
                      </a:lnTo>
                      <a:lnTo>
                        <a:pt x="0" y="567880"/>
                      </a:lnTo>
                      <a:lnTo>
                        <a:pt x="104108" y="567880"/>
                      </a:lnTo>
                      <a:lnTo>
                        <a:pt x="104108" y="580739"/>
                      </a:lnTo>
                      <a:close/>
                      <a:moveTo>
                        <a:pt x="104108" y="554926"/>
                      </a:moveTo>
                      <a:lnTo>
                        <a:pt x="0" y="554926"/>
                      </a:lnTo>
                      <a:lnTo>
                        <a:pt x="0" y="542068"/>
                      </a:lnTo>
                      <a:lnTo>
                        <a:pt x="104108" y="542068"/>
                      </a:lnTo>
                      <a:lnTo>
                        <a:pt x="104108" y="554926"/>
                      </a:lnTo>
                      <a:close/>
                      <a:moveTo>
                        <a:pt x="104108" y="529114"/>
                      </a:moveTo>
                      <a:lnTo>
                        <a:pt x="0" y="529114"/>
                      </a:lnTo>
                      <a:lnTo>
                        <a:pt x="0" y="516255"/>
                      </a:lnTo>
                      <a:lnTo>
                        <a:pt x="104108" y="516255"/>
                      </a:lnTo>
                      <a:lnTo>
                        <a:pt x="104108" y="529114"/>
                      </a:lnTo>
                      <a:close/>
                      <a:moveTo>
                        <a:pt x="104108" y="503301"/>
                      </a:moveTo>
                      <a:lnTo>
                        <a:pt x="0" y="503301"/>
                      </a:lnTo>
                      <a:lnTo>
                        <a:pt x="0" y="490442"/>
                      </a:lnTo>
                      <a:lnTo>
                        <a:pt x="104108" y="490442"/>
                      </a:lnTo>
                      <a:lnTo>
                        <a:pt x="104108" y="503301"/>
                      </a:lnTo>
                      <a:close/>
                      <a:moveTo>
                        <a:pt x="104108" y="477488"/>
                      </a:moveTo>
                      <a:lnTo>
                        <a:pt x="0" y="477488"/>
                      </a:lnTo>
                      <a:lnTo>
                        <a:pt x="0" y="464630"/>
                      </a:lnTo>
                      <a:lnTo>
                        <a:pt x="104108" y="464630"/>
                      </a:lnTo>
                      <a:lnTo>
                        <a:pt x="104108" y="477488"/>
                      </a:lnTo>
                      <a:close/>
                      <a:moveTo>
                        <a:pt x="104108" y="451675"/>
                      </a:moveTo>
                      <a:lnTo>
                        <a:pt x="0" y="451675"/>
                      </a:lnTo>
                      <a:lnTo>
                        <a:pt x="0" y="438817"/>
                      </a:lnTo>
                      <a:lnTo>
                        <a:pt x="104108" y="438817"/>
                      </a:lnTo>
                      <a:lnTo>
                        <a:pt x="104108" y="451675"/>
                      </a:lnTo>
                      <a:close/>
                      <a:moveTo>
                        <a:pt x="104108" y="425863"/>
                      </a:moveTo>
                      <a:lnTo>
                        <a:pt x="0" y="425863"/>
                      </a:lnTo>
                      <a:lnTo>
                        <a:pt x="0" y="413004"/>
                      </a:lnTo>
                      <a:lnTo>
                        <a:pt x="104108" y="413004"/>
                      </a:lnTo>
                      <a:lnTo>
                        <a:pt x="104108" y="425863"/>
                      </a:lnTo>
                      <a:close/>
                      <a:moveTo>
                        <a:pt x="104108" y="400050"/>
                      </a:moveTo>
                      <a:lnTo>
                        <a:pt x="0" y="400050"/>
                      </a:lnTo>
                      <a:lnTo>
                        <a:pt x="0" y="387191"/>
                      </a:lnTo>
                      <a:lnTo>
                        <a:pt x="104108" y="387191"/>
                      </a:lnTo>
                      <a:lnTo>
                        <a:pt x="104108" y="400050"/>
                      </a:lnTo>
                      <a:close/>
                      <a:moveTo>
                        <a:pt x="104108" y="374237"/>
                      </a:moveTo>
                      <a:lnTo>
                        <a:pt x="0" y="374237"/>
                      </a:lnTo>
                      <a:lnTo>
                        <a:pt x="0" y="361379"/>
                      </a:lnTo>
                      <a:lnTo>
                        <a:pt x="104108" y="361379"/>
                      </a:lnTo>
                      <a:lnTo>
                        <a:pt x="104108" y="374237"/>
                      </a:lnTo>
                      <a:close/>
                      <a:moveTo>
                        <a:pt x="104108" y="348425"/>
                      </a:moveTo>
                      <a:lnTo>
                        <a:pt x="0" y="348425"/>
                      </a:lnTo>
                      <a:lnTo>
                        <a:pt x="0" y="335566"/>
                      </a:lnTo>
                      <a:lnTo>
                        <a:pt x="104108" y="335566"/>
                      </a:lnTo>
                      <a:lnTo>
                        <a:pt x="104108" y="348425"/>
                      </a:lnTo>
                      <a:close/>
                      <a:moveTo>
                        <a:pt x="104108" y="322612"/>
                      </a:moveTo>
                      <a:lnTo>
                        <a:pt x="0" y="322612"/>
                      </a:lnTo>
                      <a:lnTo>
                        <a:pt x="0" y="309753"/>
                      </a:lnTo>
                      <a:lnTo>
                        <a:pt x="104108" y="309753"/>
                      </a:lnTo>
                      <a:lnTo>
                        <a:pt x="104108" y="322612"/>
                      </a:lnTo>
                      <a:close/>
                      <a:moveTo>
                        <a:pt x="104108" y="296799"/>
                      </a:moveTo>
                      <a:lnTo>
                        <a:pt x="0" y="296799"/>
                      </a:lnTo>
                      <a:lnTo>
                        <a:pt x="0" y="283940"/>
                      </a:lnTo>
                      <a:lnTo>
                        <a:pt x="104108" y="283940"/>
                      </a:lnTo>
                      <a:lnTo>
                        <a:pt x="104108" y="296799"/>
                      </a:lnTo>
                      <a:close/>
                      <a:moveTo>
                        <a:pt x="104108" y="270986"/>
                      </a:moveTo>
                      <a:lnTo>
                        <a:pt x="0" y="270986"/>
                      </a:lnTo>
                      <a:lnTo>
                        <a:pt x="0" y="258128"/>
                      </a:lnTo>
                      <a:lnTo>
                        <a:pt x="104108" y="258128"/>
                      </a:lnTo>
                      <a:lnTo>
                        <a:pt x="104108" y="270986"/>
                      </a:lnTo>
                      <a:close/>
                      <a:moveTo>
                        <a:pt x="104108" y="245174"/>
                      </a:moveTo>
                      <a:lnTo>
                        <a:pt x="0" y="245174"/>
                      </a:lnTo>
                      <a:lnTo>
                        <a:pt x="0" y="232315"/>
                      </a:lnTo>
                      <a:lnTo>
                        <a:pt x="104108" y="232315"/>
                      </a:lnTo>
                      <a:lnTo>
                        <a:pt x="104108" y="245174"/>
                      </a:lnTo>
                      <a:close/>
                      <a:moveTo>
                        <a:pt x="104108" y="219361"/>
                      </a:moveTo>
                      <a:lnTo>
                        <a:pt x="0" y="219361"/>
                      </a:lnTo>
                      <a:lnTo>
                        <a:pt x="0" y="206502"/>
                      </a:lnTo>
                      <a:lnTo>
                        <a:pt x="104108" y="206502"/>
                      </a:lnTo>
                      <a:lnTo>
                        <a:pt x="104108" y="219361"/>
                      </a:lnTo>
                      <a:close/>
                      <a:moveTo>
                        <a:pt x="104108" y="193548"/>
                      </a:moveTo>
                      <a:lnTo>
                        <a:pt x="0" y="193548"/>
                      </a:lnTo>
                      <a:lnTo>
                        <a:pt x="0" y="180689"/>
                      </a:lnTo>
                      <a:lnTo>
                        <a:pt x="104108" y="180689"/>
                      </a:lnTo>
                      <a:lnTo>
                        <a:pt x="104108" y="193548"/>
                      </a:lnTo>
                      <a:close/>
                      <a:moveTo>
                        <a:pt x="104108" y="167735"/>
                      </a:moveTo>
                      <a:lnTo>
                        <a:pt x="0" y="167735"/>
                      </a:lnTo>
                      <a:lnTo>
                        <a:pt x="0" y="154876"/>
                      </a:lnTo>
                      <a:lnTo>
                        <a:pt x="104108" y="154876"/>
                      </a:lnTo>
                      <a:lnTo>
                        <a:pt x="104108" y="167735"/>
                      </a:lnTo>
                      <a:close/>
                      <a:moveTo>
                        <a:pt x="104108" y="141922"/>
                      </a:moveTo>
                      <a:lnTo>
                        <a:pt x="0" y="141922"/>
                      </a:lnTo>
                      <a:lnTo>
                        <a:pt x="0" y="129064"/>
                      </a:lnTo>
                      <a:lnTo>
                        <a:pt x="104108" y="129064"/>
                      </a:lnTo>
                      <a:lnTo>
                        <a:pt x="104108" y="141922"/>
                      </a:lnTo>
                      <a:close/>
                      <a:moveTo>
                        <a:pt x="104108" y="116110"/>
                      </a:moveTo>
                      <a:lnTo>
                        <a:pt x="0" y="116110"/>
                      </a:lnTo>
                      <a:lnTo>
                        <a:pt x="0" y="103251"/>
                      </a:lnTo>
                      <a:lnTo>
                        <a:pt x="104108" y="103251"/>
                      </a:lnTo>
                      <a:lnTo>
                        <a:pt x="104108" y="116110"/>
                      </a:lnTo>
                      <a:close/>
                      <a:moveTo>
                        <a:pt x="104108" y="90297"/>
                      </a:moveTo>
                      <a:lnTo>
                        <a:pt x="0" y="90297"/>
                      </a:lnTo>
                      <a:lnTo>
                        <a:pt x="0" y="77438"/>
                      </a:lnTo>
                      <a:lnTo>
                        <a:pt x="104108" y="77438"/>
                      </a:lnTo>
                      <a:lnTo>
                        <a:pt x="104108" y="90297"/>
                      </a:lnTo>
                      <a:close/>
                      <a:moveTo>
                        <a:pt x="104108" y="64484"/>
                      </a:moveTo>
                      <a:lnTo>
                        <a:pt x="0" y="64484"/>
                      </a:lnTo>
                      <a:lnTo>
                        <a:pt x="0" y="51625"/>
                      </a:lnTo>
                      <a:lnTo>
                        <a:pt x="104108" y="51625"/>
                      </a:lnTo>
                      <a:lnTo>
                        <a:pt x="104108" y="64484"/>
                      </a:lnTo>
                      <a:close/>
                      <a:moveTo>
                        <a:pt x="104108" y="38671"/>
                      </a:moveTo>
                      <a:lnTo>
                        <a:pt x="0" y="38671"/>
                      </a:lnTo>
                      <a:lnTo>
                        <a:pt x="0" y="25813"/>
                      </a:lnTo>
                      <a:lnTo>
                        <a:pt x="104108" y="25813"/>
                      </a:lnTo>
                      <a:lnTo>
                        <a:pt x="104108" y="38671"/>
                      </a:lnTo>
                      <a:close/>
                      <a:moveTo>
                        <a:pt x="104108" y="12859"/>
                      </a:moveTo>
                      <a:lnTo>
                        <a:pt x="0" y="12859"/>
                      </a:lnTo>
                      <a:lnTo>
                        <a:pt x="0" y="0"/>
                      </a:lnTo>
                      <a:lnTo>
                        <a:pt x="104108" y="0"/>
                      </a:lnTo>
                      <a:lnTo>
                        <a:pt x="104108" y="12859"/>
                      </a:ln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24" name="Google Shape;4524;p328"/>
                <p:cNvSpPr/>
                <p:nvPr/>
              </p:nvSpPr>
              <p:spPr>
                <a:xfrm>
                  <a:off x="985543" y="-3050905"/>
                  <a:ext cx="95250" cy="838200"/>
                </a:xfrm>
                <a:custGeom>
                  <a:rect b="b" l="l" r="r" t="t"/>
                  <a:pathLst>
                    <a:path extrusionOk="0" h="838200" w="95250">
                      <a:moveTo>
                        <a:pt x="104108" y="838867"/>
                      </a:moveTo>
                      <a:lnTo>
                        <a:pt x="0" y="838867"/>
                      </a:lnTo>
                      <a:lnTo>
                        <a:pt x="0" y="826008"/>
                      </a:lnTo>
                      <a:lnTo>
                        <a:pt x="104108" y="826008"/>
                      </a:lnTo>
                      <a:lnTo>
                        <a:pt x="104108" y="838867"/>
                      </a:lnTo>
                      <a:close/>
                      <a:moveTo>
                        <a:pt x="104108" y="813054"/>
                      </a:moveTo>
                      <a:lnTo>
                        <a:pt x="0" y="813054"/>
                      </a:lnTo>
                      <a:lnTo>
                        <a:pt x="0" y="800195"/>
                      </a:lnTo>
                      <a:lnTo>
                        <a:pt x="104108" y="800195"/>
                      </a:lnTo>
                      <a:lnTo>
                        <a:pt x="104108" y="813054"/>
                      </a:lnTo>
                      <a:close/>
                      <a:moveTo>
                        <a:pt x="104108" y="787241"/>
                      </a:moveTo>
                      <a:lnTo>
                        <a:pt x="0" y="787241"/>
                      </a:lnTo>
                      <a:lnTo>
                        <a:pt x="0" y="774383"/>
                      </a:lnTo>
                      <a:lnTo>
                        <a:pt x="104108" y="774383"/>
                      </a:lnTo>
                      <a:lnTo>
                        <a:pt x="104108" y="787241"/>
                      </a:lnTo>
                      <a:close/>
                      <a:moveTo>
                        <a:pt x="104108" y="761429"/>
                      </a:moveTo>
                      <a:lnTo>
                        <a:pt x="0" y="761429"/>
                      </a:lnTo>
                      <a:lnTo>
                        <a:pt x="0" y="748570"/>
                      </a:lnTo>
                      <a:lnTo>
                        <a:pt x="104108" y="748570"/>
                      </a:lnTo>
                      <a:lnTo>
                        <a:pt x="104108" y="761429"/>
                      </a:lnTo>
                      <a:close/>
                      <a:moveTo>
                        <a:pt x="104108" y="735616"/>
                      </a:moveTo>
                      <a:lnTo>
                        <a:pt x="0" y="735616"/>
                      </a:lnTo>
                      <a:lnTo>
                        <a:pt x="0" y="722757"/>
                      </a:lnTo>
                      <a:lnTo>
                        <a:pt x="104108" y="722757"/>
                      </a:lnTo>
                      <a:lnTo>
                        <a:pt x="104108" y="735616"/>
                      </a:lnTo>
                      <a:close/>
                      <a:moveTo>
                        <a:pt x="104108" y="709803"/>
                      </a:moveTo>
                      <a:lnTo>
                        <a:pt x="0" y="709803"/>
                      </a:lnTo>
                      <a:lnTo>
                        <a:pt x="0" y="696944"/>
                      </a:lnTo>
                      <a:lnTo>
                        <a:pt x="104108" y="696944"/>
                      </a:lnTo>
                      <a:lnTo>
                        <a:pt x="104108" y="709803"/>
                      </a:lnTo>
                      <a:close/>
                      <a:moveTo>
                        <a:pt x="104108" y="683990"/>
                      </a:moveTo>
                      <a:lnTo>
                        <a:pt x="0" y="683990"/>
                      </a:lnTo>
                      <a:lnTo>
                        <a:pt x="0" y="671131"/>
                      </a:lnTo>
                      <a:lnTo>
                        <a:pt x="104108" y="671131"/>
                      </a:lnTo>
                      <a:lnTo>
                        <a:pt x="104108" y="683990"/>
                      </a:lnTo>
                      <a:close/>
                      <a:moveTo>
                        <a:pt x="104108" y="658178"/>
                      </a:moveTo>
                      <a:lnTo>
                        <a:pt x="0" y="658178"/>
                      </a:lnTo>
                      <a:lnTo>
                        <a:pt x="0" y="645319"/>
                      </a:lnTo>
                      <a:lnTo>
                        <a:pt x="104108" y="645319"/>
                      </a:lnTo>
                      <a:lnTo>
                        <a:pt x="104108" y="658178"/>
                      </a:lnTo>
                      <a:close/>
                      <a:moveTo>
                        <a:pt x="104108" y="632365"/>
                      </a:moveTo>
                      <a:lnTo>
                        <a:pt x="0" y="632365"/>
                      </a:lnTo>
                      <a:lnTo>
                        <a:pt x="0" y="619506"/>
                      </a:lnTo>
                      <a:lnTo>
                        <a:pt x="104108" y="619506"/>
                      </a:lnTo>
                      <a:lnTo>
                        <a:pt x="104108" y="632365"/>
                      </a:lnTo>
                      <a:close/>
                      <a:moveTo>
                        <a:pt x="104108" y="606552"/>
                      </a:moveTo>
                      <a:lnTo>
                        <a:pt x="0" y="606552"/>
                      </a:lnTo>
                      <a:lnTo>
                        <a:pt x="0" y="593693"/>
                      </a:lnTo>
                      <a:lnTo>
                        <a:pt x="104108" y="593693"/>
                      </a:lnTo>
                      <a:lnTo>
                        <a:pt x="104108" y="606552"/>
                      </a:lnTo>
                      <a:close/>
                      <a:moveTo>
                        <a:pt x="104108" y="580739"/>
                      </a:moveTo>
                      <a:lnTo>
                        <a:pt x="0" y="580739"/>
                      </a:lnTo>
                      <a:lnTo>
                        <a:pt x="0" y="567880"/>
                      </a:lnTo>
                      <a:lnTo>
                        <a:pt x="104108" y="567880"/>
                      </a:lnTo>
                      <a:lnTo>
                        <a:pt x="104108" y="580739"/>
                      </a:lnTo>
                      <a:close/>
                      <a:moveTo>
                        <a:pt x="104108" y="554926"/>
                      </a:moveTo>
                      <a:lnTo>
                        <a:pt x="0" y="554926"/>
                      </a:lnTo>
                      <a:lnTo>
                        <a:pt x="0" y="542068"/>
                      </a:lnTo>
                      <a:lnTo>
                        <a:pt x="104108" y="542068"/>
                      </a:lnTo>
                      <a:lnTo>
                        <a:pt x="104108" y="554926"/>
                      </a:lnTo>
                      <a:close/>
                      <a:moveTo>
                        <a:pt x="104108" y="529114"/>
                      </a:moveTo>
                      <a:lnTo>
                        <a:pt x="0" y="529114"/>
                      </a:lnTo>
                      <a:lnTo>
                        <a:pt x="0" y="516255"/>
                      </a:lnTo>
                      <a:lnTo>
                        <a:pt x="104108" y="516255"/>
                      </a:lnTo>
                      <a:lnTo>
                        <a:pt x="104108" y="529114"/>
                      </a:lnTo>
                      <a:close/>
                      <a:moveTo>
                        <a:pt x="104108" y="503301"/>
                      </a:moveTo>
                      <a:lnTo>
                        <a:pt x="0" y="503301"/>
                      </a:lnTo>
                      <a:lnTo>
                        <a:pt x="0" y="490442"/>
                      </a:lnTo>
                      <a:lnTo>
                        <a:pt x="104108" y="490442"/>
                      </a:lnTo>
                      <a:lnTo>
                        <a:pt x="104108" y="503301"/>
                      </a:lnTo>
                      <a:close/>
                      <a:moveTo>
                        <a:pt x="104108" y="477488"/>
                      </a:moveTo>
                      <a:lnTo>
                        <a:pt x="0" y="477488"/>
                      </a:lnTo>
                      <a:lnTo>
                        <a:pt x="0" y="464630"/>
                      </a:lnTo>
                      <a:lnTo>
                        <a:pt x="104108" y="464630"/>
                      </a:lnTo>
                      <a:lnTo>
                        <a:pt x="104108" y="477488"/>
                      </a:lnTo>
                      <a:close/>
                      <a:moveTo>
                        <a:pt x="104108" y="451675"/>
                      </a:moveTo>
                      <a:lnTo>
                        <a:pt x="0" y="451675"/>
                      </a:lnTo>
                      <a:lnTo>
                        <a:pt x="0" y="438817"/>
                      </a:lnTo>
                      <a:lnTo>
                        <a:pt x="104108" y="438817"/>
                      </a:lnTo>
                      <a:lnTo>
                        <a:pt x="104108" y="451675"/>
                      </a:lnTo>
                      <a:close/>
                      <a:moveTo>
                        <a:pt x="104108" y="425863"/>
                      </a:moveTo>
                      <a:lnTo>
                        <a:pt x="0" y="425863"/>
                      </a:lnTo>
                      <a:lnTo>
                        <a:pt x="0" y="413004"/>
                      </a:lnTo>
                      <a:lnTo>
                        <a:pt x="104108" y="413004"/>
                      </a:lnTo>
                      <a:lnTo>
                        <a:pt x="104108" y="425863"/>
                      </a:lnTo>
                      <a:close/>
                      <a:moveTo>
                        <a:pt x="104108" y="400050"/>
                      </a:moveTo>
                      <a:lnTo>
                        <a:pt x="0" y="400050"/>
                      </a:lnTo>
                      <a:lnTo>
                        <a:pt x="0" y="387191"/>
                      </a:lnTo>
                      <a:lnTo>
                        <a:pt x="104108" y="387191"/>
                      </a:lnTo>
                      <a:lnTo>
                        <a:pt x="104108" y="400050"/>
                      </a:lnTo>
                      <a:close/>
                      <a:moveTo>
                        <a:pt x="104108" y="374237"/>
                      </a:moveTo>
                      <a:lnTo>
                        <a:pt x="0" y="374237"/>
                      </a:lnTo>
                      <a:lnTo>
                        <a:pt x="0" y="361379"/>
                      </a:lnTo>
                      <a:lnTo>
                        <a:pt x="104108" y="361379"/>
                      </a:lnTo>
                      <a:lnTo>
                        <a:pt x="104108" y="374237"/>
                      </a:lnTo>
                      <a:close/>
                      <a:moveTo>
                        <a:pt x="104108" y="348425"/>
                      </a:moveTo>
                      <a:lnTo>
                        <a:pt x="0" y="348425"/>
                      </a:lnTo>
                      <a:lnTo>
                        <a:pt x="0" y="335566"/>
                      </a:lnTo>
                      <a:lnTo>
                        <a:pt x="104108" y="335566"/>
                      </a:lnTo>
                      <a:lnTo>
                        <a:pt x="104108" y="348425"/>
                      </a:lnTo>
                      <a:close/>
                      <a:moveTo>
                        <a:pt x="104108" y="322612"/>
                      </a:moveTo>
                      <a:lnTo>
                        <a:pt x="0" y="322612"/>
                      </a:lnTo>
                      <a:lnTo>
                        <a:pt x="0" y="309753"/>
                      </a:lnTo>
                      <a:lnTo>
                        <a:pt x="104108" y="309753"/>
                      </a:lnTo>
                      <a:lnTo>
                        <a:pt x="104108" y="322612"/>
                      </a:lnTo>
                      <a:close/>
                      <a:moveTo>
                        <a:pt x="104108" y="296799"/>
                      </a:moveTo>
                      <a:lnTo>
                        <a:pt x="0" y="296799"/>
                      </a:lnTo>
                      <a:lnTo>
                        <a:pt x="0" y="283940"/>
                      </a:lnTo>
                      <a:lnTo>
                        <a:pt x="104108" y="283940"/>
                      </a:lnTo>
                      <a:lnTo>
                        <a:pt x="104108" y="296799"/>
                      </a:lnTo>
                      <a:close/>
                      <a:moveTo>
                        <a:pt x="104108" y="270986"/>
                      </a:moveTo>
                      <a:lnTo>
                        <a:pt x="0" y="270986"/>
                      </a:lnTo>
                      <a:lnTo>
                        <a:pt x="0" y="258128"/>
                      </a:lnTo>
                      <a:lnTo>
                        <a:pt x="104108" y="258128"/>
                      </a:lnTo>
                      <a:lnTo>
                        <a:pt x="104108" y="270986"/>
                      </a:lnTo>
                      <a:close/>
                      <a:moveTo>
                        <a:pt x="104108" y="245174"/>
                      </a:moveTo>
                      <a:lnTo>
                        <a:pt x="0" y="245174"/>
                      </a:lnTo>
                      <a:lnTo>
                        <a:pt x="0" y="232315"/>
                      </a:lnTo>
                      <a:lnTo>
                        <a:pt x="104108" y="232315"/>
                      </a:lnTo>
                      <a:lnTo>
                        <a:pt x="104108" y="245174"/>
                      </a:lnTo>
                      <a:close/>
                      <a:moveTo>
                        <a:pt x="104108" y="219361"/>
                      </a:moveTo>
                      <a:lnTo>
                        <a:pt x="0" y="219361"/>
                      </a:lnTo>
                      <a:lnTo>
                        <a:pt x="0" y="206502"/>
                      </a:lnTo>
                      <a:lnTo>
                        <a:pt x="104108" y="206502"/>
                      </a:lnTo>
                      <a:lnTo>
                        <a:pt x="104108" y="219361"/>
                      </a:lnTo>
                      <a:close/>
                      <a:moveTo>
                        <a:pt x="104108" y="193548"/>
                      </a:moveTo>
                      <a:lnTo>
                        <a:pt x="0" y="193548"/>
                      </a:lnTo>
                      <a:lnTo>
                        <a:pt x="0" y="180689"/>
                      </a:lnTo>
                      <a:lnTo>
                        <a:pt x="104108" y="180689"/>
                      </a:lnTo>
                      <a:lnTo>
                        <a:pt x="104108" y="193548"/>
                      </a:lnTo>
                      <a:close/>
                      <a:moveTo>
                        <a:pt x="104108" y="167735"/>
                      </a:moveTo>
                      <a:lnTo>
                        <a:pt x="0" y="167735"/>
                      </a:lnTo>
                      <a:lnTo>
                        <a:pt x="0" y="154876"/>
                      </a:lnTo>
                      <a:lnTo>
                        <a:pt x="104108" y="154876"/>
                      </a:lnTo>
                      <a:lnTo>
                        <a:pt x="104108" y="167735"/>
                      </a:lnTo>
                      <a:close/>
                      <a:moveTo>
                        <a:pt x="104108" y="141922"/>
                      </a:moveTo>
                      <a:lnTo>
                        <a:pt x="0" y="141922"/>
                      </a:lnTo>
                      <a:lnTo>
                        <a:pt x="0" y="129064"/>
                      </a:lnTo>
                      <a:lnTo>
                        <a:pt x="104108" y="129064"/>
                      </a:lnTo>
                      <a:lnTo>
                        <a:pt x="104108" y="141922"/>
                      </a:lnTo>
                      <a:close/>
                      <a:moveTo>
                        <a:pt x="104108" y="116110"/>
                      </a:moveTo>
                      <a:lnTo>
                        <a:pt x="0" y="116110"/>
                      </a:lnTo>
                      <a:lnTo>
                        <a:pt x="0" y="103251"/>
                      </a:lnTo>
                      <a:lnTo>
                        <a:pt x="104108" y="103251"/>
                      </a:lnTo>
                      <a:lnTo>
                        <a:pt x="104108" y="116110"/>
                      </a:lnTo>
                      <a:close/>
                      <a:moveTo>
                        <a:pt x="104108" y="90297"/>
                      </a:moveTo>
                      <a:lnTo>
                        <a:pt x="0" y="90297"/>
                      </a:lnTo>
                      <a:lnTo>
                        <a:pt x="0" y="77438"/>
                      </a:lnTo>
                      <a:lnTo>
                        <a:pt x="104108" y="77438"/>
                      </a:lnTo>
                      <a:lnTo>
                        <a:pt x="104108" y="90297"/>
                      </a:lnTo>
                      <a:close/>
                      <a:moveTo>
                        <a:pt x="104108" y="64484"/>
                      </a:moveTo>
                      <a:lnTo>
                        <a:pt x="0" y="64484"/>
                      </a:lnTo>
                      <a:lnTo>
                        <a:pt x="0" y="51625"/>
                      </a:lnTo>
                      <a:lnTo>
                        <a:pt x="104108" y="51625"/>
                      </a:lnTo>
                      <a:lnTo>
                        <a:pt x="104108" y="64484"/>
                      </a:lnTo>
                      <a:close/>
                      <a:moveTo>
                        <a:pt x="104108" y="38671"/>
                      </a:moveTo>
                      <a:lnTo>
                        <a:pt x="0" y="38671"/>
                      </a:lnTo>
                      <a:lnTo>
                        <a:pt x="0" y="25813"/>
                      </a:lnTo>
                      <a:lnTo>
                        <a:pt x="104108" y="25813"/>
                      </a:lnTo>
                      <a:lnTo>
                        <a:pt x="104108" y="38671"/>
                      </a:lnTo>
                      <a:close/>
                      <a:moveTo>
                        <a:pt x="104108" y="12859"/>
                      </a:moveTo>
                      <a:lnTo>
                        <a:pt x="0" y="12859"/>
                      </a:lnTo>
                      <a:lnTo>
                        <a:pt x="0" y="0"/>
                      </a:lnTo>
                      <a:lnTo>
                        <a:pt x="104108" y="0"/>
                      </a:lnTo>
                      <a:lnTo>
                        <a:pt x="104108" y="12859"/>
                      </a:ln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4525" name="Google Shape;4525;p328"/>
              <p:cNvGrpSpPr/>
              <p:nvPr/>
            </p:nvGrpSpPr>
            <p:grpSpPr>
              <a:xfrm>
                <a:off x="1204809" y="-2703528"/>
                <a:ext cx="95250" cy="490823"/>
                <a:chOff x="1204809" y="-2703528"/>
                <a:chExt cx="95250" cy="490823"/>
              </a:xfrm>
            </p:grpSpPr>
            <p:sp>
              <p:nvSpPr>
                <p:cNvPr id="4526" name="Google Shape;4526;p328"/>
                <p:cNvSpPr/>
                <p:nvPr/>
              </p:nvSpPr>
              <p:spPr>
                <a:xfrm>
                  <a:off x="1204809" y="-2703528"/>
                  <a:ext cx="95250" cy="485775"/>
                </a:xfrm>
                <a:custGeom>
                  <a:rect b="b" l="l" r="r" t="t"/>
                  <a:pathLst>
                    <a:path extrusionOk="0" h="485775" w="95250">
                      <a:moveTo>
                        <a:pt x="104108" y="492157"/>
                      </a:moveTo>
                      <a:lnTo>
                        <a:pt x="0" y="492157"/>
                      </a:lnTo>
                      <a:lnTo>
                        <a:pt x="0" y="479584"/>
                      </a:lnTo>
                      <a:lnTo>
                        <a:pt x="104108" y="479584"/>
                      </a:lnTo>
                      <a:lnTo>
                        <a:pt x="104108" y="492157"/>
                      </a:lnTo>
                      <a:close/>
                      <a:moveTo>
                        <a:pt x="104108" y="466916"/>
                      </a:moveTo>
                      <a:lnTo>
                        <a:pt x="0" y="466916"/>
                      </a:lnTo>
                      <a:lnTo>
                        <a:pt x="0" y="454343"/>
                      </a:lnTo>
                      <a:lnTo>
                        <a:pt x="104108" y="454343"/>
                      </a:lnTo>
                      <a:lnTo>
                        <a:pt x="104108" y="466916"/>
                      </a:lnTo>
                      <a:close/>
                      <a:moveTo>
                        <a:pt x="104108" y="441674"/>
                      </a:moveTo>
                      <a:lnTo>
                        <a:pt x="0" y="441674"/>
                      </a:lnTo>
                      <a:lnTo>
                        <a:pt x="0" y="429101"/>
                      </a:lnTo>
                      <a:lnTo>
                        <a:pt x="104108" y="429101"/>
                      </a:lnTo>
                      <a:lnTo>
                        <a:pt x="104108" y="441674"/>
                      </a:lnTo>
                      <a:close/>
                      <a:moveTo>
                        <a:pt x="104108" y="416433"/>
                      </a:moveTo>
                      <a:lnTo>
                        <a:pt x="0" y="416433"/>
                      </a:lnTo>
                      <a:lnTo>
                        <a:pt x="0" y="403860"/>
                      </a:lnTo>
                      <a:lnTo>
                        <a:pt x="104108" y="403860"/>
                      </a:lnTo>
                      <a:lnTo>
                        <a:pt x="104108" y="416433"/>
                      </a:lnTo>
                      <a:close/>
                      <a:moveTo>
                        <a:pt x="104108" y="391192"/>
                      </a:moveTo>
                      <a:lnTo>
                        <a:pt x="0" y="391192"/>
                      </a:lnTo>
                      <a:lnTo>
                        <a:pt x="0" y="378619"/>
                      </a:lnTo>
                      <a:lnTo>
                        <a:pt x="104108" y="378619"/>
                      </a:lnTo>
                      <a:lnTo>
                        <a:pt x="104108" y="391192"/>
                      </a:lnTo>
                      <a:close/>
                      <a:moveTo>
                        <a:pt x="104108" y="365951"/>
                      </a:moveTo>
                      <a:lnTo>
                        <a:pt x="0" y="365951"/>
                      </a:lnTo>
                      <a:lnTo>
                        <a:pt x="0" y="353378"/>
                      </a:lnTo>
                      <a:lnTo>
                        <a:pt x="104108" y="353378"/>
                      </a:lnTo>
                      <a:lnTo>
                        <a:pt x="104108" y="365951"/>
                      </a:lnTo>
                      <a:close/>
                      <a:moveTo>
                        <a:pt x="104108" y="340709"/>
                      </a:moveTo>
                      <a:lnTo>
                        <a:pt x="0" y="340709"/>
                      </a:lnTo>
                      <a:lnTo>
                        <a:pt x="0" y="328136"/>
                      </a:lnTo>
                      <a:lnTo>
                        <a:pt x="104108" y="328136"/>
                      </a:lnTo>
                      <a:lnTo>
                        <a:pt x="104108" y="340709"/>
                      </a:lnTo>
                      <a:close/>
                      <a:moveTo>
                        <a:pt x="104108" y="315468"/>
                      </a:moveTo>
                      <a:lnTo>
                        <a:pt x="0" y="315468"/>
                      </a:lnTo>
                      <a:lnTo>
                        <a:pt x="0" y="302895"/>
                      </a:lnTo>
                      <a:lnTo>
                        <a:pt x="104108" y="302895"/>
                      </a:lnTo>
                      <a:lnTo>
                        <a:pt x="104108" y="315468"/>
                      </a:lnTo>
                      <a:close/>
                      <a:moveTo>
                        <a:pt x="104108" y="290227"/>
                      </a:moveTo>
                      <a:lnTo>
                        <a:pt x="0" y="290227"/>
                      </a:lnTo>
                      <a:lnTo>
                        <a:pt x="0" y="277654"/>
                      </a:lnTo>
                      <a:lnTo>
                        <a:pt x="104108" y="277654"/>
                      </a:lnTo>
                      <a:lnTo>
                        <a:pt x="104108" y="290227"/>
                      </a:lnTo>
                      <a:close/>
                      <a:moveTo>
                        <a:pt x="104108" y="264986"/>
                      </a:moveTo>
                      <a:lnTo>
                        <a:pt x="0" y="264986"/>
                      </a:lnTo>
                      <a:lnTo>
                        <a:pt x="0" y="252413"/>
                      </a:lnTo>
                      <a:lnTo>
                        <a:pt x="104108" y="252413"/>
                      </a:lnTo>
                      <a:lnTo>
                        <a:pt x="104108" y="264986"/>
                      </a:lnTo>
                      <a:close/>
                      <a:moveTo>
                        <a:pt x="104108" y="239744"/>
                      </a:moveTo>
                      <a:lnTo>
                        <a:pt x="0" y="239744"/>
                      </a:lnTo>
                      <a:lnTo>
                        <a:pt x="0" y="227171"/>
                      </a:lnTo>
                      <a:lnTo>
                        <a:pt x="104108" y="227171"/>
                      </a:lnTo>
                      <a:lnTo>
                        <a:pt x="104108" y="239744"/>
                      </a:lnTo>
                      <a:close/>
                      <a:moveTo>
                        <a:pt x="104108" y="214503"/>
                      </a:moveTo>
                      <a:lnTo>
                        <a:pt x="0" y="214503"/>
                      </a:lnTo>
                      <a:lnTo>
                        <a:pt x="0" y="201930"/>
                      </a:lnTo>
                      <a:lnTo>
                        <a:pt x="104108" y="201930"/>
                      </a:lnTo>
                      <a:lnTo>
                        <a:pt x="104108" y="214503"/>
                      </a:lnTo>
                      <a:close/>
                      <a:moveTo>
                        <a:pt x="104108" y="189262"/>
                      </a:moveTo>
                      <a:lnTo>
                        <a:pt x="0" y="189262"/>
                      </a:lnTo>
                      <a:lnTo>
                        <a:pt x="0" y="176689"/>
                      </a:lnTo>
                      <a:lnTo>
                        <a:pt x="104108" y="176689"/>
                      </a:lnTo>
                      <a:lnTo>
                        <a:pt x="104108" y="189262"/>
                      </a:lnTo>
                      <a:close/>
                      <a:moveTo>
                        <a:pt x="104108" y="164021"/>
                      </a:moveTo>
                      <a:lnTo>
                        <a:pt x="0" y="164021"/>
                      </a:lnTo>
                      <a:lnTo>
                        <a:pt x="0" y="151448"/>
                      </a:lnTo>
                      <a:lnTo>
                        <a:pt x="104108" y="151448"/>
                      </a:lnTo>
                      <a:lnTo>
                        <a:pt x="104108" y="164021"/>
                      </a:lnTo>
                      <a:close/>
                      <a:moveTo>
                        <a:pt x="104108" y="138779"/>
                      </a:moveTo>
                      <a:lnTo>
                        <a:pt x="0" y="138779"/>
                      </a:lnTo>
                      <a:lnTo>
                        <a:pt x="0" y="126206"/>
                      </a:lnTo>
                      <a:lnTo>
                        <a:pt x="104108" y="126206"/>
                      </a:lnTo>
                      <a:lnTo>
                        <a:pt x="104108" y="138779"/>
                      </a:lnTo>
                      <a:close/>
                      <a:moveTo>
                        <a:pt x="104108" y="113538"/>
                      </a:moveTo>
                      <a:lnTo>
                        <a:pt x="0" y="113538"/>
                      </a:lnTo>
                      <a:lnTo>
                        <a:pt x="0" y="100965"/>
                      </a:lnTo>
                      <a:lnTo>
                        <a:pt x="104108" y="100965"/>
                      </a:lnTo>
                      <a:lnTo>
                        <a:pt x="104108" y="113538"/>
                      </a:lnTo>
                      <a:close/>
                      <a:moveTo>
                        <a:pt x="104108" y="88297"/>
                      </a:moveTo>
                      <a:lnTo>
                        <a:pt x="0" y="88297"/>
                      </a:lnTo>
                      <a:lnTo>
                        <a:pt x="0" y="75724"/>
                      </a:lnTo>
                      <a:lnTo>
                        <a:pt x="104108" y="75724"/>
                      </a:lnTo>
                      <a:lnTo>
                        <a:pt x="104108" y="88297"/>
                      </a:lnTo>
                      <a:close/>
                      <a:moveTo>
                        <a:pt x="104108" y="63056"/>
                      </a:moveTo>
                      <a:lnTo>
                        <a:pt x="0" y="63056"/>
                      </a:lnTo>
                      <a:lnTo>
                        <a:pt x="0" y="50483"/>
                      </a:lnTo>
                      <a:lnTo>
                        <a:pt x="104108" y="50483"/>
                      </a:lnTo>
                      <a:lnTo>
                        <a:pt x="104108" y="63056"/>
                      </a:lnTo>
                      <a:close/>
                      <a:moveTo>
                        <a:pt x="104108" y="37814"/>
                      </a:moveTo>
                      <a:lnTo>
                        <a:pt x="0" y="37814"/>
                      </a:lnTo>
                      <a:lnTo>
                        <a:pt x="0" y="25241"/>
                      </a:lnTo>
                      <a:lnTo>
                        <a:pt x="104108" y="25241"/>
                      </a:lnTo>
                      <a:lnTo>
                        <a:pt x="104108" y="37814"/>
                      </a:lnTo>
                      <a:close/>
                      <a:moveTo>
                        <a:pt x="104108" y="12573"/>
                      </a:moveTo>
                      <a:lnTo>
                        <a:pt x="0" y="12573"/>
                      </a:lnTo>
                      <a:lnTo>
                        <a:pt x="0" y="0"/>
                      </a:lnTo>
                      <a:lnTo>
                        <a:pt x="104108" y="0"/>
                      </a:lnTo>
                      <a:lnTo>
                        <a:pt x="104108" y="12573"/>
                      </a:ln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27" name="Google Shape;4527;p328"/>
                <p:cNvSpPr/>
                <p:nvPr/>
              </p:nvSpPr>
              <p:spPr>
                <a:xfrm>
                  <a:off x="1204809" y="-2698480"/>
                  <a:ext cx="95250" cy="485775"/>
                </a:xfrm>
                <a:custGeom>
                  <a:rect b="b" l="l" r="r" t="t"/>
                  <a:pathLst>
                    <a:path extrusionOk="0" h="485775" w="95250">
                      <a:moveTo>
                        <a:pt x="104108" y="492157"/>
                      </a:moveTo>
                      <a:lnTo>
                        <a:pt x="0" y="492157"/>
                      </a:lnTo>
                      <a:lnTo>
                        <a:pt x="0" y="479584"/>
                      </a:lnTo>
                      <a:lnTo>
                        <a:pt x="104108" y="479584"/>
                      </a:lnTo>
                      <a:lnTo>
                        <a:pt x="104108" y="492157"/>
                      </a:lnTo>
                      <a:close/>
                      <a:moveTo>
                        <a:pt x="104108" y="466916"/>
                      </a:moveTo>
                      <a:lnTo>
                        <a:pt x="0" y="466916"/>
                      </a:lnTo>
                      <a:lnTo>
                        <a:pt x="0" y="454343"/>
                      </a:lnTo>
                      <a:lnTo>
                        <a:pt x="104108" y="454343"/>
                      </a:lnTo>
                      <a:lnTo>
                        <a:pt x="104108" y="466916"/>
                      </a:lnTo>
                      <a:close/>
                      <a:moveTo>
                        <a:pt x="104108" y="441674"/>
                      </a:moveTo>
                      <a:lnTo>
                        <a:pt x="0" y="441674"/>
                      </a:lnTo>
                      <a:lnTo>
                        <a:pt x="0" y="429101"/>
                      </a:lnTo>
                      <a:lnTo>
                        <a:pt x="104108" y="429101"/>
                      </a:lnTo>
                      <a:lnTo>
                        <a:pt x="104108" y="441674"/>
                      </a:lnTo>
                      <a:close/>
                      <a:moveTo>
                        <a:pt x="104108" y="416433"/>
                      </a:moveTo>
                      <a:lnTo>
                        <a:pt x="0" y="416433"/>
                      </a:lnTo>
                      <a:lnTo>
                        <a:pt x="0" y="403860"/>
                      </a:lnTo>
                      <a:lnTo>
                        <a:pt x="104108" y="403860"/>
                      </a:lnTo>
                      <a:lnTo>
                        <a:pt x="104108" y="416433"/>
                      </a:lnTo>
                      <a:close/>
                      <a:moveTo>
                        <a:pt x="104108" y="391192"/>
                      </a:moveTo>
                      <a:lnTo>
                        <a:pt x="0" y="391192"/>
                      </a:lnTo>
                      <a:lnTo>
                        <a:pt x="0" y="378619"/>
                      </a:lnTo>
                      <a:lnTo>
                        <a:pt x="104108" y="378619"/>
                      </a:lnTo>
                      <a:lnTo>
                        <a:pt x="104108" y="391192"/>
                      </a:lnTo>
                      <a:close/>
                      <a:moveTo>
                        <a:pt x="104108" y="365951"/>
                      </a:moveTo>
                      <a:lnTo>
                        <a:pt x="0" y="365951"/>
                      </a:lnTo>
                      <a:lnTo>
                        <a:pt x="0" y="353378"/>
                      </a:lnTo>
                      <a:lnTo>
                        <a:pt x="104108" y="353378"/>
                      </a:lnTo>
                      <a:lnTo>
                        <a:pt x="104108" y="365951"/>
                      </a:lnTo>
                      <a:close/>
                      <a:moveTo>
                        <a:pt x="104108" y="340709"/>
                      </a:moveTo>
                      <a:lnTo>
                        <a:pt x="0" y="340709"/>
                      </a:lnTo>
                      <a:lnTo>
                        <a:pt x="0" y="328136"/>
                      </a:lnTo>
                      <a:lnTo>
                        <a:pt x="104108" y="328136"/>
                      </a:lnTo>
                      <a:lnTo>
                        <a:pt x="104108" y="340709"/>
                      </a:lnTo>
                      <a:close/>
                      <a:moveTo>
                        <a:pt x="104108" y="315468"/>
                      </a:moveTo>
                      <a:lnTo>
                        <a:pt x="0" y="315468"/>
                      </a:lnTo>
                      <a:lnTo>
                        <a:pt x="0" y="302895"/>
                      </a:lnTo>
                      <a:lnTo>
                        <a:pt x="104108" y="302895"/>
                      </a:lnTo>
                      <a:lnTo>
                        <a:pt x="104108" y="315468"/>
                      </a:lnTo>
                      <a:close/>
                      <a:moveTo>
                        <a:pt x="104108" y="290227"/>
                      </a:moveTo>
                      <a:lnTo>
                        <a:pt x="0" y="290227"/>
                      </a:lnTo>
                      <a:lnTo>
                        <a:pt x="0" y="277654"/>
                      </a:lnTo>
                      <a:lnTo>
                        <a:pt x="104108" y="277654"/>
                      </a:lnTo>
                      <a:lnTo>
                        <a:pt x="104108" y="290227"/>
                      </a:lnTo>
                      <a:close/>
                      <a:moveTo>
                        <a:pt x="104108" y="264986"/>
                      </a:moveTo>
                      <a:lnTo>
                        <a:pt x="0" y="264986"/>
                      </a:lnTo>
                      <a:lnTo>
                        <a:pt x="0" y="252413"/>
                      </a:lnTo>
                      <a:lnTo>
                        <a:pt x="104108" y="252413"/>
                      </a:lnTo>
                      <a:lnTo>
                        <a:pt x="104108" y="264986"/>
                      </a:lnTo>
                      <a:close/>
                      <a:moveTo>
                        <a:pt x="104108" y="239744"/>
                      </a:moveTo>
                      <a:lnTo>
                        <a:pt x="0" y="239744"/>
                      </a:lnTo>
                      <a:lnTo>
                        <a:pt x="0" y="227171"/>
                      </a:lnTo>
                      <a:lnTo>
                        <a:pt x="104108" y="227171"/>
                      </a:lnTo>
                      <a:lnTo>
                        <a:pt x="104108" y="239744"/>
                      </a:lnTo>
                      <a:close/>
                      <a:moveTo>
                        <a:pt x="104108" y="214503"/>
                      </a:moveTo>
                      <a:lnTo>
                        <a:pt x="0" y="214503"/>
                      </a:lnTo>
                      <a:lnTo>
                        <a:pt x="0" y="201930"/>
                      </a:lnTo>
                      <a:lnTo>
                        <a:pt x="104108" y="201930"/>
                      </a:lnTo>
                      <a:lnTo>
                        <a:pt x="104108" y="214503"/>
                      </a:lnTo>
                      <a:close/>
                      <a:moveTo>
                        <a:pt x="104108" y="189262"/>
                      </a:moveTo>
                      <a:lnTo>
                        <a:pt x="0" y="189262"/>
                      </a:lnTo>
                      <a:lnTo>
                        <a:pt x="0" y="176689"/>
                      </a:lnTo>
                      <a:lnTo>
                        <a:pt x="104108" y="176689"/>
                      </a:lnTo>
                      <a:lnTo>
                        <a:pt x="104108" y="189262"/>
                      </a:lnTo>
                      <a:close/>
                      <a:moveTo>
                        <a:pt x="104108" y="164021"/>
                      </a:moveTo>
                      <a:lnTo>
                        <a:pt x="0" y="164021"/>
                      </a:lnTo>
                      <a:lnTo>
                        <a:pt x="0" y="151448"/>
                      </a:lnTo>
                      <a:lnTo>
                        <a:pt x="104108" y="151448"/>
                      </a:lnTo>
                      <a:lnTo>
                        <a:pt x="104108" y="164021"/>
                      </a:lnTo>
                      <a:close/>
                      <a:moveTo>
                        <a:pt x="104108" y="138779"/>
                      </a:moveTo>
                      <a:lnTo>
                        <a:pt x="0" y="138779"/>
                      </a:lnTo>
                      <a:lnTo>
                        <a:pt x="0" y="126206"/>
                      </a:lnTo>
                      <a:lnTo>
                        <a:pt x="104108" y="126206"/>
                      </a:lnTo>
                      <a:lnTo>
                        <a:pt x="104108" y="138779"/>
                      </a:lnTo>
                      <a:close/>
                      <a:moveTo>
                        <a:pt x="104108" y="113538"/>
                      </a:moveTo>
                      <a:lnTo>
                        <a:pt x="0" y="113538"/>
                      </a:lnTo>
                      <a:lnTo>
                        <a:pt x="0" y="100965"/>
                      </a:lnTo>
                      <a:lnTo>
                        <a:pt x="104108" y="100965"/>
                      </a:lnTo>
                      <a:lnTo>
                        <a:pt x="104108" y="113538"/>
                      </a:lnTo>
                      <a:close/>
                      <a:moveTo>
                        <a:pt x="104108" y="88297"/>
                      </a:moveTo>
                      <a:lnTo>
                        <a:pt x="0" y="88297"/>
                      </a:lnTo>
                      <a:lnTo>
                        <a:pt x="0" y="75724"/>
                      </a:lnTo>
                      <a:lnTo>
                        <a:pt x="104108" y="75724"/>
                      </a:lnTo>
                      <a:lnTo>
                        <a:pt x="104108" y="88297"/>
                      </a:lnTo>
                      <a:close/>
                      <a:moveTo>
                        <a:pt x="104108" y="63056"/>
                      </a:moveTo>
                      <a:lnTo>
                        <a:pt x="0" y="63056"/>
                      </a:lnTo>
                      <a:lnTo>
                        <a:pt x="0" y="50483"/>
                      </a:lnTo>
                      <a:lnTo>
                        <a:pt x="104108" y="50483"/>
                      </a:lnTo>
                      <a:lnTo>
                        <a:pt x="104108" y="63056"/>
                      </a:lnTo>
                      <a:close/>
                      <a:moveTo>
                        <a:pt x="104108" y="37814"/>
                      </a:moveTo>
                      <a:lnTo>
                        <a:pt x="0" y="37814"/>
                      </a:lnTo>
                      <a:lnTo>
                        <a:pt x="0" y="25241"/>
                      </a:lnTo>
                      <a:lnTo>
                        <a:pt x="104108" y="25241"/>
                      </a:lnTo>
                      <a:lnTo>
                        <a:pt x="104108" y="37814"/>
                      </a:lnTo>
                      <a:close/>
                      <a:moveTo>
                        <a:pt x="104108" y="12573"/>
                      </a:moveTo>
                      <a:lnTo>
                        <a:pt x="0" y="12573"/>
                      </a:lnTo>
                      <a:lnTo>
                        <a:pt x="0" y="0"/>
                      </a:lnTo>
                      <a:lnTo>
                        <a:pt x="104108" y="0"/>
                      </a:lnTo>
                      <a:lnTo>
                        <a:pt x="104108" y="12573"/>
                      </a:ln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cxnSp>
          <p:nvCxnSpPr>
            <p:cNvPr id="4528" name="Google Shape;4528;p328"/>
            <p:cNvCxnSpPr/>
            <p:nvPr/>
          </p:nvCxnSpPr>
          <p:spPr>
            <a:xfrm flipH="1" rot="-5400000">
              <a:off x="6390950" y="2846075"/>
              <a:ext cx="1461900" cy="600"/>
            </a:xfrm>
            <a:prstGeom prst="bentConnector3">
              <a:avLst>
                <a:gd fmla="val 50000" name="adj1"/>
              </a:avLst>
            </a:prstGeom>
            <a:noFill/>
            <a:ln cap="flat" cmpd="sng" w="19050">
              <a:solidFill>
                <a:schemeClr val="lt1"/>
              </a:solidFill>
              <a:prstDash val="solid"/>
              <a:round/>
              <a:headEnd len="med" w="med" type="none"/>
              <a:tailEnd len="med" w="med" type="none"/>
            </a:ln>
            <a:effectLst>
              <a:outerShdw blurRad="28575" rotWithShape="0" algn="bl">
                <a:schemeClr val="lt1"/>
              </a:outerShdw>
            </a:effectLst>
          </p:spPr>
        </p:cxnSp>
        <p:cxnSp>
          <p:nvCxnSpPr>
            <p:cNvPr id="4529" name="Google Shape;4529;p328"/>
            <p:cNvCxnSpPr/>
            <p:nvPr/>
          </p:nvCxnSpPr>
          <p:spPr>
            <a:xfrm flipH="1" rot="-5400000">
              <a:off x="6169350" y="1043325"/>
              <a:ext cx="375900" cy="332100"/>
            </a:xfrm>
            <a:prstGeom prst="bentConnector3">
              <a:avLst>
                <a:gd fmla="val 0" name="adj1"/>
              </a:avLst>
            </a:prstGeom>
            <a:noFill/>
            <a:ln cap="flat" cmpd="sng" w="19050">
              <a:solidFill>
                <a:schemeClr val="lt1"/>
              </a:solidFill>
              <a:prstDash val="solid"/>
              <a:round/>
              <a:headEnd len="med" w="med" type="none"/>
              <a:tailEnd len="med" w="med" type="none"/>
            </a:ln>
            <a:effectLst>
              <a:outerShdw blurRad="28575" rotWithShape="0" algn="bl">
                <a:schemeClr val="lt1"/>
              </a:outerShdw>
            </a:effectLst>
          </p:spPr>
        </p:cxnSp>
      </p:grpSp>
      <p:pic>
        <p:nvPicPr>
          <p:cNvPr id="4530" name="Google Shape;4530;p328"/>
          <p:cNvPicPr preferRelativeResize="0"/>
          <p:nvPr/>
        </p:nvPicPr>
        <p:blipFill>
          <a:blip r:embed="rId3">
            <a:alphaModFix/>
          </a:blip>
          <a:stretch>
            <a:fillRect/>
          </a:stretch>
        </p:blipFill>
        <p:spPr>
          <a:xfrm>
            <a:off x="5170175" y="0"/>
            <a:ext cx="3973827" cy="5143502"/>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2" name="Shape 2262"/>
        <p:cNvGrpSpPr/>
        <p:nvPr/>
      </p:nvGrpSpPr>
      <p:grpSpPr>
        <a:xfrm>
          <a:off x="0" y="0"/>
          <a:ext cx="0" cy="0"/>
          <a:chOff x="0" y="0"/>
          <a:chExt cx="0" cy="0"/>
        </a:xfrm>
      </p:grpSpPr>
      <p:graphicFrame>
        <p:nvGraphicFramePr>
          <p:cNvPr id="2263" name="Google Shape;2263;p262"/>
          <p:cNvGraphicFramePr/>
          <p:nvPr/>
        </p:nvGraphicFramePr>
        <p:xfrm>
          <a:off x="58913" y="778000"/>
          <a:ext cx="3000000" cy="3000000"/>
        </p:xfrm>
        <a:graphic>
          <a:graphicData uri="http://schemas.openxmlformats.org/drawingml/2006/table">
            <a:tbl>
              <a:tblPr>
                <a:noFill/>
                <a:tableStyleId>{36E6A1FF-7A56-4B9B-BD0D-ECFBC833193E}</a:tableStyleId>
              </a:tblPr>
              <a:tblGrid>
                <a:gridCol w="875600"/>
                <a:gridCol w="2180850"/>
                <a:gridCol w="596700"/>
                <a:gridCol w="2954425"/>
                <a:gridCol w="588150"/>
                <a:gridCol w="1838825"/>
              </a:tblGrid>
              <a:tr h="381000">
                <a:tc>
                  <a:txBody>
                    <a:bodyPr/>
                    <a:lstStyle/>
                    <a:p>
                      <a:pPr indent="0" lvl="0" marL="0" rtl="0" algn="ctr">
                        <a:spcBef>
                          <a:spcPts val="0"/>
                        </a:spcBef>
                        <a:spcAft>
                          <a:spcPts val="0"/>
                        </a:spcAft>
                        <a:buNone/>
                      </a:pPr>
                      <a:r>
                        <a:rPr b="1" lang="en" sz="1000">
                          <a:latin typeface="Poppins"/>
                          <a:ea typeface="Poppins"/>
                          <a:cs typeface="Poppins"/>
                          <a:sym typeface="Poppins"/>
                        </a:rPr>
                        <a:t>Major Area</a:t>
                      </a:r>
                      <a:endParaRPr b="1" sz="1000">
                        <a:latin typeface="Poppins"/>
                        <a:ea typeface="Poppins"/>
                        <a:cs typeface="Poppins"/>
                        <a:sym typeface="Poppins"/>
                      </a:endParaRPr>
                    </a:p>
                  </a:txBody>
                  <a:tcPr marT="91425" marB="91425" marR="91425" marL="91425">
                    <a:solidFill>
                      <a:srgbClr val="00FFFF"/>
                    </a:solidFill>
                  </a:tcPr>
                </a:tc>
                <a:tc>
                  <a:txBody>
                    <a:bodyPr/>
                    <a:lstStyle/>
                    <a:p>
                      <a:pPr indent="0" lvl="0" marL="0" rtl="0" algn="ctr">
                        <a:spcBef>
                          <a:spcPts val="0"/>
                        </a:spcBef>
                        <a:spcAft>
                          <a:spcPts val="0"/>
                        </a:spcAft>
                        <a:buNone/>
                      </a:pPr>
                      <a:r>
                        <a:rPr b="1" lang="en" sz="1000">
                          <a:latin typeface="Poppins"/>
                          <a:ea typeface="Poppins"/>
                          <a:cs typeface="Poppins"/>
                          <a:sym typeface="Poppins"/>
                        </a:rPr>
                        <a:t>Old Manual Ways of Doing Things</a:t>
                      </a:r>
                      <a:endParaRPr b="1" sz="1000">
                        <a:latin typeface="Poppins"/>
                        <a:ea typeface="Poppins"/>
                        <a:cs typeface="Poppins"/>
                        <a:sym typeface="Poppins"/>
                      </a:endParaRPr>
                    </a:p>
                  </a:txBody>
                  <a:tcPr marT="91425" marB="91425" marR="91425" marL="91425">
                    <a:solidFill>
                      <a:srgbClr val="00FFFF"/>
                    </a:solidFill>
                  </a:tcPr>
                </a:tc>
                <a:tc>
                  <a:txBody>
                    <a:bodyPr/>
                    <a:lstStyle/>
                    <a:p>
                      <a:pPr indent="0" lvl="0" marL="0" rtl="0" algn="ctr">
                        <a:spcBef>
                          <a:spcPts val="0"/>
                        </a:spcBef>
                        <a:spcAft>
                          <a:spcPts val="0"/>
                        </a:spcAft>
                        <a:buNone/>
                      </a:pPr>
                      <a:r>
                        <a:rPr b="1" lang="en" sz="1000">
                          <a:latin typeface="Poppins"/>
                          <a:ea typeface="Poppins"/>
                          <a:cs typeface="Poppins"/>
                          <a:sym typeface="Poppins"/>
                        </a:rPr>
                        <a:t>Time</a:t>
                      </a:r>
                      <a:endParaRPr b="1" sz="1000">
                        <a:latin typeface="Poppins"/>
                        <a:ea typeface="Poppins"/>
                        <a:cs typeface="Poppins"/>
                        <a:sym typeface="Poppins"/>
                      </a:endParaRPr>
                    </a:p>
                  </a:txBody>
                  <a:tcPr marT="91425" marB="91425" marR="91425" marL="91425">
                    <a:solidFill>
                      <a:srgbClr val="00FFFF"/>
                    </a:solidFill>
                  </a:tcPr>
                </a:tc>
                <a:tc>
                  <a:txBody>
                    <a:bodyPr/>
                    <a:lstStyle/>
                    <a:p>
                      <a:pPr indent="0" lvl="0" marL="0" rtl="0" algn="ctr">
                        <a:spcBef>
                          <a:spcPts val="0"/>
                        </a:spcBef>
                        <a:spcAft>
                          <a:spcPts val="0"/>
                        </a:spcAft>
                        <a:buNone/>
                      </a:pPr>
                      <a:r>
                        <a:rPr b="1" lang="en" sz="1000">
                          <a:latin typeface="Poppins"/>
                          <a:ea typeface="Poppins"/>
                          <a:cs typeface="Poppins"/>
                          <a:sym typeface="Poppins"/>
                        </a:rPr>
                        <a:t>New Ways of Doing Things with AI</a:t>
                      </a:r>
                      <a:endParaRPr b="1" sz="1000">
                        <a:latin typeface="Poppins"/>
                        <a:ea typeface="Poppins"/>
                        <a:cs typeface="Poppins"/>
                        <a:sym typeface="Poppins"/>
                      </a:endParaRPr>
                    </a:p>
                  </a:txBody>
                  <a:tcPr marT="91425" marB="91425" marR="91425" marL="91425">
                    <a:solidFill>
                      <a:srgbClr val="00FFFF"/>
                    </a:solidFill>
                  </a:tcPr>
                </a:tc>
                <a:tc>
                  <a:txBody>
                    <a:bodyPr/>
                    <a:lstStyle/>
                    <a:p>
                      <a:pPr indent="0" lvl="0" marL="0" rtl="0" algn="ctr">
                        <a:spcBef>
                          <a:spcPts val="0"/>
                        </a:spcBef>
                        <a:spcAft>
                          <a:spcPts val="0"/>
                        </a:spcAft>
                        <a:buNone/>
                      </a:pPr>
                      <a:r>
                        <a:rPr b="1" lang="en" sz="1000">
                          <a:latin typeface="Poppins"/>
                          <a:ea typeface="Poppins"/>
                          <a:cs typeface="Poppins"/>
                          <a:sym typeface="Poppins"/>
                        </a:rPr>
                        <a:t>Time</a:t>
                      </a:r>
                      <a:endParaRPr b="1" sz="1000">
                        <a:latin typeface="Poppins"/>
                        <a:ea typeface="Poppins"/>
                        <a:cs typeface="Poppins"/>
                        <a:sym typeface="Poppins"/>
                      </a:endParaRPr>
                    </a:p>
                  </a:txBody>
                  <a:tcPr marT="91425" marB="91425" marR="91425" marL="91425">
                    <a:solidFill>
                      <a:srgbClr val="00FFFF"/>
                    </a:solidFill>
                  </a:tcPr>
                </a:tc>
                <a:tc>
                  <a:txBody>
                    <a:bodyPr/>
                    <a:lstStyle/>
                    <a:p>
                      <a:pPr indent="0" lvl="0" marL="0" rtl="0" algn="ctr">
                        <a:spcBef>
                          <a:spcPts val="0"/>
                        </a:spcBef>
                        <a:spcAft>
                          <a:spcPts val="0"/>
                        </a:spcAft>
                        <a:buNone/>
                      </a:pPr>
                      <a:r>
                        <a:rPr b="1" lang="en" sz="1000">
                          <a:latin typeface="Poppins"/>
                          <a:ea typeface="Poppins"/>
                          <a:cs typeface="Poppins"/>
                          <a:sym typeface="Poppins"/>
                        </a:rPr>
                        <a:t>Benefits, Improvements</a:t>
                      </a:r>
                      <a:endParaRPr b="1" sz="1000">
                        <a:latin typeface="Poppins"/>
                        <a:ea typeface="Poppins"/>
                        <a:cs typeface="Poppins"/>
                        <a:sym typeface="Poppins"/>
                      </a:endParaRPr>
                    </a:p>
                  </a:txBody>
                  <a:tcPr marT="91425" marB="91425" marR="91425" marL="91425">
                    <a:solidFill>
                      <a:srgbClr val="00FFFF"/>
                    </a:solidFill>
                  </a:tcPr>
                </a:tc>
              </a:tr>
              <a:tr h="381000">
                <a:tc>
                  <a:txBody>
                    <a:bodyPr/>
                    <a:lstStyle/>
                    <a:p>
                      <a:pPr indent="0" lvl="0" marL="0" rtl="0" algn="l">
                        <a:spcBef>
                          <a:spcPts val="0"/>
                        </a:spcBef>
                        <a:spcAft>
                          <a:spcPts val="0"/>
                        </a:spcAft>
                        <a:buNone/>
                      </a:pPr>
                      <a:r>
                        <a:rPr b="1" lang="en" sz="900">
                          <a:latin typeface="Poppins"/>
                          <a:ea typeface="Poppins"/>
                          <a:cs typeface="Poppins"/>
                          <a:sym typeface="Poppins"/>
                        </a:rPr>
                        <a:t>Fix</a:t>
                      </a:r>
                      <a:r>
                        <a:rPr lang="en" sz="900">
                          <a:latin typeface="Poppins"/>
                          <a:ea typeface="Poppins"/>
                          <a:cs typeface="Poppins"/>
                          <a:sym typeface="Poppins"/>
                        </a:rPr>
                        <a:t> </a:t>
                      </a:r>
                      <a:r>
                        <a:rPr b="1" lang="en" sz="900">
                          <a:latin typeface="Poppins"/>
                          <a:ea typeface="Poppins"/>
                          <a:cs typeface="Poppins"/>
                          <a:sym typeface="Poppins"/>
                        </a:rPr>
                        <a:t>a defect</a:t>
                      </a:r>
                      <a:endParaRPr sz="900">
                        <a:latin typeface="Poppins"/>
                        <a:ea typeface="Poppins"/>
                        <a:cs typeface="Poppins"/>
                        <a:sym typeface="Poppins"/>
                      </a:endParaRPr>
                    </a:p>
                  </a:txBody>
                  <a:tcPr marT="91425" marB="91425" marR="91425" marL="91425"/>
                </a:tc>
                <a:tc>
                  <a:txBody>
                    <a:bodyPr/>
                    <a:lstStyle/>
                    <a:p>
                      <a:pPr indent="0" lvl="0" marL="0" rtl="0" algn="l">
                        <a:spcBef>
                          <a:spcPts val="0"/>
                        </a:spcBef>
                        <a:spcAft>
                          <a:spcPts val="0"/>
                        </a:spcAft>
                        <a:buNone/>
                      </a:pPr>
                      <a:r>
                        <a:rPr lang="en" sz="900">
                          <a:latin typeface="Poppins"/>
                          <a:ea typeface="Poppins"/>
                          <a:cs typeface="Poppins"/>
                          <a:sym typeface="Poppins"/>
                        </a:rPr>
                        <a:t>1. Understand the defect, review the code.</a:t>
                      </a:r>
                      <a:endParaRPr sz="900">
                        <a:latin typeface="Poppins"/>
                        <a:ea typeface="Poppins"/>
                        <a:cs typeface="Poppins"/>
                        <a:sym typeface="Poppins"/>
                      </a:endParaRPr>
                    </a:p>
                    <a:p>
                      <a:pPr indent="0" lvl="0" marL="0" rtl="0" algn="l">
                        <a:spcBef>
                          <a:spcPts val="0"/>
                        </a:spcBef>
                        <a:spcAft>
                          <a:spcPts val="0"/>
                        </a:spcAft>
                        <a:buNone/>
                      </a:pPr>
                      <a:r>
                        <a:rPr lang="en" sz="900">
                          <a:latin typeface="Poppins"/>
                          <a:ea typeface="Poppins"/>
                          <a:cs typeface="Poppins"/>
                          <a:sym typeface="Poppins"/>
                        </a:rPr>
                        <a:t>2. Write/Update/Test the code to fix the defect</a:t>
                      </a:r>
                      <a:endParaRPr sz="900">
                        <a:latin typeface="Poppins"/>
                        <a:ea typeface="Poppins"/>
                        <a:cs typeface="Poppins"/>
                        <a:sym typeface="Poppins"/>
                      </a:endParaRPr>
                    </a:p>
                  </a:txBody>
                  <a:tcPr marT="91425" marB="91425" marR="91425" marL="91425">
                    <a:solidFill>
                      <a:srgbClr val="F4CCCC"/>
                    </a:solidFill>
                  </a:tcPr>
                </a:tc>
                <a:tc>
                  <a:txBody>
                    <a:bodyPr/>
                    <a:lstStyle/>
                    <a:p>
                      <a:pPr indent="0" lvl="0" marL="0" rtl="0" algn="l">
                        <a:spcBef>
                          <a:spcPts val="0"/>
                        </a:spcBef>
                        <a:spcAft>
                          <a:spcPts val="0"/>
                        </a:spcAft>
                        <a:buNone/>
                      </a:pPr>
                      <a:r>
                        <a:rPr lang="en" sz="900">
                          <a:latin typeface="Poppins"/>
                          <a:ea typeface="Poppins"/>
                          <a:cs typeface="Poppins"/>
                          <a:sym typeface="Poppins"/>
                        </a:rPr>
                        <a:t>Days</a:t>
                      </a:r>
                      <a:endParaRPr sz="900">
                        <a:latin typeface="Poppins"/>
                        <a:ea typeface="Poppins"/>
                        <a:cs typeface="Poppins"/>
                        <a:sym typeface="Poppins"/>
                      </a:endParaRPr>
                    </a:p>
                  </a:txBody>
                  <a:tcPr marT="91425" marB="91425" marR="91425" marL="91425">
                    <a:solidFill>
                      <a:srgbClr val="F4CCCC"/>
                    </a:solidFill>
                  </a:tcPr>
                </a:tc>
                <a:tc>
                  <a:txBody>
                    <a:bodyPr/>
                    <a:lstStyle/>
                    <a:p>
                      <a:pPr indent="0" lvl="0" marL="0" rtl="0" algn="l">
                        <a:spcBef>
                          <a:spcPts val="0"/>
                        </a:spcBef>
                        <a:spcAft>
                          <a:spcPts val="0"/>
                        </a:spcAft>
                        <a:buNone/>
                      </a:pPr>
                      <a:r>
                        <a:rPr lang="en" sz="900">
                          <a:latin typeface="Poppins"/>
                          <a:ea typeface="Poppins"/>
                          <a:cs typeface="Poppins"/>
                          <a:sym typeface="Poppins"/>
                        </a:rPr>
                        <a:t>1. Write Accurate Prompt to fix the defect with AI</a:t>
                      </a:r>
                      <a:endParaRPr sz="900">
                        <a:latin typeface="Poppins"/>
                        <a:ea typeface="Poppins"/>
                        <a:cs typeface="Poppins"/>
                        <a:sym typeface="Poppins"/>
                      </a:endParaRPr>
                    </a:p>
                    <a:p>
                      <a:pPr indent="0" lvl="0" marL="0" rtl="0" algn="l">
                        <a:spcBef>
                          <a:spcPts val="0"/>
                        </a:spcBef>
                        <a:spcAft>
                          <a:spcPts val="0"/>
                        </a:spcAft>
                        <a:buNone/>
                      </a:pPr>
                      <a:r>
                        <a:rPr lang="en" sz="900">
                          <a:latin typeface="Poppins"/>
                          <a:ea typeface="Poppins"/>
                          <a:cs typeface="Poppins"/>
                          <a:sym typeface="Poppins"/>
                        </a:rPr>
                        <a:t>2. Review/Validate AI work and Check for AI Hallucination</a:t>
                      </a:r>
                      <a:endParaRPr sz="900">
                        <a:latin typeface="Poppins"/>
                        <a:ea typeface="Poppins"/>
                        <a:cs typeface="Poppins"/>
                        <a:sym typeface="Poppins"/>
                      </a:endParaRPr>
                    </a:p>
                    <a:p>
                      <a:pPr indent="0" lvl="0" marL="0" rtl="0" algn="l">
                        <a:spcBef>
                          <a:spcPts val="0"/>
                        </a:spcBef>
                        <a:spcAft>
                          <a:spcPts val="0"/>
                        </a:spcAft>
                        <a:buNone/>
                      </a:pPr>
                      <a:r>
                        <a:rPr lang="en" sz="900">
                          <a:latin typeface="Poppins"/>
                          <a:ea typeface="Poppins"/>
                          <a:cs typeface="Poppins"/>
                          <a:sym typeface="Poppins"/>
                        </a:rPr>
                        <a:t>3. Perform Debugging with AI, if AI generated incorrect code</a:t>
                      </a:r>
                      <a:endParaRPr sz="900">
                        <a:latin typeface="Poppins"/>
                        <a:ea typeface="Poppins"/>
                        <a:cs typeface="Poppins"/>
                        <a:sym typeface="Poppins"/>
                      </a:endParaRPr>
                    </a:p>
                  </a:txBody>
                  <a:tcPr marT="91425" marB="91425" marR="91425" marL="91425">
                    <a:solidFill>
                      <a:srgbClr val="D9EAD3"/>
                    </a:solidFill>
                  </a:tcPr>
                </a:tc>
                <a:tc>
                  <a:txBody>
                    <a:bodyPr/>
                    <a:lstStyle/>
                    <a:p>
                      <a:pPr indent="0" lvl="0" marL="0" rtl="0" algn="l">
                        <a:spcBef>
                          <a:spcPts val="0"/>
                        </a:spcBef>
                        <a:spcAft>
                          <a:spcPts val="0"/>
                        </a:spcAft>
                        <a:buNone/>
                      </a:pPr>
                      <a:r>
                        <a:rPr lang="en" sz="900">
                          <a:latin typeface="Poppins"/>
                          <a:ea typeface="Poppins"/>
                          <a:cs typeface="Poppins"/>
                          <a:sym typeface="Poppins"/>
                        </a:rPr>
                        <a:t>Hours</a:t>
                      </a:r>
                      <a:endParaRPr sz="900">
                        <a:latin typeface="Poppins"/>
                        <a:ea typeface="Poppins"/>
                        <a:cs typeface="Poppins"/>
                        <a:sym typeface="Poppins"/>
                      </a:endParaRPr>
                    </a:p>
                  </a:txBody>
                  <a:tcPr marT="91425" marB="91425" marR="91425" marL="91425">
                    <a:solidFill>
                      <a:srgbClr val="D9EAD3"/>
                    </a:solidFill>
                  </a:tcPr>
                </a:tc>
                <a:tc>
                  <a:txBody>
                    <a:bodyPr/>
                    <a:lstStyle/>
                    <a:p>
                      <a:pPr indent="0" lvl="0" marL="0" rtl="0" algn="l">
                        <a:spcBef>
                          <a:spcPts val="0"/>
                        </a:spcBef>
                        <a:spcAft>
                          <a:spcPts val="0"/>
                        </a:spcAft>
                        <a:buNone/>
                      </a:pPr>
                      <a:r>
                        <a:rPr lang="en" sz="900">
                          <a:latin typeface="Poppins"/>
                          <a:ea typeface="Poppins"/>
                          <a:cs typeface="Poppins"/>
                          <a:sym typeface="Poppins"/>
                        </a:rPr>
                        <a:t>1. </a:t>
                      </a:r>
                      <a:r>
                        <a:rPr lang="en" sz="900">
                          <a:latin typeface="Poppins"/>
                          <a:ea typeface="Poppins"/>
                          <a:cs typeface="Poppins"/>
                          <a:sym typeface="Poppins"/>
                        </a:rPr>
                        <a:t>Superior Code Quality and Less Defects</a:t>
                      </a:r>
                      <a:endParaRPr sz="900">
                        <a:latin typeface="Poppins"/>
                        <a:ea typeface="Poppins"/>
                        <a:cs typeface="Poppins"/>
                        <a:sym typeface="Poppins"/>
                      </a:endParaRPr>
                    </a:p>
                    <a:p>
                      <a:pPr indent="0" lvl="0" marL="0" rtl="0" algn="l">
                        <a:spcBef>
                          <a:spcPts val="0"/>
                        </a:spcBef>
                        <a:spcAft>
                          <a:spcPts val="0"/>
                        </a:spcAft>
                        <a:buNone/>
                      </a:pPr>
                      <a:r>
                        <a:rPr lang="en" sz="900">
                          <a:latin typeface="Poppins"/>
                          <a:ea typeface="Poppins"/>
                          <a:cs typeface="Poppins"/>
                          <a:sym typeface="Poppins"/>
                        </a:rPr>
                        <a:t>2. Huge Productivity boost and Save Time</a:t>
                      </a:r>
                      <a:endParaRPr sz="900">
                        <a:latin typeface="Poppins"/>
                        <a:ea typeface="Poppins"/>
                        <a:cs typeface="Poppins"/>
                        <a:sym typeface="Poppins"/>
                      </a:endParaRPr>
                    </a:p>
                    <a:p>
                      <a:pPr indent="0" lvl="0" marL="0" rtl="0" algn="l">
                        <a:spcBef>
                          <a:spcPts val="0"/>
                        </a:spcBef>
                        <a:spcAft>
                          <a:spcPts val="0"/>
                        </a:spcAft>
                        <a:buNone/>
                      </a:pPr>
                      <a:r>
                        <a:rPr lang="en" sz="900">
                          <a:latin typeface="Poppins"/>
                          <a:ea typeface="Poppins"/>
                          <a:cs typeface="Poppins"/>
                          <a:sym typeface="Poppins"/>
                        </a:rPr>
                        <a:t>3. Faster Time to Market</a:t>
                      </a:r>
                      <a:endParaRPr sz="900">
                        <a:latin typeface="Poppins"/>
                        <a:ea typeface="Poppins"/>
                        <a:cs typeface="Poppins"/>
                        <a:sym typeface="Poppins"/>
                      </a:endParaRPr>
                    </a:p>
                  </a:txBody>
                  <a:tcPr marT="91425" marB="91425" marR="91425" marL="91425"/>
                </a:tc>
              </a:tr>
              <a:tr h="381000">
                <a:tc>
                  <a:txBody>
                    <a:bodyPr/>
                    <a:lstStyle/>
                    <a:p>
                      <a:pPr indent="0" lvl="0" marL="0" rtl="0" algn="l">
                        <a:spcBef>
                          <a:spcPts val="0"/>
                        </a:spcBef>
                        <a:spcAft>
                          <a:spcPts val="0"/>
                        </a:spcAft>
                        <a:buNone/>
                      </a:pPr>
                      <a:r>
                        <a:rPr b="1" lang="en" sz="900">
                          <a:latin typeface="Poppins"/>
                          <a:ea typeface="Poppins"/>
                          <a:cs typeface="Poppins"/>
                          <a:sym typeface="Poppins"/>
                        </a:rPr>
                        <a:t>Code Refactoring</a:t>
                      </a:r>
                      <a:endParaRPr b="1" sz="900">
                        <a:latin typeface="Poppins"/>
                        <a:ea typeface="Poppins"/>
                        <a:cs typeface="Poppins"/>
                        <a:sym typeface="Poppins"/>
                      </a:endParaRPr>
                    </a:p>
                    <a:p>
                      <a:pPr indent="0" lvl="0" marL="0" rtl="0" algn="l">
                        <a:spcBef>
                          <a:spcPts val="0"/>
                        </a:spcBef>
                        <a:spcAft>
                          <a:spcPts val="0"/>
                        </a:spcAft>
                        <a:buNone/>
                      </a:pPr>
                      <a:r>
                        <a:t/>
                      </a:r>
                      <a:endParaRPr sz="900">
                        <a:latin typeface="Poppins"/>
                        <a:ea typeface="Poppins"/>
                        <a:cs typeface="Poppins"/>
                        <a:sym typeface="Poppins"/>
                      </a:endParaRPr>
                    </a:p>
                  </a:txBody>
                  <a:tcPr marT="91425" marB="91425" marR="91425" marL="91425"/>
                </a:tc>
                <a:tc>
                  <a:txBody>
                    <a:bodyPr/>
                    <a:lstStyle/>
                    <a:p>
                      <a:pPr indent="0" lvl="0" marL="0" rtl="0" algn="l">
                        <a:spcBef>
                          <a:spcPts val="0"/>
                        </a:spcBef>
                        <a:spcAft>
                          <a:spcPts val="0"/>
                        </a:spcAft>
                        <a:buNone/>
                      </a:pPr>
                      <a:r>
                        <a:rPr lang="en" sz="900">
                          <a:latin typeface="Poppins"/>
                          <a:ea typeface="Poppins"/>
                          <a:cs typeface="Poppins"/>
                          <a:sym typeface="Poppins"/>
                        </a:rPr>
                        <a:t>1. Understand the existing code and refactoring requirements</a:t>
                      </a:r>
                      <a:endParaRPr sz="900">
                        <a:latin typeface="Poppins"/>
                        <a:ea typeface="Poppins"/>
                        <a:cs typeface="Poppins"/>
                        <a:sym typeface="Poppins"/>
                      </a:endParaRPr>
                    </a:p>
                    <a:p>
                      <a:pPr indent="0" lvl="0" marL="0" rtl="0" algn="l">
                        <a:spcBef>
                          <a:spcPts val="0"/>
                        </a:spcBef>
                        <a:spcAft>
                          <a:spcPts val="0"/>
                        </a:spcAft>
                        <a:buNone/>
                      </a:pPr>
                      <a:r>
                        <a:rPr lang="en" sz="900">
                          <a:latin typeface="Poppins"/>
                          <a:ea typeface="Poppins"/>
                          <a:cs typeface="Poppins"/>
                          <a:sym typeface="Poppins"/>
                        </a:rPr>
                        <a:t>2. </a:t>
                      </a:r>
                      <a:r>
                        <a:rPr lang="en" sz="900">
                          <a:latin typeface="Poppins"/>
                          <a:ea typeface="Poppins"/>
                          <a:cs typeface="Poppins"/>
                          <a:sym typeface="Poppins"/>
                        </a:rPr>
                        <a:t>Rewrite/Review/Test</a:t>
                      </a:r>
                      <a:r>
                        <a:rPr lang="en" sz="900">
                          <a:latin typeface="Poppins"/>
                          <a:ea typeface="Poppins"/>
                          <a:cs typeface="Poppins"/>
                          <a:sym typeface="Poppins"/>
                        </a:rPr>
                        <a:t> the new refactored code</a:t>
                      </a:r>
                      <a:endParaRPr sz="900">
                        <a:latin typeface="Poppins"/>
                        <a:ea typeface="Poppins"/>
                        <a:cs typeface="Poppins"/>
                        <a:sym typeface="Poppins"/>
                      </a:endParaRPr>
                    </a:p>
                  </a:txBody>
                  <a:tcPr marT="91425" marB="91425" marR="91425" marL="91425">
                    <a:solidFill>
                      <a:srgbClr val="F4CCCC"/>
                    </a:solidFill>
                  </a:tcPr>
                </a:tc>
                <a:tc>
                  <a:txBody>
                    <a:bodyPr/>
                    <a:lstStyle/>
                    <a:p>
                      <a:pPr indent="0" lvl="0" marL="0" rtl="0" algn="l">
                        <a:spcBef>
                          <a:spcPts val="0"/>
                        </a:spcBef>
                        <a:spcAft>
                          <a:spcPts val="0"/>
                        </a:spcAft>
                        <a:buNone/>
                      </a:pPr>
                      <a:r>
                        <a:rPr lang="en" sz="900">
                          <a:latin typeface="Poppins"/>
                          <a:ea typeface="Poppins"/>
                          <a:cs typeface="Poppins"/>
                          <a:sym typeface="Poppins"/>
                        </a:rPr>
                        <a:t>Days</a:t>
                      </a:r>
                      <a:endParaRPr sz="900">
                        <a:latin typeface="Poppins"/>
                        <a:ea typeface="Poppins"/>
                        <a:cs typeface="Poppins"/>
                        <a:sym typeface="Poppins"/>
                      </a:endParaRPr>
                    </a:p>
                  </a:txBody>
                  <a:tcPr marT="91425" marB="91425" marR="91425" marL="91425">
                    <a:solidFill>
                      <a:srgbClr val="F4CCCC"/>
                    </a:solidFill>
                  </a:tcPr>
                </a:tc>
                <a:tc>
                  <a:txBody>
                    <a:bodyPr/>
                    <a:lstStyle/>
                    <a:p>
                      <a:pPr indent="0" lvl="0" marL="0" rtl="0" algn="l">
                        <a:spcBef>
                          <a:spcPts val="0"/>
                        </a:spcBef>
                        <a:spcAft>
                          <a:spcPts val="0"/>
                        </a:spcAft>
                        <a:buNone/>
                      </a:pPr>
                      <a:r>
                        <a:rPr lang="en" sz="900">
                          <a:latin typeface="Poppins"/>
                          <a:ea typeface="Poppins"/>
                          <a:cs typeface="Poppins"/>
                          <a:sym typeface="Poppins"/>
                        </a:rPr>
                        <a:t>1. Write Accurate Prompt &amp; Refactor Code with AI</a:t>
                      </a:r>
                      <a:endParaRPr sz="900">
                        <a:latin typeface="Poppins"/>
                        <a:ea typeface="Poppins"/>
                        <a:cs typeface="Poppins"/>
                        <a:sym typeface="Poppins"/>
                      </a:endParaRPr>
                    </a:p>
                    <a:p>
                      <a:pPr indent="0" lvl="0" marL="0" rtl="0" algn="l">
                        <a:spcBef>
                          <a:spcPts val="0"/>
                        </a:spcBef>
                        <a:spcAft>
                          <a:spcPts val="0"/>
                        </a:spcAft>
                        <a:buNone/>
                      </a:pPr>
                      <a:r>
                        <a:rPr lang="en" sz="900">
                          <a:latin typeface="Poppins"/>
                          <a:ea typeface="Poppins"/>
                          <a:cs typeface="Poppins"/>
                          <a:sym typeface="Poppins"/>
                        </a:rPr>
                        <a:t>2. Review/Validate AI work and Check for AI Hallucination</a:t>
                      </a:r>
                      <a:endParaRPr sz="900">
                        <a:latin typeface="Poppins"/>
                        <a:ea typeface="Poppins"/>
                        <a:cs typeface="Poppins"/>
                        <a:sym typeface="Poppins"/>
                      </a:endParaRPr>
                    </a:p>
                    <a:p>
                      <a:pPr indent="0" lvl="0" marL="0" rtl="0" algn="l">
                        <a:spcBef>
                          <a:spcPts val="0"/>
                        </a:spcBef>
                        <a:spcAft>
                          <a:spcPts val="0"/>
                        </a:spcAft>
                        <a:buNone/>
                      </a:pPr>
                      <a:r>
                        <a:rPr lang="en" sz="900">
                          <a:latin typeface="Poppins"/>
                          <a:ea typeface="Poppins"/>
                          <a:cs typeface="Poppins"/>
                          <a:sym typeface="Poppins"/>
                        </a:rPr>
                        <a:t>3. Perform Debugging with AI, if AI generated incorrect code</a:t>
                      </a:r>
                      <a:endParaRPr sz="900">
                        <a:latin typeface="Poppins"/>
                        <a:ea typeface="Poppins"/>
                        <a:cs typeface="Poppins"/>
                        <a:sym typeface="Poppins"/>
                      </a:endParaRPr>
                    </a:p>
                  </a:txBody>
                  <a:tcPr marT="91425" marB="91425" marR="91425" marL="91425">
                    <a:solidFill>
                      <a:srgbClr val="D9EAD3"/>
                    </a:solidFill>
                  </a:tcPr>
                </a:tc>
                <a:tc>
                  <a:txBody>
                    <a:bodyPr/>
                    <a:lstStyle/>
                    <a:p>
                      <a:pPr indent="0" lvl="0" marL="0" rtl="0" algn="l">
                        <a:spcBef>
                          <a:spcPts val="0"/>
                        </a:spcBef>
                        <a:spcAft>
                          <a:spcPts val="0"/>
                        </a:spcAft>
                        <a:buNone/>
                      </a:pPr>
                      <a:r>
                        <a:rPr lang="en" sz="900">
                          <a:latin typeface="Poppins"/>
                          <a:ea typeface="Poppins"/>
                          <a:cs typeface="Poppins"/>
                          <a:sym typeface="Poppins"/>
                        </a:rPr>
                        <a:t>Hours</a:t>
                      </a:r>
                      <a:endParaRPr sz="900">
                        <a:latin typeface="Poppins"/>
                        <a:ea typeface="Poppins"/>
                        <a:cs typeface="Poppins"/>
                        <a:sym typeface="Poppins"/>
                      </a:endParaRPr>
                    </a:p>
                  </a:txBody>
                  <a:tcPr marT="91425" marB="91425" marR="91425" marL="91425">
                    <a:solidFill>
                      <a:srgbClr val="D9EAD3"/>
                    </a:solidFill>
                  </a:tcPr>
                </a:tc>
                <a:tc>
                  <a:txBody>
                    <a:bodyPr/>
                    <a:lstStyle/>
                    <a:p>
                      <a:pPr indent="0" lvl="0" marL="0" rtl="0" algn="l">
                        <a:spcBef>
                          <a:spcPts val="0"/>
                        </a:spcBef>
                        <a:spcAft>
                          <a:spcPts val="0"/>
                        </a:spcAft>
                        <a:buNone/>
                      </a:pPr>
                      <a:r>
                        <a:rPr lang="en" sz="900">
                          <a:latin typeface="Poppins"/>
                          <a:ea typeface="Poppins"/>
                          <a:cs typeface="Poppins"/>
                          <a:sym typeface="Poppins"/>
                        </a:rPr>
                        <a:t>1. Huge Productivity boost and Save Time</a:t>
                      </a:r>
                      <a:endParaRPr sz="900">
                        <a:latin typeface="Poppins"/>
                        <a:ea typeface="Poppins"/>
                        <a:cs typeface="Poppins"/>
                        <a:sym typeface="Poppins"/>
                      </a:endParaRPr>
                    </a:p>
                    <a:p>
                      <a:pPr indent="0" lvl="0" marL="0" rtl="0" algn="l">
                        <a:spcBef>
                          <a:spcPts val="0"/>
                        </a:spcBef>
                        <a:spcAft>
                          <a:spcPts val="0"/>
                        </a:spcAft>
                        <a:buNone/>
                      </a:pPr>
                      <a:r>
                        <a:rPr lang="en" sz="900">
                          <a:latin typeface="Poppins"/>
                          <a:ea typeface="Poppins"/>
                          <a:cs typeface="Poppins"/>
                          <a:sym typeface="Poppins"/>
                        </a:rPr>
                        <a:t>2. Superior Code Quality and Less Defects</a:t>
                      </a:r>
                      <a:endParaRPr sz="900">
                        <a:latin typeface="Poppins"/>
                        <a:ea typeface="Poppins"/>
                        <a:cs typeface="Poppins"/>
                        <a:sym typeface="Poppins"/>
                      </a:endParaRPr>
                    </a:p>
                    <a:p>
                      <a:pPr indent="0" lvl="0" marL="0" rtl="0" algn="l">
                        <a:spcBef>
                          <a:spcPts val="0"/>
                        </a:spcBef>
                        <a:spcAft>
                          <a:spcPts val="0"/>
                        </a:spcAft>
                        <a:buNone/>
                      </a:pPr>
                      <a:r>
                        <a:rPr lang="en" sz="900">
                          <a:latin typeface="Poppins"/>
                          <a:ea typeface="Poppins"/>
                          <a:cs typeface="Poppins"/>
                          <a:sym typeface="Poppins"/>
                        </a:rPr>
                        <a:t>3. Faster Time to Market</a:t>
                      </a:r>
                      <a:endParaRPr sz="900">
                        <a:latin typeface="Poppins"/>
                        <a:ea typeface="Poppins"/>
                        <a:cs typeface="Poppins"/>
                        <a:sym typeface="Poppins"/>
                      </a:endParaRPr>
                    </a:p>
                  </a:txBody>
                  <a:tcPr marT="91425" marB="91425" marR="91425" marL="91425"/>
                </a:tc>
              </a:tr>
              <a:tr h="381000">
                <a:tc>
                  <a:txBody>
                    <a:bodyPr/>
                    <a:lstStyle/>
                    <a:p>
                      <a:pPr indent="0" lvl="0" marL="0" rtl="0" algn="l">
                        <a:spcBef>
                          <a:spcPts val="0"/>
                        </a:spcBef>
                        <a:spcAft>
                          <a:spcPts val="0"/>
                        </a:spcAft>
                        <a:buNone/>
                      </a:pPr>
                      <a:r>
                        <a:rPr b="1" lang="en" sz="900">
                          <a:latin typeface="Poppins"/>
                          <a:ea typeface="Poppins"/>
                          <a:cs typeface="Poppins"/>
                          <a:sym typeface="Poppins"/>
                        </a:rPr>
                        <a:t>Upgrade </a:t>
                      </a:r>
                      <a:r>
                        <a:rPr b="1" lang="en" sz="900">
                          <a:latin typeface="Poppins"/>
                          <a:ea typeface="Poppins"/>
                          <a:cs typeface="Poppins"/>
                          <a:sym typeface="Poppins"/>
                        </a:rPr>
                        <a:t>Library</a:t>
                      </a:r>
                      <a:r>
                        <a:rPr b="1" lang="en" sz="900">
                          <a:latin typeface="Poppins"/>
                          <a:ea typeface="Poppins"/>
                          <a:cs typeface="Poppins"/>
                          <a:sym typeface="Poppins"/>
                        </a:rPr>
                        <a:t> or Framework Version</a:t>
                      </a:r>
                      <a:endParaRPr b="1" sz="900">
                        <a:latin typeface="Poppins"/>
                        <a:ea typeface="Poppins"/>
                        <a:cs typeface="Poppins"/>
                        <a:sym typeface="Poppins"/>
                      </a:endParaRPr>
                    </a:p>
                    <a:p>
                      <a:pPr indent="0" lvl="0" marL="0" rtl="0" algn="l">
                        <a:spcBef>
                          <a:spcPts val="0"/>
                        </a:spcBef>
                        <a:spcAft>
                          <a:spcPts val="0"/>
                        </a:spcAft>
                        <a:buNone/>
                      </a:pPr>
                      <a:r>
                        <a:t/>
                      </a:r>
                      <a:endParaRPr sz="900">
                        <a:latin typeface="Poppins"/>
                        <a:ea typeface="Poppins"/>
                        <a:cs typeface="Poppins"/>
                        <a:sym typeface="Poppins"/>
                      </a:endParaRPr>
                    </a:p>
                  </a:txBody>
                  <a:tcPr marT="91425" marB="91425" marR="91425" marL="91425"/>
                </a:tc>
                <a:tc>
                  <a:txBody>
                    <a:bodyPr/>
                    <a:lstStyle/>
                    <a:p>
                      <a:pPr indent="0" lvl="0" marL="0" rtl="0" algn="l">
                        <a:spcBef>
                          <a:spcPts val="0"/>
                        </a:spcBef>
                        <a:spcAft>
                          <a:spcPts val="0"/>
                        </a:spcAft>
                        <a:buNone/>
                      </a:pPr>
                      <a:r>
                        <a:rPr lang="en" sz="900">
                          <a:latin typeface="Poppins"/>
                          <a:ea typeface="Poppins"/>
                          <a:cs typeface="Poppins"/>
                          <a:sym typeface="Poppins"/>
                        </a:rPr>
                        <a:t>1. Understand the new version updates &amp; existing code.</a:t>
                      </a:r>
                      <a:endParaRPr sz="900">
                        <a:latin typeface="Poppins"/>
                        <a:ea typeface="Poppins"/>
                        <a:cs typeface="Poppins"/>
                        <a:sym typeface="Poppins"/>
                      </a:endParaRPr>
                    </a:p>
                    <a:p>
                      <a:pPr indent="0" lvl="0" marL="0" rtl="0" algn="l">
                        <a:spcBef>
                          <a:spcPts val="0"/>
                        </a:spcBef>
                        <a:spcAft>
                          <a:spcPts val="0"/>
                        </a:spcAft>
                        <a:buNone/>
                      </a:pPr>
                      <a:r>
                        <a:rPr lang="en" sz="900">
                          <a:latin typeface="Poppins"/>
                          <a:ea typeface="Poppins"/>
                          <a:cs typeface="Poppins"/>
                          <a:sym typeface="Poppins"/>
                        </a:rPr>
                        <a:t>2. Update/Test/Review the code with new version</a:t>
                      </a:r>
                      <a:endParaRPr sz="900">
                        <a:latin typeface="Poppins"/>
                        <a:ea typeface="Poppins"/>
                        <a:cs typeface="Poppins"/>
                        <a:sym typeface="Poppins"/>
                      </a:endParaRPr>
                    </a:p>
                  </a:txBody>
                  <a:tcPr marT="91425" marB="91425" marR="91425" marL="91425">
                    <a:solidFill>
                      <a:srgbClr val="F4CCCC"/>
                    </a:solidFill>
                  </a:tcPr>
                </a:tc>
                <a:tc>
                  <a:txBody>
                    <a:bodyPr/>
                    <a:lstStyle/>
                    <a:p>
                      <a:pPr indent="0" lvl="0" marL="0" rtl="0" algn="l">
                        <a:spcBef>
                          <a:spcPts val="0"/>
                        </a:spcBef>
                        <a:spcAft>
                          <a:spcPts val="0"/>
                        </a:spcAft>
                        <a:buNone/>
                      </a:pPr>
                      <a:r>
                        <a:rPr lang="en" sz="900">
                          <a:latin typeface="Poppins"/>
                          <a:ea typeface="Poppins"/>
                          <a:cs typeface="Poppins"/>
                          <a:sym typeface="Poppins"/>
                        </a:rPr>
                        <a:t>Days</a:t>
                      </a:r>
                      <a:endParaRPr sz="900">
                        <a:latin typeface="Poppins"/>
                        <a:ea typeface="Poppins"/>
                        <a:cs typeface="Poppins"/>
                        <a:sym typeface="Poppins"/>
                      </a:endParaRPr>
                    </a:p>
                  </a:txBody>
                  <a:tcPr marT="91425" marB="91425" marR="91425" marL="91425">
                    <a:solidFill>
                      <a:srgbClr val="F4CCCC"/>
                    </a:solidFill>
                  </a:tcPr>
                </a:tc>
                <a:tc>
                  <a:txBody>
                    <a:bodyPr/>
                    <a:lstStyle/>
                    <a:p>
                      <a:pPr indent="0" lvl="0" marL="0" rtl="0" algn="l">
                        <a:spcBef>
                          <a:spcPts val="0"/>
                        </a:spcBef>
                        <a:spcAft>
                          <a:spcPts val="0"/>
                        </a:spcAft>
                        <a:buNone/>
                      </a:pPr>
                      <a:r>
                        <a:rPr lang="en" sz="900">
                          <a:latin typeface="Poppins"/>
                          <a:ea typeface="Poppins"/>
                          <a:cs typeface="Poppins"/>
                          <a:sym typeface="Poppins"/>
                        </a:rPr>
                        <a:t>1. Write Accurate Prompt to upgrade the version with AI</a:t>
                      </a:r>
                      <a:endParaRPr sz="900">
                        <a:latin typeface="Poppins"/>
                        <a:ea typeface="Poppins"/>
                        <a:cs typeface="Poppins"/>
                        <a:sym typeface="Poppins"/>
                      </a:endParaRPr>
                    </a:p>
                    <a:p>
                      <a:pPr indent="0" lvl="0" marL="0" rtl="0" algn="l">
                        <a:spcBef>
                          <a:spcPts val="0"/>
                        </a:spcBef>
                        <a:spcAft>
                          <a:spcPts val="0"/>
                        </a:spcAft>
                        <a:buNone/>
                      </a:pPr>
                      <a:r>
                        <a:rPr lang="en" sz="900">
                          <a:latin typeface="Poppins"/>
                          <a:ea typeface="Poppins"/>
                          <a:cs typeface="Poppins"/>
                          <a:sym typeface="Poppins"/>
                        </a:rPr>
                        <a:t>2. Review/Validate AI work and Check for AI Hallucination</a:t>
                      </a:r>
                      <a:endParaRPr sz="900">
                        <a:latin typeface="Poppins"/>
                        <a:ea typeface="Poppins"/>
                        <a:cs typeface="Poppins"/>
                        <a:sym typeface="Poppins"/>
                      </a:endParaRPr>
                    </a:p>
                    <a:p>
                      <a:pPr indent="0" lvl="0" marL="0" rtl="0" algn="l">
                        <a:spcBef>
                          <a:spcPts val="0"/>
                        </a:spcBef>
                        <a:spcAft>
                          <a:spcPts val="0"/>
                        </a:spcAft>
                        <a:buNone/>
                      </a:pPr>
                      <a:r>
                        <a:rPr lang="en" sz="900">
                          <a:latin typeface="Poppins"/>
                          <a:ea typeface="Poppins"/>
                          <a:cs typeface="Poppins"/>
                          <a:sym typeface="Poppins"/>
                        </a:rPr>
                        <a:t>3. Perform Debugging with AI, if AI generated incorrect code</a:t>
                      </a:r>
                      <a:endParaRPr sz="900">
                        <a:latin typeface="Poppins"/>
                        <a:ea typeface="Poppins"/>
                        <a:cs typeface="Poppins"/>
                        <a:sym typeface="Poppins"/>
                      </a:endParaRPr>
                    </a:p>
                  </a:txBody>
                  <a:tcPr marT="91425" marB="91425" marR="91425" marL="91425">
                    <a:solidFill>
                      <a:srgbClr val="D9EAD3"/>
                    </a:solidFill>
                  </a:tcPr>
                </a:tc>
                <a:tc>
                  <a:txBody>
                    <a:bodyPr/>
                    <a:lstStyle/>
                    <a:p>
                      <a:pPr indent="0" lvl="0" marL="0" rtl="0" algn="l">
                        <a:spcBef>
                          <a:spcPts val="0"/>
                        </a:spcBef>
                        <a:spcAft>
                          <a:spcPts val="0"/>
                        </a:spcAft>
                        <a:buNone/>
                      </a:pPr>
                      <a:r>
                        <a:rPr lang="en" sz="900">
                          <a:latin typeface="Poppins"/>
                          <a:ea typeface="Poppins"/>
                          <a:cs typeface="Poppins"/>
                          <a:sym typeface="Poppins"/>
                        </a:rPr>
                        <a:t>Hours</a:t>
                      </a:r>
                      <a:endParaRPr sz="900">
                        <a:latin typeface="Poppins"/>
                        <a:ea typeface="Poppins"/>
                        <a:cs typeface="Poppins"/>
                        <a:sym typeface="Poppins"/>
                      </a:endParaRPr>
                    </a:p>
                  </a:txBody>
                  <a:tcPr marT="91425" marB="91425" marR="91425" marL="91425">
                    <a:solidFill>
                      <a:srgbClr val="D9EAD3"/>
                    </a:solidFill>
                  </a:tcPr>
                </a:tc>
                <a:tc>
                  <a:txBody>
                    <a:bodyPr/>
                    <a:lstStyle/>
                    <a:p>
                      <a:pPr indent="0" lvl="0" marL="0" rtl="0" algn="l">
                        <a:spcBef>
                          <a:spcPts val="0"/>
                        </a:spcBef>
                        <a:spcAft>
                          <a:spcPts val="0"/>
                        </a:spcAft>
                        <a:buNone/>
                      </a:pPr>
                      <a:r>
                        <a:rPr lang="en" sz="900">
                          <a:latin typeface="Poppins"/>
                          <a:ea typeface="Poppins"/>
                          <a:cs typeface="Poppins"/>
                          <a:sym typeface="Poppins"/>
                        </a:rPr>
                        <a:t>1. Huge Productivity boost and Save Time</a:t>
                      </a:r>
                      <a:endParaRPr sz="900">
                        <a:latin typeface="Poppins"/>
                        <a:ea typeface="Poppins"/>
                        <a:cs typeface="Poppins"/>
                        <a:sym typeface="Poppins"/>
                      </a:endParaRPr>
                    </a:p>
                    <a:p>
                      <a:pPr indent="0" lvl="0" marL="0" rtl="0" algn="l">
                        <a:spcBef>
                          <a:spcPts val="0"/>
                        </a:spcBef>
                        <a:spcAft>
                          <a:spcPts val="0"/>
                        </a:spcAft>
                        <a:buNone/>
                      </a:pPr>
                      <a:r>
                        <a:rPr lang="en" sz="900">
                          <a:latin typeface="Poppins"/>
                          <a:ea typeface="Poppins"/>
                          <a:cs typeface="Poppins"/>
                          <a:sym typeface="Poppins"/>
                        </a:rPr>
                        <a:t>2. Faster Time to Market</a:t>
                      </a:r>
                      <a:endParaRPr sz="900">
                        <a:latin typeface="Poppins"/>
                        <a:ea typeface="Poppins"/>
                        <a:cs typeface="Poppins"/>
                        <a:sym typeface="Poppins"/>
                      </a:endParaRPr>
                    </a:p>
                  </a:txBody>
                  <a:tcPr marT="91425" marB="91425" marR="91425" marL="91425"/>
                </a:tc>
              </a:tr>
              <a:tr h="381000">
                <a:tc>
                  <a:txBody>
                    <a:bodyPr/>
                    <a:lstStyle/>
                    <a:p>
                      <a:pPr indent="0" lvl="0" marL="0" rtl="0" algn="l">
                        <a:spcBef>
                          <a:spcPts val="0"/>
                        </a:spcBef>
                        <a:spcAft>
                          <a:spcPts val="0"/>
                        </a:spcAft>
                        <a:buNone/>
                      </a:pPr>
                      <a:r>
                        <a:rPr b="1" lang="en" sz="900">
                          <a:latin typeface="Poppins"/>
                          <a:ea typeface="Poppins"/>
                          <a:cs typeface="Poppins"/>
                          <a:sym typeface="Poppins"/>
                        </a:rPr>
                        <a:t>Review &amp; Approve</a:t>
                      </a:r>
                      <a:r>
                        <a:rPr b="1" lang="en" sz="900">
                          <a:latin typeface="Poppins"/>
                          <a:ea typeface="Poppins"/>
                          <a:cs typeface="Poppins"/>
                          <a:sym typeface="Poppins"/>
                        </a:rPr>
                        <a:t> Pull Request (PR)</a:t>
                      </a:r>
                      <a:endParaRPr sz="900">
                        <a:latin typeface="Poppins"/>
                        <a:ea typeface="Poppins"/>
                        <a:cs typeface="Poppins"/>
                        <a:sym typeface="Poppins"/>
                      </a:endParaRPr>
                    </a:p>
                  </a:txBody>
                  <a:tcPr marT="91425" marB="91425" marR="91425" marL="91425"/>
                </a:tc>
                <a:tc>
                  <a:txBody>
                    <a:bodyPr/>
                    <a:lstStyle/>
                    <a:p>
                      <a:pPr indent="0" lvl="0" marL="0" rtl="0" algn="l">
                        <a:spcBef>
                          <a:spcPts val="0"/>
                        </a:spcBef>
                        <a:spcAft>
                          <a:spcPts val="0"/>
                        </a:spcAft>
                        <a:buNone/>
                      </a:pPr>
                      <a:r>
                        <a:rPr lang="en" sz="900">
                          <a:latin typeface="Poppins"/>
                          <a:ea typeface="Poppins"/>
                          <a:cs typeface="Poppins"/>
                          <a:sym typeface="Poppins"/>
                        </a:rPr>
                        <a:t>1.</a:t>
                      </a:r>
                      <a:r>
                        <a:rPr lang="en" sz="900">
                          <a:latin typeface="Poppins"/>
                          <a:ea typeface="Poppins"/>
                          <a:cs typeface="Poppins"/>
                          <a:sym typeface="Poppins"/>
                        </a:rPr>
                        <a:t> </a:t>
                      </a:r>
                      <a:r>
                        <a:rPr lang="en" sz="900">
                          <a:latin typeface="Poppins"/>
                          <a:ea typeface="Poppins"/>
                          <a:cs typeface="Poppins"/>
                          <a:sym typeface="Poppins"/>
                        </a:rPr>
                        <a:t>Understand the requirements, existing code and best coding practices</a:t>
                      </a:r>
                      <a:endParaRPr sz="900">
                        <a:latin typeface="Poppins"/>
                        <a:ea typeface="Poppins"/>
                        <a:cs typeface="Poppins"/>
                        <a:sym typeface="Poppins"/>
                      </a:endParaRPr>
                    </a:p>
                    <a:p>
                      <a:pPr indent="0" lvl="0" marL="0" rtl="0" algn="l">
                        <a:spcBef>
                          <a:spcPts val="0"/>
                        </a:spcBef>
                        <a:spcAft>
                          <a:spcPts val="0"/>
                        </a:spcAft>
                        <a:buNone/>
                      </a:pPr>
                      <a:r>
                        <a:rPr lang="en" sz="900">
                          <a:latin typeface="Poppins"/>
                          <a:ea typeface="Poppins"/>
                          <a:cs typeface="Poppins"/>
                          <a:sym typeface="Poppins"/>
                        </a:rPr>
                        <a:t>2. Review the code against best practices and provide comments</a:t>
                      </a:r>
                      <a:endParaRPr sz="900">
                        <a:latin typeface="Poppins"/>
                        <a:ea typeface="Poppins"/>
                        <a:cs typeface="Poppins"/>
                        <a:sym typeface="Poppins"/>
                      </a:endParaRPr>
                    </a:p>
                  </a:txBody>
                  <a:tcPr marT="91425" marB="91425" marR="91425" marL="91425">
                    <a:solidFill>
                      <a:srgbClr val="F4CCCC"/>
                    </a:solidFill>
                  </a:tcPr>
                </a:tc>
                <a:tc>
                  <a:txBody>
                    <a:bodyPr/>
                    <a:lstStyle/>
                    <a:p>
                      <a:pPr indent="0" lvl="0" marL="0" rtl="0" algn="l">
                        <a:spcBef>
                          <a:spcPts val="0"/>
                        </a:spcBef>
                        <a:spcAft>
                          <a:spcPts val="0"/>
                        </a:spcAft>
                        <a:buNone/>
                      </a:pPr>
                      <a:r>
                        <a:rPr lang="en" sz="900">
                          <a:latin typeface="Poppins"/>
                          <a:ea typeface="Poppins"/>
                          <a:cs typeface="Poppins"/>
                          <a:sym typeface="Poppins"/>
                        </a:rPr>
                        <a:t>Days</a:t>
                      </a:r>
                      <a:endParaRPr sz="900">
                        <a:latin typeface="Poppins"/>
                        <a:ea typeface="Poppins"/>
                        <a:cs typeface="Poppins"/>
                        <a:sym typeface="Poppins"/>
                      </a:endParaRPr>
                    </a:p>
                  </a:txBody>
                  <a:tcPr marT="91425" marB="91425" marR="91425" marL="91425">
                    <a:solidFill>
                      <a:srgbClr val="F4CCCC"/>
                    </a:solidFill>
                  </a:tcPr>
                </a:tc>
                <a:tc>
                  <a:txBody>
                    <a:bodyPr/>
                    <a:lstStyle/>
                    <a:p>
                      <a:pPr indent="0" lvl="0" marL="0" rtl="0" algn="l">
                        <a:spcBef>
                          <a:spcPts val="0"/>
                        </a:spcBef>
                        <a:spcAft>
                          <a:spcPts val="0"/>
                        </a:spcAft>
                        <a:buNone/>
                      </a:pPr>
                      <a:r>
                        <a:rPr lang="en" sz="900">
                          <a:latin typeface="Poppins"/>
                          <a:ea typeface="Poppins"/>
                          <a:cs typeface="Poppins"/>
                          <a:sym typeface="Poppins"/>
                        </a:rPr>
                        <a:t>1. AI tools integration with workflow</a:t>
                      </a:r>
                      <a:endParaRPr sz="900">
                        <a:latin typeface="Poppins"/>
                        <a:ea typeface="Poppins"/>
                        <a:cs typeface="Poppins"/>
                        <a:sym typeface="Poppins"/>
                      </a:endParaRPr>
                    </a:p>
                    <a:p>
                      <a:pPr indent="0" lvl="0" marL="0" rtl="0" algn="l">
                        <a:spcBef>
                          <a:spcPts val="0"/>
                        </a:spcBef>
                        <a:spcAft>
                          <a:spcPts val="0"/>
                        </a:spcAft>
                        <a:buNone/>
                      </a:pPr>
                      <a:r>
                        <a:rPr lang="en" sz="900">
                          <a:latin typeface="Poppins"/>
                          <a:ea typeface="Poppins"/>
                          <a:cs typeface="Poppins"/>
                          <a:sym typeface="Poppins"/>
                        </a:rPr>
                        <a:t>2. Review/Validate AI work and Check for AI Hallucination</a:t>
                      </a:r>
                      <a:endParaRPr sz="900">
                        <a:latin typeface="Poppins"/>
                        <a:ea typeface="Poppins"/>
                        <a:cs typeface="Poppins"/>
                        <a:sym typeface="Poppins"/>
                      </a:endParaRPr>
                    </a:p>
                  </a:txBody>
                  <a:tcPr marT="91425" marB="91425" marR="91425" marL="91425">
                    <a:solidFill>
                      <a:srgbClr val="D9EAD3"/>
                    </a:solidFill>
                  </a:tcPr>
                </a:tc>
                <a:tc>
                  <a:txBody>
                    <a:bodyPr/>
                    <a:lstStyle/>
                    <a:p>
                      <a:pPr indent="0" lvl="0" marL="0" rtl="0" algn="l">
                        <a:spcBef>
                          <a:spcPts val="0"/>
                        </a:spcBef>
                        <a:spcAft>
                          <a:spcPts val="0"/>
                        </a:spcAft>
                        <a:buNone/>
                      </a:pPr>
                      <a:r>
                        <a:rPr lang="en" sz="900">
                          <a:latin typeface="Poppins"/>
                          <a:ea typeface="Poppins"/>
                          <a:cs typeface="Poppins"/>
                          <a:sym typeface="Poppins"/>
                        </a:rPr>
                        <a:t>Hours</a:t>
                      </a:r>
                      <a:endParaRPr sz="900">
                        <a:latin typeface="Poppins"/>
                        <a:ea typeface="Poppins"/>
                        <a:cs typeface="Poppins"/>
                        <a:sym typeface="Poppins"/>
                      </a:endParaRPr>
                    </a:p>
                  </a:txBody>
                  <a:tcPr marT="91425" marB="91425" marR="91425" marL="91425">
                    <a:solidFill>
                      <a:srgbClr val="D9EAD3"/>
                    </a:solidFill>
                  </a:tcPr>
                </a:tc>
                <a:tc>
                  <a:txBody>
                    <a:bodyPr/>
                    <a:lstStyle/>
                    <a:p>
                      <a:pPr indent="0" lvl="0" marL="0" rtl="0" algn="l">
                        <a:spcBef>
                          <a:spcPts val="0"/>
                        </a:spcBef>
                        <a:spcAft>
                          <a:spcPts val="0"/>
                        </a:spcAft>
                        <a:buNone/>
                      </a:pPr>
                      <a:r>
                        <a:rPr lang="en" sz="900">
                          <a:latin typeface="Poppins"/>
                          <a:ea typeface="Poppins"/>
                          <a:cs typeface="Poppins"/>
                          <a:sym typeface="Poppins"/>
                        </a:rPr>
                        <a:t>1. Superior Code Quality and Less Defects</a:t>
                      </a:r>
                      <a:endParaRPr sz="900">
                        <a:latin typeface="Poppins"/>
                        <a:ea typeface="Poppins"/>
                        <a:cs typeface="Poppins"/>
                        <a:sym typeface="Poppins"/>
                      </a:endParaRPr>
                    </a:p>
                    <a:p>
                      <a:pPr indent="0" lvl="0" marL="0" rtl="0" algn="l">
                        <a:spcBef>
                          <a:spcPts val="0"/>
                        </a:spcBef>
                        <a:spcAft>
                          <a:spcPts val="0"/>
                        </a:spcAft>
                        <a:buNone/>
                      </a:pPr>
                      <a:r>
                        <a:rPr lang="en" sz="900">
                          <a:latin typeface="Poppins"/>
                          <a:ea typeface="Poppins"/>
                          <a:cs typeface="Poppins"/>
                          <a:sym typeface="Poppins"/>
                        </a:rPr>
                        <a:t>2. Huge Productivity boost and Save Time</a:t>
                      </a:r>
                      <a:endParaRPr sz="900">
                        <a:latin typeface="Poppins"/>
                        <a:ea typeface="Poppins"/>
                        <a:cs typeface="Poppins"/>
                        <a:sym typeface="Poppins"/>
                      </a:endParaRPr>
                    </a:p>
                    <a:p>
                      <a:pPr indent="0" lvl="0" marL="0" rtl="0" algn="l">
                        <a:spcBef>
                          <a:spcPts val="0"/>
                        </a:spcBef>
                        <a:spcAft>
                          <a:spcPts val="0"/>
                        </a:spcAft>
                        <a:buNone/>
                      </a:pPr>
                      <a:r>
                        <a:rPr lang="en" sz="900">
                          <a:latin typeface="Poppins"/>
                          <a:ea typeface="Poppins"/>
                          <a:cs typeface="Poppins"/>
                          <a:sym typeface="Poppins"/>
                        </a:rPr>
                        <a:t>3. Faster Time to Market</a:t>
                      </a:r>
                      <a:endParaRPr sz="900">
                        <a:latin typeface="Poppins"/>
                        <a:ea typeface="Poppins"/>
                        <a:cs typeface="Poppins"/>
                        <a:sym typeface="Poppins"/>
                      </a:endParaRPr>
                    </a:p>
                  </a:txBody>
                  <a:tcPr marT="91425" marB="91425" marR="91425" marL="91425"/>
                </a:tc>
              </a:tr>
            </a:tbl>
          </a:graphicData>
        </a:graphic>
      </p:graphicFrame>
      <p:sp>
        <p:nvSpPr>
          <p:cNvPr id="2264" name="Google Shape;2264;p262"/>
          <p:cNvSpPr txBox="1"/>
          <p:nvPr>
            <p:ph type="title"/>
          </p:nvPr>
        </p:nvSpPr>
        <p:spPr>
          <a:xfrm>
            <a:off x="261600" y="-42225"/>
            <a:ext cx="8787900" cy="5340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n" sz="1600">
                <a:solidFill>
                  <a:srgbClr val="321A7C"/>
                </a:solidFill>
              </a:rPr>
              <a:t>Areas of Impact &amp; New Ways to Working in Software Engineering with AI</a:t>
            </a:r>
            <a:endParaRPr sz="1600">
              <a:solidFill>
                <a:srgbClr val="321A7C"/>
              </a:solidFill>
            </a:endParaRPr>
          </a:p>
          <a:p>
            <a:pPr indent="0" lvl="0" marL="0" rtl="0" algn="ctr">
              <a:lnSpc>
                <a:spcPct val="150000"/>
              </a:lnSpc>
              <a:spcBef>
                <a:spcPts val="0"/>
              </a:spcBef>
              <a:spcAft>
                <a:spcPts val="0"/>
              </a:spcAft>
              <a:buNone/>
            </a:pPr>
            <a:r>
              <a:t/>
            </a:r>
            <a:endParaRPr sz="1600">
              <a:solidFill>
                <a:srgbClr val="321A7C"/>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8" name="Shape 2268"/>
        <p:cNvGrpSpPr/>
        <p:nvPr/>
      </p:nvGrpSpPr>
      <p:grpSpPr>
        <a:xfrm>
          <a:off x="0" y="0"/>
          <a:ext cx="0" cy="0"/>
          <a:chOff x="0" y="0"/>
          <a:chExt cx="0" cy="0"/>
        </a:xfrm>
      </p:grpSpPr>
      <p:graphicFrame>
        <p:nvGraphicFramePr>
          <p:cNvPr id="2269" name="Google Shape;2269;p263"/>
          <p:cNvGraphicFramePr/>
          <p:nvPr/>
        </p:nvGraphicFramePr>
        <p:xfrm>
          <a:off x="75725" y="1047825"/>
          <a:ext cx="3000000" cy="3000000"/>
        </p:xfrm>
        <a:graphic>
          <a:graphicData uri="http://schemas.openxmlformats.org/drawingml/2006/table">
            <a:tbl>
              <a:tblPr>
                <a:noFill/>
                <a:tableStyleId>{36E6A1FF-7A56-4B9B-BD0D-ECFBC833193E}</a:tableStyleId>
              </a:tblPr>
              <a:tblGrid>
                <a:gridCol w="1612650"/>
                <a:gridCol w="2207375"/>
                <a:gridCol w="577350"/>
                <a:gridCol w="2308725"/>
                <a:gridCol w="527525"/>
                <a:gridCol w="1750500"/>
              </a:tblGrid>
              <a:tr h="381000">
                <a:tc>
                  <a:txBody>
                    <a:bodyPr/>
                    <a:lstStyle/>
                    <a:p>
                      <a:pPr indent="0" lvl="0" marL="0" rtl="0" algn="ctr">
                        <a:spcBef>
                          <a:spcPts val="0"/>
                        </a:spcBef>
                        <a:spcAft>
                          <a:spcPts val="0"/>
                        </a:spcAft>
                        <a:buNone/>
                      </a:pPr>
                      <a:r>
                        <a:rPr b="1" lang="en" sz="1000">
                          <a:latin typeface="Poppins"/>
                          <a:ea typeface="Poppins"/>
                          <a:cs typeface="Poppins"/>
                          <a:sym typeface="Poppins"/>
                        </a:rPr>
                        <a:t>Major Area</a:t>
                      </a:r>
                      <a:endParaRPr b="1" sz="1000">
                        <a:latin typeface="Poppins"/>
                        <a:ea typeface="Poppins"/>
                        <a:cs typeface="Poppins"/>
                        <a:sym typeface="Poppins"/>
                      </a:endParaRPr>
                    </a:p>
                  </a:txBody>
                  <a:tcPr marT="91425" marB="91425" marR="91425" marL="91425">
                    <a:solidFill>
                      <a:srgbClr val="00FFFF"/>
                    </a:solidFill>
                  </a:tcPr>
                </a:tc>
                <a:tc>
                  <a:txBody>
                    <a:bodyPr/>
                    <a:lstStyle/>
                    <a:p>
                      <a:pPr indent="0" lvl="0" marL="0" rtl="0" algn="ctr">
                        <a:spcBef>
                          <a:spcPts val="0"/>
                        </a:spcBef>
                        <a:spcAft>
                          <a:spcPts val="0"/>
                        </a:spcAft>
                        <a:buNone/>
                      </a:pPr>
                      <a:r>
                        <a:rPr b="1" lang="en" sz="1000">
                          <a:latin typeface="Poppins"/>
                          <a:ea typeface="Poppins"/>
                          <a:cs typeface="Poppins"/>
                          <a:sym typeface="Poppins"/>
                        </a:rPr>
                        <a:t>Old Manual Ways of Doing Things</a:t>
                      </a:r>
                      <a:endParaRPr b="1" sz="1000">
                        <a:latin typeface="Poppins"/>
                        <a:ea typeface="Poppins"/>
                        <a:cs typeface="Poppins"/>
                        <a:sym typeface="Poppins"/>
                      </a:endParaRPr>
                    </a:p>
                  </a:txBody>
                  <a:tcPr marT="91425" marB="91425" marR="91425" marL="91425">
                    <a:solidFill>
                      <a:srgbClr val="00FFFF"/>
                    </a:solidFill>
                  </a:tcPr>
                </a:tc>
                <a:tc>
                  <a:txBody>
                    <a:bodyPr/>
                    <a:lstStyle/>
                    <a:p>
                      <a:pPr indent="0" lvl="0" marL="0" rtl="0" algn="ctr">
                        <a:spcBef>
                          <a:spcPts val="0"/>
                        </a:spcBef>
                        <a:spcAft>
                          <a:spcPts val="0"/>
                        </a:spcAft>
                        <a:buNone/>
                      </a:pPr>
                      <a:r>
                        <a:rPr b="1" lang="en" sz="1000">
                          <a:latin typeface="Poppins"/>
                          <a:ea typeface="Poppins"/>
                          <a:cs typeface="Poppins"/>
                          <a:sym typeface="Poppins"/>
                        </a:rPr>
                        <a:t>Time</a:t>
                      </a:r>
                      <a:endParaRPr b="1" sz="1000">
                        <a:latin typeface="Poppins"/>
                        <a:ea typeface="Poppins"/>
                        <a:cs typeface="Poppins"/>
                        <a:sym typeface="Poppins"/>
                      </a:endParaRPr>
                    </a:p>
                  </a:txBody>
                  <a:tcPr marT="91425" marB="91425" marR="91425" marL="91425">
                    <a:solidFill>
                      <a:srgbClr val="00FFFF"/>
                    </a:solidFill>
                  </a:tcPr>
                </a:tc>
                <a:tc>
                  <a:txBody>
                    <a:bodyPr/>
                    <a:lstStyle/>
                    <a:p>
                      <a:pPr indent="0" lvl="0" marL="0" rtl="0" algn="ctr">
                        <a:spcBef>
                          <a:spcPts val="0"/>
                        </a:spcBef>
                        <a:spcAft>
                          <a:spcPts val="0"/>
                        </a:spcAft>
                        <a:buNone/>
                      </a:pPr>
                      <a:r>
                        <a:rPr b="1" lang="en" sz="1000">
                          <a:latin typeface="Poppins"/>
                          <a:ea typeface="Poppins"/>
                          <a:cs typeface="Poppins"/>
                          <a:sym typeface="Poppins"/>
                        </a:rPr>
                        <a:t>New Ways of Doing Things with AI</a:t>
                      </a:r>
                      <a:endParaRPr b="1" sz="1000">
                        <a:latin typeface="Poppins"/>
                        <a:ea typeface="Poppins"/>
                        <a:cs typeface="Poppins"/>
                        <a:sym typeface="Poppins"/>
                      </a:endParaRPr>
                    </a:p>
                  </a:txBody>
                  <a:tcPr marT="91425" marB="91425" marR="91425" marL="91425">
                    <a:solidFill>
                      <a:srgbClr val="00FFFF"/>
                    </a:solidFill>
                  </a:tcPr>
                </a:tc>
                <a:tc>
                  <a:txBody>
                    <a:bodyPr/>
                    <a:lstStyle/>
                    <a:p>
                      <a:pPr indent="0" lvl="0" marL="0" rtl="0" algn="ctr">
                        <a:spcBef>
                          <a:spcPts val="0"/>
                        </a:spcBef>
                        <a:spcAft>
                          <a:spcPts val="0"/>
                        </a:spcAft>
                        <a:buNone/>
                      </a:pPr>
                      <a:r>
                        <a:rPr b="1" lang="en" sz="1000">
                          <a:latin typeface="Poppins"/>
                          <a:ea typeface="Poppins"/>
                          <a:cs typeface="Poppins"/>
                          <a:sym typeface="Poppins"/>
                        </a:rPr>
                        <a:t>Time</a:t>
                      </a:r>
                      <a:endParaRPr b="1" sz="1000">
                        <a:latin typeface="Poppins"/>
                        <a:ea typeface="Poppins"/>
                        <a:cs typeface="Poppins"/>
                        <a:sym typeface="Poppins"/>
                      </a:endParaRPr>
                    </a:p>
                  </a:txBody>
                  <a:tcPr marT="91425" marB="91425" marR="91425" marL="91425">
                    <a:solidFill>
                      <a:srgbClr val="00FFFF"/>
                    </a:solidFill>
                  </a:tcPr>
                </a:tc>
                <a:tc>
                  <a:txBody>
                    <a:bodyPr/>
                    <a:lstStyle/>
                    <a:p>
                      <a:pPr indent="0" lvl="0" marL="0" rtl="0" algn="ctr">
                        <a:spcBef>
                          <a:spcPts val="0"/>
                        </a:spcBef>
                        <a:spcAft>
                          <a:spcPts val="0"/>
                        </a:spcAft>
                        <a:buNone/>
                      </a:pPr>
                      <a:r>
                        <a:rPr b="1" lang="en" sz="1000">
                          <a:latin typeface="Poppins"/>
                          <a:ea typeface="Poppins"/>
                          <a:cs typeface="Poppins"/>
                          <a:sym typeface="Poppins"/>
                        </a:rPr>
                        <a:t>Benefits, Improvements</a:t>
                      </a:r>
                      <a:endParaRPr b="1" sz="1000">
                        <a:latin typeface="Poppins"/>
                        <a:ea typeface="Poppins"/>
                        <a:cs typeface="Poppins"/>
                        <a:sym typeface="Poppins"/>
                      </a:endParaRPr>
                    </a:p>
                  </a:txBody>
                  <a:tcPr marT="91425" marB="91425" marR="91425" marL="91425">
                    <a:solidFill>
                      <a:srgbClr val="00FFFF"/>
                    </a:solidFill>
                  </a:tcPr>
                </a:tc>
              </a:tr>
              <a:tr h="381000">
                <a:tc>
                  <a:txBody>
                    <a:bodyPr/>
                    <a:lstStyle/>
                    <a:p>
                      <a:pPr indent="0" lvl="0" marL="0" rtl="0" algn="l">
                        <a:spcBef>
                          <a:spcPts val="0"/>
                        </a:spcBef>
                        <a:spcAft>
                          <a:spcPts val="0"/>
                        </a:spcAft>
                        <a:buNone/>
                      </a:pPr>
                      <a:r>
                        <a:rPr b="1" lang="en" sz="900">
                          <a:latin typeface="Poppins"/>
                          <a:ea typeface="Poppins"/>
                          <a:cs typeface="Poppins"/>
                          <a:sym typeface="Poppins"/>
                        </a:rPr>
                        <a:t>DevOps Pipeline</a:t>
                      </a:r>
                      <a:r>
                        <a:rPr lang="en" sz="900">
                          <a:latin typeface="Poppins"/>
                          <a:ea typeface="Poppins"/>
                          <a:cs typeface="Poppins"/>
                          <a:sym typeface="Poppins"/>
                        </a:rPr>
                        <a:t> </a:t>
                      </a:r>
                      <a:r>
                        <a:rPr b="1" lang="en" sz="900">
                          <a:latin typeface="Poppins"/>
                          <a:ea typeface="Poppins"/>
                          <a:cs typeface="Poppins"/>
                          <a:sym typeface="Poppins"/>
                        </a:rPr>
                        <a:t>Code Generation</a:t>
                      </a:r>
                      <a:endParaRPr sz="900">
                        <a:latin typeface="Poppins"/>
                        <a:ea typeface="Poppins"/>
                        <a:cs typeface="Poppins"/>
                        <a:sym typeface="Poppins"/>
                      </a:endParaRPr>
                    </a:p>
                    <a:p>
                      <a:pPr indent="0" lvl="0" marL="0" rtl="0" algn="l">
                        <a:spcBef>
                          <a:spcPts val="0"/>
                        </a:spcBef>
                        <a:spcAft>
                          <a:spcPts val="0"/>
                        </a:spcAft>
                        <a:buNone/>
                      </a:pPr>
                      <a:r>
                        <a:t/>
                      </a:r>
                      <a:endParaRPr sz="900">
                        <a:latin typeface="Poppins"/>
                        <a:ea typeface="Poppins"/>
                        <a:cs typeface="Poppins"/>
                        <a:sym typeface="Poppins"/>
                      </a:endParaRPr>
                    </a:p>
                    <a:p>
                      <a:pPr indent="0" lvl="0" marL="0" rtl="0" algn="l">
                        <a:spcBef>
                          <a:spcPts val="0"/>
                        </a:spcBef>
                        <a:spcAft>
                          <a:spcPts val="0"/>
                        </a:spcAft>
                        <a:buNone/>
                      </a:pPr>
                      <a:r>
                        <a:rPr lang="en" sz="900">
                          <a:latin typeface="Poppins"/>
                          <a:ea typeface="Poppins"/>
                          <a:cs typeface="Poppins"/>
                          <a:sym typeface="Poppins"/>
                        </a:rPr>
                        <a:t>(</a:t>
                      </a:r>
                      <a:r>
                        <a:rPr lang="en" sz="900">
                          <a:latin typeface="Poppins"/>
                          <a:ea typeface="Poppins"/>
                          <a:cs typeface="Poppins"/>
                          <a:sym typeface="Poppins"/>
                        </a:rPr>
                        <a:t>Jenkins, Github Actions, YML templates, etc.</a:t>
                      </a:r>
                      <a:r>
                        <a:rPr lang="en" sz="900">
                          <a:latin typeface="Poppins"/>
                          <a:ea typeface="Poppins"/>
                          <a:cs typeface="Poppins"/>
                          <a:sym typeface="Poppins"/>
                        </a:rPr>
                        <a:t>)</a:t>
                      </a:r>
                      <a:endParaRPr sz="900">
                        <a:latin typeface="Poppins"/>
                        <a:ea typeface="Poppins"/>
                        <a:cs typeface="Poppins"/>
                        <a:sym typeface="Poppins"/>
                      </a:endParaRPr>
                    </a:p>
                  </a:txBody>
                  <a:tcPr marT="91425" marB="91425" marR="91425" marL="91425"/>
                </a:tc>
                <a:tc>
                  <a:txBody>
                    <a:bodyPr/>
                    <a:lstStyle/>
                    <a:p>
                      <a:pPr indent="0" lvl="0" marL="0" rtl="0" algn="l">
                        <a:spcBef>
                          <a:spcPts val="0"/>
                        </a:spcBef>
                        <a:spcAft>
                          <a:spcPts val="0"/>
                        </a:spcAft>
                        <a:buNone/>
                      </a:pPr>
                      <a:r>
                        <a:rPr lang="en" sz="900">
                          <a:latin typeface="Poppins"/>
                          <a:ea typeface="Poppins"/>
                          <a:cs typeface="Poppins"/>
                          <a:sym typeface="Poppins"/>
                        </a:rPr>
                        <a:t>1. Understand the requirements &amp; existing CI/CD tools</a:t>
                      </a:r>
                      <a:endParaRPr sz="900">
                        <a:latin typeface="Poppins"/>
                        <a:ea typeface="Poppins"/>
                        <a:cs typeface="Poppins"/>
                        <a:sym typeface="Poppins"/>
                      </a:endParaRPr>
                    </a:p>
                    <a:p>
                      <a:pPr indent="0" lvl="0" marL="0" rtl="0" algn="l">
                        <a:spcBef>
                          <a:spcPts val="0"/>
                        </a:spcBef>
                        <a:spcAft>
                          <a:spcPts val="0"/>
                        </a:spcAft>
                        <a:buNone/>
                      </a:pPr>
                      <a:r>
                        <a:rPr lang="en" sz="900">
                          <a:latin typeface="Poppins"/>
                          <a:ea typeface="Poppins"/>
                          <a:cs typeface="Poppins"/>
                          <a:sym typeface="Poppins"/>
                        </a:rPr>
                        <a:t>2. Write/Test/Review the pipeline code</a:t>
                      </a:r>
                      <a:endParaRPr sz="900">
                        <a:latin typeface="Poppins"/>
                        <a:ea typeface="Poppins"/>
                        <a:cs typeface="Poppins"/>
                        <a:sym typeface="Poppins"/>
                      </a:endParaRPr>
                    </a:p>
                  </a:txBody>
                  <a:tcPr marT="91425" marB="91425" marR="91425" marL="91425">
                    <a:solidFill>
                      <a:srgbClr val="F4CCCC"/>
                    </a:solidFill>
                  </a:tcPr>
                </a:tc>
                <a:tc>
                  <a:txBody>
                    <a:bodyPr/>
                    <a:lstStyle/>
                    <a:p>
                      <a:pPr indent="0" lvl="0" marL="0" rtl="0" algn="l">
                        <a:spcBef>
                          <a:spcPts val="0"/>
                        </a:spcBef>
                        <a:spcAft>
                          <a:spcPts val="0"/>
                        </a:spcAft>
                        <a:buNone/>
                      </a:pPr>
                      <a:r>
                        <a:rPr lang="en" sz="900">
                          <a:latin typeface="Poppins"/>
                          <a:ea typeface="Poppins"/>
                          <a:cs typeface="Poppins"/>
                          <a:sym typeface="Poppins"/>
                        </a:rPr>
                        <a:t>Days</a:t>
                      </a:r>
                      <a:endParaRPr sz="900">
                        <a:latin typeface="Poppins"/>
                        <a:ea typeface="Poppins"/>
                        <a:cs typeface="Poppins"/>
                        <a:sym typeface="Poppins"/>
                      </a:endParaRPr>
                    </a:p>
                  </a:txBody>
                  <a:tcPr marT="91425" marB="91425" marR="91425" marL="91425">
                    <a:solidFill>
                      <a:srgbClr val="F4CCCC"/>
                    </a:solidFill>
                  </a:tcPr>
                </a:tc>
                <a:tc>
                  <a:txBody>
                    <a:bodyPr/>
                    <a:lstStyle/>
                    <a:p>
                      <a:pPr indent="0" lvl="0" marL="0" rtl="0" algn="l">
                        <a:spcBef>
                          <a:spcPts val="0"/>
                        </a:spcBef>
                        <a:spcAft>
                          <a:spcPts val="0"/>
                        </a:spcAft>
                        <a:buNone/>
                      </a:pPr>
                      <a:r>
                        <a:rPr lang="en" sz="900">
                          <a:latin typeface="Poppins"/>
                          <a:ea typeface="Poppins"/>
                          <a:cs typeface="Poppins"/>
                          <a:sym typeface="Poppins"/>
                        </a:rPr>
                        <a:t>1. Write Accurate Prompt &amp; Generate CI/CD pipeline code with AI</a:t>
                      </a:r>
                      <a:endParaRPr sz="900">
                        <a:latin typeface="Poppins"/>
                        <a:ea typeface="Poppins"/>
                        <a:cs typeface="Poppins"/>
                        <a:sym typeface="Poppins"/>
                      </a:endParaRPr>
                    </a:p>
                    <a:p>
                      <a:pPr indent="0" lvl="0" marL="0" rtl="0" algn="l">
                        <a:spcBef>
                          <a:spcPts val="0"/>
                        </a:spcBef>
                        <a:spcAft>
                          <a:spcPts val="0"/>
                        </a:spcAft>
                        <a:buNone/>
                      </a:pPr>
                      <a:r>
                        <a:rPr lang="en" sz="900">
                          <a:latin typeface="Poppins"/>
                          <a:ea typeface="Poppins"/>
                          <a:cs typeface="Poppins"/>
                          <a:sym typeface="Poppins"/>
                        </a:rPr>
                        <a:t>2. Review/Validate AI work and Check for AI Hallucination</a:t>
                      </a:r>
                      <a:endParaRPr sz="900">
                        <a:latin typeface="Poppins"/>
                        <a:ea typeface="Poppins"/>
                        <a:cs typeface="Poppins"/>
                        <a:sym typeface="Poppins"/>
                      </a:endParaRPr>
                    </a:p>
                    <a:p>
                      <a:pPr indent="0" lvl="0" marL="0" rtl="0" algn="l">
                        <a:spcBef>
                          <a:spcPts val="0"/>
                        </a:spcBef>
                        <a:spcAft>
                          <a:spcPts val="0"/>
                        </a:spcAft>
                        <a:buNone/>
                      </a:pPr>
                      <a:r>
                        <a:rPr lang="en" sz="900">
                          <a:latin typeface="Poppins"/>
                          <a:ea typeface="Poppins"/>
                          <a:cs typeface="Poppins"/>
                          <a:sym typeface="Poppins"/>
                        </a:rPr>
                        <a:t>3. Perform Debugging with AI, if AI generated incorrect code</a:t>
                      </a:r>
                      <a:endParaRPr sz="900">
                        <a:latin typeface="Poppins"/>
                        <a:ea typeface="Poppins"/>
                        <a:cs typeface="Poppins"/>
                        <a:sym typeface="Poppins"/>
                      </a:endParaRPr>
                    </a:p>
                  </a:txBody>
                  <a:tcPr marT="91425" marB="91425" marR="91425" marL="91425">
                    <a:solidFill>
                      <a:srgbClr val="D9EAD3"/>
                    </a:solidFill>
                  </a:tcPr>
                </a:tc>
                <a:tc>
                  <a:txBody>
                    <a:bodyPr/>
                    <a:lstStyle/>
                    <a:p>
                      <a:pPr indent="0" lvl="0" marL="0" rtl="0" algn="l">
                        <a:spcBef>
                          <a:spcPts val="0"/>
                        </a:spcBef>
                        <a:spcAft>
                          <a:spcPts val="0"/>
                        </a:spcAft>
                        <a:buNone/>
                      </a:pPr>
                      <a:r>
                        <a:rPr lang="en" sz="900">
                          <a:latin typeface="Poppins"/>
                          <a:ea typeface="Poppins"/>
                          <a:cs typeface="Poppins"/>
                          <a:sym typeface="Poppins"/>
                        </a:rPr>
                        <a:t>Hours</a:t>
                      </a:r>
                      <a:endParaRPr sz="900">
                        <a:latin typeface="Poppins"/>
                        <a:ea typeface="Poppins"/>
                        <a:cs typeface="Poppins"/>
                        <a:sym typeface="Poppins"/>
                      </a:endParaRPr>
                    </a:p>
                  </a:txBody>
                  <a:tcPr marT="91425" marB="91425" marR="91425" marL="91425">
                    <a:solidFill>
                      <a:srgbClr val="D9EAD3"/>
                    </a:solidFill>
                  </a:tcPr>
                </a:tc>
                <a:tc>
                  <a:txBody>
                    <a:bodyPr/>
                    <a:lstStyle/>
                    <a:p>
                      <a:pPr indent="0" lvl="0" marL="0" rtl="0" algn="l">
                        <a:spcBef>
                          <a:spcPts val="0"/>
                        </a:spcBef>
                        <a:spcAft>
                          <a:spcPts val="0"/>
                        </a:spcAft>
                        <a:buNone/>
                      </a:pPr>
                      <a:r>
                        <a:rPr lang="en" sz="900">
                          <a:latin typeface="Poppins"/>
                          <a:ea typeface="Poppins"/>
                          <a:cs typeface="Poppins"/>
                          <a:sym typeface="Poppins"/>
                        </a:rPr>
                        <a:t>1. Huge Productivity boost and Save Time</a:t>
                      </a:r>
                      <a:endParaRPr sz="900">
                        <a:latin typeface="Poppins"/>
                        <a:ea typeface="Poppins"/>
                        <a:cs typeface="Poppins"/>
                        <a:sym typeface="Poppins"/>
                      </a:endParaRPr>
                    </a:p>
                    <a:p>
                      <a:pPr indent="0" lvl="0" marL="0" rtl="0" algn="l">
                        <a:spcBef>
                          <a:spcPts val="0"/>
                        </a:spcBef>
                        <a:spcAft>
                          <a:spcPts val="0"/>
                        </a:spcAft>
                        <a:buNone/>
                      </a:pPr>
                      <a:r>
                        <a:rPr lang="en" sz="900">
                          <a:latin typeface="Poppins"/>
                          <a:ea typeface="Poppins"/>
                          <a:cs typeface="Poppins"/>
                          <a:sym typeface="Poppins"/>
                        </a:rPr>
                        <a:t>2. Superior Code Quality and Less Defects</a:t>
                      </a:r>
                      <a:endParaRPr sz="900">
                        <a:latin typeface="Poppins"/>
                        <a:ea typeface="Poppins"/>
                        <a:cs typeface="Poppins"/>
                        <a:sym typeface="Poppins"/>
                      </a:endParaRPr>
                    </a:p>
                    <a:p>
                      <a:pPr indent="0" lvl="0" marL="0" rtl="0" algn="l">
                        <a:spcBef>
                          <a:spcPts val="0"/>
                        </a:spcBef>
                        <a:spcAft>
                          <a:spcPts val="0"/>
                        </a:spcAft>
                        <a:buNone/>
                      </a:pPr>
                      <a:r>
                        <a:rPr lang="en" sz="900">
                          <a:latin typeface="Poppins"/>
                          <a:ea typeface="Poppins"/>
                          <a:cs typeface="Poppins"/>
                          <a:sym typeface="Poppins"/>
                        </a:rPr>
                        <a:t>3. Faster Time to Market</a:t>
                      </a:r>
                      <a:endParaRPr sz="900">
                        <a:latin typeface="Poppins"/>
                        <a:ea typeface="Poppins"/>
                        <a:cs typeface="Poppins"/>
                        <a:sym typeface="Poppins"/>
                      </a:endParaRPr>
                    </a:p>
                  </a:txBody>
                  <a:tcPr marT="91425" marB="91425" marR="91425" marL="91425"/>
                </a:tc>
              </a:tr>
              <a:tr h="381000">
                <a:tc>
                  <a:txBody>
                    <a:bodyPr/>
                    <a:lstStyle/>
                    <a:p>
                      <a:pPr indent="0" lvl="0" marL="0" rtl="0" algn="l">
                        <a:spcBef>
                          <a:spcPts val="0"/>
                        </a:spcBef>
                        <a:spcAft>
                          <a:spcPts val="0"/>
                        </a:spcAft>
                        <a:buNone/>
                      </a:pPr>
                      <a:r>
                        <a:rPr b="1" lang="en" sz="900">
                          <a:latin typeface="Poppins"/>
                          <a:ea typeface="Poppins"/>
                          <a:cs typeface="Poppins"/>
                          <a:sym typeface="Poppins"/>
                        </a:rPr>
                        <a:t>Infrastructure</a:t>
                      </a:r>
                      <a:r>
                        <a:rPr b="1" lang="en" sz="900">
                          <a:latin typeface="Poppins"/>
                          <a:ea typeface="Poppins"/>
                          <a:cs typeface="Poppins"/>
                          <a:sym typeface="Poppins"/>
                        </a:rPr>
                        <a:t> Code</a:t>
                      </a:r>
                      <a:r>
                        <a:rPr b="1" lang="en" sz="900">
                          <a:latin typeface="Poppins"/>
                          <a:ea typeface="Poppins"/>
                          <a:cs typeface="Poppins"/>
                          <a:sym typeface="Poppins"/>
                        </a:rPr>
                        <a:t> Generation</a:t>
                      </a:r>
                      <a:endParaRPr b="1" sz="900">
                        <a:latin typeface="Poppins"/>
                        <a:ea typeface="Poppins"/>
                        <a:cs typeface="Poppins"/>
                        <a:sym typeface="Poppins"/>
                      </a:endParaRPr>
                    </a:p>
                    <a:p>
                      <a:pPr indent="0" lvl="0" marL="0" rtl="0" algn="l">
                        <a:spcBef>
                          <a:spcPts val="0"/>
                        </a:spcBef>
                        <a:spcAft>
                          <a:spcPts val="0"/>
                        </a:spcAft>
                        <a:buNone/>
                      </a:pPr>
                      <a:r>
                        <a:t/>
                      </a:r>
                      <a:endParaRPr sz="900">
                        <a:latin typeface="Poppins"/>
                        <a:ea typeface="Poppins"/>
                        <a:cs typeface="Poppins"/>
                        <a:sym typeface="Poppins"/>
                      </a:endParaRPr>
                    </a:p>
                    <a:p>
                      <a:pPr indent="0" lvl="0" marL="0" rtl="0" algn="l">
                        <a:spcBef>
                          <a:spcPts val="0"/>
                        </a:spcBef>
                        <a:spcAft>
                          <a:spcPts val="0"/>
                        </a:spcAft>
                        <a:buNone/>
                      </a:pPr>
                      <a:r>
                        <a:rPr lang="en" sz="900">
                          <a:latin typeface="Poppins"/>
                          <a:ea typeface="Poppins"/>
                          <a:cs typeface="Poppins"/>
                          <a:sym typeface="Poppins"/>
                        </a:rPr>
                        <a:t>(Terraform, Ansible, YML templates, etc.)</a:t>
                      </a:r>
                      <a:endParaRPr sz="900">
                        <a:latin typeface="Poppins"/>
                        <a:ea typeface="Poppins"/>
                        <a:cs typeface="Poppins"/>
                        <a:sym typeface="Poppins"/>
                      </a:endParaRPr>
                    </a:p>
                  </a:txBody>
                  <a:tcPr marT="91425" marB="91425" marR="91425" marL="91425"/>
                </a:tc>
                <a:tc>
                  <a:txBody>
                    <a:bodyPr/>
                    <a:lstStyle/>
                    <a:p>
                      <a:pPr indent="0" lvl="0" marL="0" rtl="0" algn="l">
                        <a:spcBef>
                          <a:spcPts val="0"/>
                        </a:spcBef>
                        <a:spcAft>
                          <a:spcPts val="0"/>
                        </a:spcAft>
                        <a:buNone/>
                      </a:pPr>
                      <a:r>
                        <a:rPr lang="en" sz="900">
                          <a:latin typeface="Poppins"/>
                          <a:ea typeface="Poppins"/>
                          <a:cs typeface="Poppins"/>
                          <a:sym typeface="Poppins"/>
                        </a:rPr>
                        <a:t>1. Understand the requirements &amp; existing infrastructure tools</a:t>
                      </a:r>
                      <a:endParaRPr sz="900">
                        <a:latin typeface="Poppins"/>
                        <a:ea typeface="Poppins"/>
                        <a:cs typeface="Poppins"/>
                        <a:sym typeface="Poppins"/>
                      </a:endParaRPr>
                    </a:p>
                    <a:p>
                      <a:pPr indent="0" lvl="0" marL="0" rtl="0" algn="l">
                        <a:spcBef>
                          <a:spcPts val="0"/>
                        </a:spcBef>
                        <a:spcAft>
                          <a:spcPts val="0"/>
                        </a:spcAft>
                        <a:buNone/>
                      </a:pPr>
                      <a:r>
                        <a:rPr lang="en" sz="900">
                          <a:latin typeface="Poppins"/>
                          <a:ea typeface="Poppins"/>
                          <a:cs typeface="Poppins"/>
                          <a:sym typeface="Poppins"/>
                        </a:rPr>
                        <a:t>2. Write/Test/Review the </a:t>
                      </a:r>
                      <a:r>
                        <a:rPr lang="en" sz="900">
                          <a:latin typeface="Poppins"/>
                          <a:ea typeface="Poppins"/>
                          <a:cs typeface="Poppins"/>
                          <a:sym typeface="Poppins"/>
                        </a:rPr>
                        <a:t>infrastructure </a:t>
                      </a:r>
                      <a:r>
                        <a:rPr lang="en" sz="900">
                          <a:latin typeface="Poppins"/>
                          <a:ea typeface="Poppins"/>
                          <a:cs typeface="Poppins"/>
                          <a:sym typeface="Poppins"/>
                        </a:rPr>
                        <a:t>code</a:t>
                      </a:r>
                      <a:endParaRPr sz="900">
                        <a:latin typeface="Poppins"/>
                        <a:ea typeface="Poppins"/>
                        <a:cs typeface="Poppins"/>
                        <a:sym typeface="Poppins"/>
                      </a:endParaRPr>
                    </a:p>
                  </a:txBody>
                  <a:tcPr marT="91425" marB="91425" marR="91425" marL="91425">
                    <a:solidFill>
                      <a:srgbClr val="F4CCCC"/>
                    </a:solidFill>
                  </a:tcPr>
                </a:tc>
                <a:tc>
                  <a:txBody>
                    <a:bodyPr/>
                    <a:lstStyle/>
                    <a:p>
                      <a:pPr indent="0" lvl="0" marL="0" rtl="0" algn="l">
                        <a:spcBef>
                          <a:spcPts val="0"/>
                        </a:spcBef>
                        <a:spcAft>
                          <a:spcPts val="0"/>
                        </a:spcAft>
                        <a:buNone/>
                      </a:pPr>
                      <a:r>
                        <a:rPr lang="en" sz="900">
                          <a:latin typeface="Poppins"/>
                          <a:ea typeface="Poppins"/>
                          <a:cs typeface="Poppins"/>
                          <a:sym typeface="Poppins"/>
                        </a:rPr>
                        <a:t>Days</a:t>
                      </a:r>
                      <a:endParaRPr sz="900">
                        <a:latin typeface="Poppins"/>
                        <a:ea typeface="Poppins"/>
                        <a:cs typeface="Poppins"/>
                        <a:sym typeface="Poppins"/>
                      </a:endParaRPr>
                    </a:p>
                  </a:txBody>
                  <a:tcPr marT="91425" marB="91425" marR="91425" marL="91425">
                    <a:solidFill>
                      <a:srgbClr val="F4CCCC"/>
                    </a:solidFill>
                  </a:tcPr>
                </a:tc>
                <a:tc>
                  <a:txBody>
                    <a:bodyPr/>
                    <a:lstStyle/>
                    <a:p>
                      <a:pPr indent="0" lvl="0" marL="0" rtl="0" algn="l">
                        <a:spcBef>
                          <a:spcPts val="0"/>
                        </a:spcBef>
                        <a:spcAft>
                          <a:spcPts val="0"/>
                        </a:spcAft>
                        <a:buNone/>
                      </a:pPr>
                      <a:r>
                        <a:rPr lang="en" sz="900">
                          <a:latin typeface="Poppins"/>
                          <a:ea typeface="Poppins"/>
                          <a:cs typeface="Poppins"/>
                          <a:sym typeface="Poppins"/>
                        </a:rPr>
                        <a:t>1. Write Accurate Prompt &amp; Generate infrastructure code with AI</a:t>
                      </a:r>
                      <a:endParaRPr sz="900">
                        <a:latin typeface="Poppins"/>
                        <a:ea typeface="Poppins"/>
                        <a:cs typeface="Poppins"/>
                        <a:sym typeface="Poppins"/>
                      </a:endParaRPr>
                    </a:p>
                    <a:p>
                      <a:pPr indent="0" lvl="0" marL="0" rtl="0" algn="l">
                        <a:spcBef>
                          <a:spcPts val="0"/>
                        </a:spcBef>
                        <a:spcAft>
                          <a:spcPts val="0"/>
                        </a:spcAft>
                        <a:buNone/>
                      </a:pPr>
                      <a:r>
                        <a:rPr lang="en" sz="900">
                          <a:latin typeface="Poppins"/>
                          <a:ea typeface="Poppins"/>
                          <a:cs typeface="Poppins"/>
                          <a:sym typeface="Poppins"/>
                        </a:rPr>
                        <a:t>2. Review/Validate AI work and Check for AI Hallucination</a:t>
                      </a:r>
                      <a:endParaRPr sz="900">
                        <a:latin typeface="Poppins"/>
                        <a:ea typeface="Poppins"/>
                        <a:cs typeface="Poppins"/>
                        <a:sym typeface="Poppins"/>
                      </a:endParaRPr>
                    </a:p>
                    <a:p>
                      <a:pPr indent="0" lvl="0" marL="0" rtl="0" algn="l">
                        <a:spcBef>
                          <a:spcPts val="0"/>
                        </a:spcBef>
                        <a:spcAft>
                          <a:spcPts val="0"/>
                        </a:spcAft>
                        <a:buNone/>
                      </a:pPr>
                      <a:r>
                        <a:rPr lang="en" sz="900">
                          <a:latin typeface="Poppins"/>
                          <a:ea typeface="Poppins"/>
                          <a:cs typeface="Poppins"/>
                          <a:sym typeface="Poppins"/>
                        </a:rPr>
                        <a:t>3. Perform Debugging with AI, if AI generated incorrect code</a:t>
                      </a:r>
                      <a:endParaRPr sz="900">
                        <a:latin typeface="Poppins"/>
                        <a:ea typeface="Poppins"/>
                        <a:cs typeface="Poppins"/>
                        <a:sym typeface="Poppins"/>
                      </a:endParaRPr>
                    </a:p>
                  </a:txBody>
                  <a:tcPr marT="91425" marB="91425" marR="91425" marL="91425">
                    <a:solidFill>
                      <a:srgbClr val="D9EAD3"/>
                    </a:solidFill>
                  </a:tcPr>
                </a:tc>
                <a:tc>
                  <a:txBody>
                    <a:bodyPr/>
                    <a:lstStyle/>
                    <a:p>
                      <a:pPr indent="0" lvl="0" marL="0" rtl="0" algn="l">
                        <a:spcBef>
                          <a:spcPts val="0"/>
                        </a:spcBef>
                        <a:spcAft>
                          <a:spcPts val="0"/>
                        </a:spcAft>
                        <a:buNone/>
                      </a:pPr>
                      <a:r>
                        <a:rPr lang="en" sz="900">
                          <a:latin typeface="Poppins"/>
                          <a:ea typeface="Poppins"/>
                          <a:cs typeface="Poppins"/>
                          <a:sym typeface="Poppins"/>
                        </a:rPr>
                        <a:t>Hours</a:t>
                      </a:r>
                      <a:endParaRPr sz="900">
                        <a:latin typeface="Poppins"/>
                        <a:ea typeface="Poppins"/>
                        <a:cs typeface="Poppins"/>
                        <a:sym typeface="Poppins"/>
                      </a:endParaRPr>
                    </a:p>
                  </a:txBody>
                  <a:tcPr marT="91425" marB="91425" marR="91425" marL="91425">
                    <a:solidFill>
                      <a:srgbClr val="D9EAD3"/>
                    </a:solidFill>
                  </a:tcPr>
                </a:tc>
                <a:tc>
                  <a:txBody>
                    <a:bodyPr/>
                    <a:lstStyle/>
                    <a:p>
                      <a:pPr indent="0" lvl="0" marL="0" rtl="0" algn="l">
                        <a:spcBef>
                          <a:spcPts val="0"/>
                        </a:spcBef>
                        <a:spcAft>
                          <a:spcPts val="0"/>
                        </a:spcAft>
                        <a:buNone/>
                      </a:pPr>
                      <a:r>
                        <a:rPr lang="en" sz="900">
                          <a:latin typeface="Poppins"/>
                          <a:ea typeface="Poppins"/>
                          <a:cs typeface="Poppins"/>
                          <a:sym typeface="Poppins"/>
                        </a:rPr>
                        <a:t>1. Huge Productivity boost and Save Time</a:t>
                      </a:r>
                      <a:endParaRPr sz="900">
                        <a:latin typeface="Poppins"/>
                        <a:ea typeface="Poppins"/>
                        <a:cs typeface="Poppins"/>
                        <a:sym typeface="Poppins"/>
                      </a:endParaRPr>
                    </a:p>
                    <a:p>
                      <a:pPr indent="0" lvl="0" marL="0" rtl="0" algn="l">
                        <a:spcBef>
                          <a:spcPts val="0"/>
                        </a:spcBef>
                        <a:spcAft>
                          <a:spcPts val="0"/>
                        </a:spcAft>
                        <a:buNone/>
                      </a:pPr>
                      <a:r>
                        <a:rPr lang="en" sz="900">
                          <a:latin typeface="Poppins"/>
                          <a:ea typeface="Poppins"/>
                          <a:cs typeface="Poppins"/>
                          <a:sym typeface="Poppins"/>
                        </a:rPr>
                        <a:t>2. Superior Code Quality and Less Defects</a:t>
                      </a:r>
                      <a:endParaRPr sz="900">
                        <a:latin typeface="Poppins"/>
                        <a:ea typeface="Poppins"/>
                        <a:cs typeface="Poppins"/>
                        <a:sym typeface="Poppins"/>
                      </a:endParaRPr>
                    </a:p>
                    <a:p>
                      <a:pPr indent="0" lvl="0" marL="0" rtl="0" algn="l">
                        <a:spcBef>
                          <a:spcPts val="0"/>
                        </a:spcBef>
                        <a:spcAft>
                          <a:spcPts val="0"/>
                        </a:spcAft>
                        <a:buNone/>
                      </a:pPr>
                      <a:r>
                        <a:rPr lang="en" sz="900">
                          <a:latin typeface="Poppins"/>
                          <a:ea typeface="Poppins"/>
                          <a:cs typeface="Poppins"/>
                          <a:sym typeface="Poppins"/>
                        </a:rPr>
                        <a:t>3. Faster Time to Market</a:t>
                      </a:r>
                      <a:endParaRPr sz="900">
                        <a:latin typeface="Poppins"/>
                        <a:ea typeface="Poppins"/>
                        <a:cs typeface="Poppins"/>
                        <a:sym typeface="Poppins"/>
                      </a:endParaRPr>
                    </a:p>
                  </a:txBody>
                  <a:tcPr marT="91425" marB="91425" marR="91425" marL="91425"/>
                </a:tc>
              </a:tr>
              <a:tr h="381000">
                <a:tc>
                  <a:txBody>
                    <a:bodyPr/>
                    <a:lstStyle/>
                    <a:p>
                      <a:pPr indent="0" lvl="0" marL="0" rtl="0" algn="l">
                        <a:spcBef>
                          <a:spcPts val="0"/>
                        </a:spcBef>
                        <a:spcAft>
                          <a:spcPts val="0"/>
                        </a:spcAft>
                        <a:buNone/>
                      </a:pPr>
                      <a:r>
                        <a:rPr b="1" lang="en" sz="900">
                          <a:latin typeface="Poppins"/>
                          <a:ea typeface="Poppins"/>
                          <a:cs typeface="Poppins"/>
                          <a:sym typeface="Poppins"/>
                        </a:rPr>
                        <a:t>End to End </a:t>
                      </a:r>
                      <a:r>
                        <a:rPr b="1" lang="en" sz="900">
                          <a:latin typeface="Poppins"/>
                          <a:ea typeface="Poppins"/>
                          <a:cs typeface="Poppins"/>
                          <a:sym typeface="Poppins"/>
                        </a:rPr>
                        <a:t>Tests Generation</a:t>
                      </a:r>
                      <a:endParaRPr b="1" sz="900">
                        <a:latin typeface="Poppins"/>
                        <a:ea typeface="Poppins"/>
                        <a:cs typeface="Poppins"/>
                        <a:sym typeface="Poppins"/>
                      </a:endParaRPr>
                    </a:p>
                    <a:p>
                      <a:pPr indent="0" lvl="0" marL="0" rtl="0" algn="l">
                        <a:spcBef>
                          <a:spcPts val="0"/>
                        </a:spcBef>
                        <a:spcAft>
                          <a:spcPts val="0"/>
                        </a:spcAft>
                        <a:buNone/>
                      </a:pPr>
                      <a:r>
                        <a:t/>
                      </a:r>
                      <a:endParaRPr sz="900">
                        <a:latin typeface="Poppins"/>
                        <a:ea typeface="Poppins"/>
                        <a:cs typeface="Poppins"/>
                        <a:sym typeface="Poppins"/>
                      </a:endParaRPr>
                    </a:p>
                    <a:p>
                      <a:pPr indent="0" lvl="0" marL="0" rtl="0" algn="l">
                        <a:spcBef>
                          <a:spcPts val="0"/>
                        </a:spcBef>
                        <a:spcAft>
                          <a:spcPts val="0"/>
                        </a:spcAft>
                        <a:buNone/>
                      </a:pPr>
                      <a:r>
                        <a:rPr lang="en" sz="900">
                          <a:latin typeface="Poppins"/>
                          <a:ea typeface="Poppins"/>
                          <a:cs typeface="Poppins"/>
                          <a:sym typeface="Poppins"/>
                        </a:rPr>
                        <a:t>(Playwright, Puppeteer, Postman, etc.)</a:t>
                      </a:r>
                      <a:endParaRPr sz="900">
                        <a:latin typeface="Poppins"/>
                        <a:ea typeface="Poppins"/>
                        <a:cs typeface="Poppins"/>
                        <a:sym typeface="Poppins"/>
                      </a:endParaRPr>
                    </a:p>
                  </a:txBody>
                  <a:tcPr marT="91425" marB="91425" marR="91425" marL="91425"/>
                </a:tc>
                <a:tc>
                  <a:txBody>
                    <a:bodyPr/>
                    <a:lstStyle/>
                    <a:p>
                      <a:pPr indent="0" lvl="0" marL="0" rtl="0" algn="l">
                        <a:spcBef>
                          <a:spcPts val="0"/>
                        </a:spcBef>
                        <a:spcAft>
                          <a:spcPts val="0"/>
                        </a:spcAft>
                        <a:buNone/>
                      </a:pPr>
                      <a:r>
                        <a:rPr lang="en" sz="900">
                          <a:latin typeface="Poppins"/>
                          <a:ea typeface="Poppins"/>
                          <a:cs typeface="Poppins"/>
                          <a:sym typeface="Poppins"/>
                        </a:rPr>
                        <a:t>1. Understand the functional requirements.</a:t>
                      </a:r>
                      <a:endParaRPr sz="900">
                        <a:latin typeface="Poppins"/>
                        <a:ea typeface="Poppins"/>
                        <a:cs typeface="Poppins"/>
                        <a:sym typeface="Poppins"/>
                      </a:endParaRPr>
                    </a:p>
                    <a:p>
                      <a:pPr indent="0" lvl="0" marL="0" rtl="0" algn="l">
                        <a:spcBef>
                          <a:spcPts val="0"/>
                        </a:spcBef>
                        <a:spcAft>
                          <a:spcPts val="0"/>
                        </a:spcAft>
                        <a:buNone/>
                      </a:pPr>
                      <a:r>
                        <a:rPr lang="en" sz="900">
                          <a:latin typeface="Poppins"/>
                          <a:ea typeface="Poppins"/>
                          <a:cs typeface="Poppins"/>
                          <a:sym typeface="Poppins"/>
                        </a:rPr>
                        <a:t>2. Write/Test/Review the code</a:t>
                      </a:r>
                      <a:endParaRPr sz="900">
                        <a:latin typeface="Poppins"/>
                        <a:ea typeface="Poppins"/>
                        <a:cs typeface="Poppins"/>
                        <a:sym typeface="Poppins"/>
                      </a:endParaRPr>
                    </a:p>
                  </a:txBody>
                  <a:tcPr marT="91425" marB="91425" marR="91425" marL="91425">
                    <a:solidFill>
                      <a:srgbClr val="F4CCCC"/>
                    </a:solidFill>
                  </a:tcPr>
                </a:tc>
                <a:tc>
                  <a:txBody>
                    <a:bodyPr/>
                    <a:lstStyle/>
                    <a:p>
                      <a:pPr indent="0" lvl="0" marL="0" rtl="0" algn="l">
                        <a:spcBef>
                          <a:spcPts val="0"/>
                        </a:spcBef>
                        <a:spcAft>
                          <a:spcPts val="0"/>
                        </a:spcAft>
                        <a:buNone/>
                      </a:pPr>
                      <a:r>
                        <a:rPr lang="en" sz="900">
                          <a:latin typeface="Poppins"/>
                          <a:ea typeface="Poppins"/>
                          <a:cs typeface="Poppins"/>
                          <a:sym typeface="Poppins"/>
                        </a:rPr>
                        <a:t>Days</a:t>
                      </a:r>
                      <a:endParaRPr sz="900">
                        <a:latin typeface="Poppins"/>
                        <a:ea typeface="Poppins"/>
                        <a:cs typeface="Poppins"/>
                        <a:sym typeface="Poppins"/>
                      </a:endParaRPr>
                    </a:p>
                  </a:txBody>
                  <a:tcPr marT="91425" marB="91425" marR="91425" marL="91425">
                    <a:solidFill>
                      <a:srgbClr val="F4CCCC"/>
                    </a:solidFill>
                  </a:tcPr>
                </a:tc>
                <a:tc>
                  <a:txBody>
                    <a:bodyPr/>
                    <a:lstStyle/>
                    <a:p>
                      <a:pPr indent="0" lvl="0" marL="0" rtl="0" algn="l">
                        <a:spcBef>
                          <a:spcPts val="0"/>
                        </a:spcBef>
                        <a:spcAft>
                          <a:spcPts val="0"/>
                        </a:spcAft>
                        <a:buNone/>
                      </a:pPr>
                      <a:r>
                        <a:rPr lang="en" sz="900">
                          <a:latin typeface="Poppins"/>
                          <a:ea typeface="Poppins"/>
                          <a:cs typeface="Poppins"/>
                          <a:sym typeface="Poppins"/>
                        </a:rPr>
                        <a:t>1. Write Accurate Prompt &amp; Generate end to end tests with AI</a:t>
                      </a:r>
                      <a:endParaRPr sz="900">
                        <a:latin typeface="Poppins"/>
                        <a:ea typeface="Poppins"/>
                        <a:cs typeface="Poppins"/>
                        <a:sym typeface="Poppins"/>
                      </a:endParaRPr>
                    </a:p>
                    <a:p>
                      <a:pPr indent="0" lvl="0" marL="0" rtl="0" algn="l">
                        <a:spcBef>
                          <a:spcPts val="0"/>
                        </a:spcBef>
                        <a:spcAft>
                          <a:spcPts val="0"/>
                        </a:spcAft>
                        <a:buNone/>
                      </a:pPr>
                      <a:r>
                        <a:rPr lang="en" sz="900">
                          <a:latin typeface="Poppins"/>
                          <a:ea typeface="Poppins"/>
                          <a:cs typeface="Poppins"/>
                          <a:sym typeface="Poppins"/>
                        </a:rPr>
                        <a:t>2. Review/Validate AI work and Check for AI Hallucination</a:t>
                      </a:r>
                      <a:endParaRPr sz="900">
                        <a:latin typeface="Poppins"/>
                        <a:ea typeface="Poppins"/>
                        <a:cs typeface="Poppins"/>
                        <a:sym typeface="Poppins"/>
                      </a:endParaRPr>
                    </a:p>
                    <a:p>
                      <a:pPr indent="0" lvl="0" marL="0" rtl="0" algn="l">
                        <a:spcBef>
                          <a:spcPts val="0"/>
                        </a:spcBef>
                        <a:spcAft>
                          <a:spcPts val="0"/>
                        </a:spcAft>
                        <a:buNone/>
                      </a:pPr>
                      <a:r>
                        <a:rPr lang="en" sz="900">
                          <a:latin typeface="Poppins"/>
                          <a:ea typeface="Poppins"/>
                          <a:cs typeface="Poppins"/>
                          <a:sym typeface="Poppins"/>
                        </a:rPr>
                        <a:t>3. Perform Debugging with AI, if AI generated incorrect code</a:t>
                      </a:r>
                      <a:endParaRPr sz="900">
                        <a:latin typeface="Poppins"/>
                        <a:ea typeface="Poppins"/>
                        <a:cs typeface="Poppins"/>
                        <a:sym typeface="Poppins"/>
                      </a:endParaRPr>
                    </a:p>
                  </a:txBody>
                  <a:tcPr marT="91425" marB="91425" marR="91425" marL="91425">
                    <a:solidFill>
                      <a:srgbClr val="D9EAD3"/>
                    </a:solidFill>
                  </a:tcPr>
                </a:tc>
                <a:tc>
                  <a:txBody>
                    <a:bodyPr/>
                    <a:lstStyle/>
                    <a:p>
                      <a:pPr indent="0" lvl="0" marL="0" rtl="0" algn="l">
                        <a:spcBef>
                          <a:spcPts val="0"/>
                        </a:spcBef>
                        <a:spcAft>
                          <a:spcPts val="0"/>
                        </a:spcAft>
                        <a:buNone/>
                      </a:pPr>
                      <a:r>
                        <a:rPr lang="en" sz="900">
                          <a:latin typeface="Poppins"/>
                          <a:ea typeface="Poppins"/>
                          <a:cs typeface="Poppins"/>
                          <a:sym typeface="Poppins"/>
                        </a:rPr>
                        <a:t>Hours</a:t>
                      </a:r>
                      <a:endParaRPr sz="900">
                        <a:latin typeface="Poppins"/>
                        <a:ea typeface="Poppins"/>
                        <a:cs typeface="Poppins"/>
                        <a:sym typeface="Poppins"/>
                      </a:endParaRPr>
                    </a:p>
                  </a:txBody>
                  <a:tcPr marT="91425" marB="91425" marR="91425" marL="91425">
                    <a:solidFill>
                      <a:srgbClr val="D9EAD3"/>
                    </a:solidFill>
                  </a:tcPr>
                </a:tc>
                <a:tc>
                  <a:txBody>
                    <a:bodyPr/>
                    <a:lstStyle/>
                    <a:p>
                      <a:pPr indent="0" lvl="0" marL="0" rtl="0" algn="l">
                        <a:spcBef>
                          <a:spcPts val="0"/>
                        </a:spcBef>
                        <a:spcAft>
                          <a:spcPts val="0"/>
                        </a:spcAft>
                        <a:buNone/>
                      </a:pPr>
                      <a:r>
                        <a:rPr lang="en" sz="900">
                          <a:latin typeface="Poppins"/>
                          <a:ea typeface="Poppins"/>
                          <a:cs typeface="Poppins"/>
                          <a:sym typeface="Poppins"/>
                        </a:rPr>
                        <a:t>1. Close to 100% Code Coverage </a:t>
                      </a:r>
                      <a:endParaRPr sz="900">
                        <a:latin typeface="Poppins"/>
                        <a:ea typeface="Poppins"/>
                        <a:cs typeface="Poppins"/>
                        <a:sym typeface="Poppins"/>
                      </a:endParaRPr>
                    </a:p>
                    <a:p>
                      <a:pPr indent="0" lvl="0" marL="0" rtl="0" algn="l">
                        <a:spcBef>
                          <a:spcPts val="0"/>
                        </a:spcBef>
                        <a:spcAft>
                          <a:spcPts val="0"/>
                        </a:spcAft>
                        <a:buNone/>
                      </a:pPr>
                      <a:r>
                        <a:rPr lang="en" sz="900">
                          <a:latin typeface="Poppins"/>
                          <a:ea typeface="Poppins"/>
                          <a:cs typeface="Poppins"/>
                          <a:sym typeface="Poppins"/>
                        </a:rPr>
                        <a:t>2. Superior Unit Test Code Quality</a:t>
                      </a:r>
                      <a:endParaRPr sz="900">
                        <a:latin typeface="Poppins"/>
                        <a:ea typeface="Poppins"/>
                        <a:cs typeface="Poppins"/>
                        <a:sym typeface="Poppins"/>
                      </a:endParaRPr>
                    </a:p>
                    <a:p>
                      <a:pPr indent="0" lvl="0" marL="0" rtl="0" algn="l">
                        <a:spcBef>
                          <a:spcPts val="0"/>
                        </a:spcBef>
                        <a:spcAft>
                          <a:spcPts val="0"/>
                        </a:spcAft>
                        <a:buNone/>
                      </a:pPr>
                      <a:r>
                        <a:rPr lang="en" sz="900">
                          <a:latin typeface="Poppins"/>
                          <a:ea typeface="Poppins"/>
                          <a:cs typeface="Poppins"/>
                          <a:sym typeface="Poppins"/>
                        </a:rPr>
                        <a:t>3. Faster Time to Market</a:t>
                      </a:r>
                      <a:endParaRPr sz="900">
                        <a:latin typeface="Poppins"/>
                        <a:ea typeface="Poppins"/>
                        <a:cs typeface="Poppins"/>
                        <a:sym typeface="Poppins"/>
                      </a:endParaRPr>
                    </a:p>
                  </a:txBody>
                  <a:tcPr marT="91425" marB="91425" marR="91425" marL="91425"/>
                </a:tc>
              </a:tr>
            </a:tbl>
          </a:graphicData>
        </a:graphic>
      </p:graphicFrame>
      <p:sp>
        <p:nvSpPr>
          <p:cNvPr id="2270" name="Google Shape;2270;p263"/>
          <p:cNvSpPr txBox="1"/>
          <p:nvPr>
            <p:ph type="title"/>
          </p:nvPr>
        </p:nvSpPr>
        <p:spPr>
          <a:xfrm>
            <a:off x="332400" y="0"/>
            <a:ext cx="8479200" cy="5340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800">
                <a:solidFill>
                  <a:srgbClr val="321A7C"/>
                </a:solidFill>
              </a:rPr>
              <a:t>Areas of Impact &amp; New Ways to Working in Software Engineering with AI</a:t>
            </a:r>
            <a:endParaRPr sz="2400">
              <a:solidFill>
                <a:srgbClr val="321A7C"/>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Automotive Technology Business Plan by Slidesgo">
  <a:themeElements>
    <a:clrScheme name="Simple Light">
      <a:dk1>
        <a:srgbClr val="170B3A"/>
      </a:dk1>
      <a:lt1>
        <a:srgbClr val="FFFFFF"/>
      </a:lt1>
      <a:dk2>
        <a:srgbClr val="D1C5A4"/>
      </a:dk2>
      <a:lt2>
        <a:srgbClr val="B49D61"/>
      </a:lt2>
      <a:accent1>
        <a:srgbClr val="32197C"/>
      </a:accent1>
      <a:accent2>
        <a:srgbClr val="FFFFFF"/>
      </a:accent2>
      <a:accent3>
        <a:srgbClr val="FFFFFF"/>
      </a:accent3>
      <a:accent4>
        <a:srgbClr val="FFFFFF"/>
      </a:accent4>
      <a:accent5>
        <a:srgbClr val="FFFFFF"/>
      </a:accent5>
      <a:accent6>
        <a:srgbClr val="FFFFFF"/>
      </a:accent6>
      <a:hlink>
        <a:srgbClr val="170B3A"/>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Automotive Technology Business Plan by Slidesgo">
  <a:themeElements>
    <a:clrScheme name="Simple Light">
      <a:dk1>
        <a:srgbClr val="170B3A"/>
      </a:dk1>
      <a:lt1>
        <a:srgbClr val="FFFFFF"/>
      </a:lt1>
      <a:dk2>
        <a:srgbClr val="D1C5A4"/>
      </a:dk2>
      <a:lt2>
        <a:srgbClr val="B49D61"/>
      </a:lt2>
      <a:accent1>
        <a:srgbClr val="32197C"/>
      </a:accent1>
      <a:accent2>
        <a:srgbClr val="FFFFFF"/>
      </a:accent2>
      <a:accent3>
        <a:srgbClr val="FFFFFF"/>
      </a:accent3>
      <a:accent4>
        <a:srgbClr val="FFFFFF"/>
      </a:accent4>
      <a:accent5>
        <a:srgbClr val="FFFFFF"/>
      </a:accent5>
      <a:accent6>
        <a:srgbClr val="FFFFFF"/>
      </a:accent6>
      <a:hlink>
        <a:srgbClr val="170B3A"/>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name="Automotive Technology Business Plan by Slidesgo">
  <a:themeElements>
    <a:clrScheme name="Simple Light">
      <a:dk1>
        <a:srgbClr val="170B3A"/>
      </a:dk1>
      <a:lt1>
        <a:srgbClr val="FFFFFF"/>
      </a:lt1>
      <a:dk2>
        <a:srgbClr val="D1C5A4"/>
      </a:dk2>
      <a:lt2>
        <a:srgbClr val="B49D61"/>
      </a:lt2>
      <a:accent1>
        <a:srgbClr val="32197C"/>
      </a:accent1>
      <a:accent2>
        <a:srgbClr val="FFFFFF"/>
      </a:accent2>
      <a:accent3>
        <a:srgbClr val="FFFFFF"/>
      </a:accent3>
      <a:accent4>
        <a:srgbClr val="FFFFFF"/>
      </a:accent4>
      <a:accent5>
        <a:srgbClr val="FFFFFF"/>
      </a:accent5>
      <a:accent6>
        <a:srgbClr val="FFFFFF"/>
      </a:accent6>
      <a:hlink>
        <a:srgbClr val="170B3A"/>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xmlns:r="http://schemas.openxmlformats.org/officeDocument/2006/relationships" name="Automotive Technology Business Plan by Slidesgo">
  <a:themeElements>
    <a:clrScheme name="Simple Light">
      <a:dk1>
        <a:srgbClr val="170B3A"/>
      </a:dk1>
      <a:lt1>
        <a:srgbClr val="FFFFFF"/>
      </a:lt1>
      <a:dk2>
        <a:srgbClr val="D1C5A4"/>
      </a:dk2>
      <a:lt2>
        <a:srgbClr val="B49D61"/>
      </a:lt2>
      <a:accent1>
        <a:srgbClr val="32197C"/>
      </a:accent1>
      <a:accent2>
        <a:srgbClr val="FFFFFF"/>
      </a:accent2>
      <a:accent3>
        <a:srgbClr val="FFFFFF"/>
      </a:accent3>
      <a:accent4>
        <a:srgbClr val="FFFFFF"/>
      </a:accent4>
      <a:accent5>
        <a:srgbClr val="FFFFFF"/>
      </a:accent5>
      <a:accent6>
        <a:srgbClr val="FFFFFF"/>
      </a:accent6>
      <a:hlink>
        <a:srgbClr val="170B3A"/>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Automotive Technology Business Plan by Slidesgo">
  <a:themeElements>
    <a:clrScheme name="Simple Light">
      <a:dk1>
        <a:srgbClr val="170B3A"/>
      </a:dk1>
      <a:lt1>
        <a:srgbClr val="FFFFFF"/>
      </a:lt1>
      <a:dk2>
        <a:srgbClr val="D1C5A4"/>
      </a:dk2>
      <a:lt2>
        <a:srgbClr val="B49D61"/>
      </a:lt2>
      <a:accent1>
        <a:srgbClr val="32197C"/>
      </a:accent1>
      <a:accent2>
        <a:srgbClr val="FFFFFF"/>
      </a:accent2>
      <a:accent3>
        <a:srgbClr val="FFFFFF"/>
      </a:accent3>
      <a:accent4>
        <a:srgbClr val="FFFFFF"/>
      </a:accent4>
      <a:accent5>
        <a:srgbClr val="FFFFFF"/>
      </a:accent5>
      <a:accent6>
        <a:srgbClr val="FFFFFF"/>
      </a:accent6>
      <a:hlink>
        <a:srgbClr val="170B3A"/>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Automotive Technology Business Plan by Slidesgo">
  <a:themeElements>
    <a:clrScheme name="Simple Light">
      <a:dk1>
        <a:srgbClr val="170B3A"/>
      </a:dk1>
      <a:lt1>
        <a:srgbClr val="FFFFFF"/>
      </a:lt1>
      <a:dk2>
        <a:srgbClr val="D1C5A4"/>
      </a:dk2>
      <a:lt2>
        <a:srgbClr val="B49D61"/>
      </a:lt2>
      <a:accent1>
        <a:srgbClr val="32197C"/>
      </a:accent1>
      <a:accent2>
        <a:srgbClr val="FFFFFF"/>
      </a:accent2>
      <a:accent3>
        <a:srgbClr val="FFFFFF"/>
      </a:accent3>
      <a:accent4>
        <a:srgbClr val="FFFFFF"/>
      </a:accent4>
      <a:accent5>
        <a:srgbClr val="FFFFFF"/>
      </a:accent5>
      <a:accent6>
        <a:srgbClr val="FFFFFF"/>
      </a:accent6>
      <a:hlink>
        <a:srgbClr val="170B3A"/>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Automotive Technology Business Plan by Slidesgo">
  <a:themeElements>
    <a:clrScheme name="Simple Light">
      <a:dk1>
        <a:srgbClr val="170B3A"/>
      </a:dk1>
      <a:lt1>
        <a:srgbClr val="FFFFFF"/>
      </a:lt1>
      <a:dk2>
        <a:srgbClr val="D1C5A4"/>
      </a:dk2>
      <a:lt2>
        <a:srgbClr val="B49D61"/>
      </a:lt2>
      <a:accent1>
        <a:srgbClr val="32197C"/>
      </a:accent1>
      <a:accent2>
        <a:srgbClr val="FFFFFF"/>
      </a:accent2>
      <a:accent3>
        <a:srgbClr val="FFFFFF"/>
      </a:accent3>
      <a:accent4>
        <a:srgbClr val="FFFFFF"/>
      </a:accent4>
      <a:accent5>
        <a:srgbClr val="FFFFFF"/>
      </a:accent5>
      <a:accent6>
        <a:srgbClr val="FFFFFF"/>
      </a:accent6>
      <a:hlink>
        <a:srgbClr val="170B3A"/>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Automotive Technology Business Plan by Slidesgo">
  <a:themeElements>
    <a:clrScheme name="Simple Light">
      <a:dk1>
        <a:srgbClr val="170B3A"/>
      </a:dk1>
      <a:lt1>
        <a:srgbClr val="FFFFFF"/>
      </a:lt1>
      <a:dk2>
        <a:srgbClr val="D1C5A4"/>
      </a:dk2>
      <a:lt2>
        <a:srgbClr val="B49D61"/>
      </a:lt2>
      <a:accent1>
        <a:srgbClr val="32197C"/>
      </a:accent1>
      <a:accent2>
        <a:srgbClr val="FFFFFF"/>
      </a:accent2>
      <a:accent3>
        <a:srgbClr val="FFFFFF"/>
      </a:accent3>
      <a:accent4>
        <a:srgbClr val="FFFFFF"/>
      </a:accent4>
      <a:accent5>
        <a:srgbClr val="FFFFFF"/>
      </a:accent5>
      <a:accent6>
        <a:srgbClr val="FFFFFF"/>
      </a:accent6>
      <a:hlink>
        <a:srgbClr val="170B3A"/>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Automotive Technology Business Plan by Slidesgo">
  <a:themeElements>
    <a:clrScheme name="Simple Light">
      <a:dk1>
        <a:srgbClr val="170B3A"/>
      </a:dk1>
      <a:lt1>
        <a:srgbClr val="FFFFFF"/>
      </a:lt1>
      <a:dk2>
        <a:srgbClr val="D1C5A4"/>
      </a:dk2>
      <a:lt2>
        <a:srgbClr val="B49D61"/>
      </a:lt2>
      <a:accent1>
        <a:srgbClr val="32197C"/>
      </a:accent1>
      <a:accent2>
        <a:srgbClr val="FFFFFF"/>
      </a:accent2>
      <a:accent3>
        <a:srgbClr val="FFFFFF"/>
      </a:accent3>
      <a:accent4>
        <a:srgbClr val="FFFFFF"/>
      </a:accent4>
      <a:accent5>
        <a:srgbClr val="FFFFFF"/>
      </a:accent5>
      <a:accent6>
        <a:srgbClr val="FFFFFF"/>
      </a:accent6>
      <a:hlink>
        <a:srgbClr val="170B3A"/>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Automotive Technology Business Plan by Slidesgo">
  <a:themeElements>
    <a:clrScheme name="Simple Light">
      <a:dk1>
        <a:srgbClr val="170B3A"/>
      </a:dk1>
      <a:lt1>
        <a:srgbClr val="FFFFFF"/>
      </a:lt1>
      <a:dk2>
        <a:srgbClr val="D1C5A4"/>
      </a:dk2>
      <a:lt2>
        <a:srgbClr val="B49D61"/>
      </a:lt2>
      <a:accent1>
        <a:srgbClr val="32197C"/>
      </a:accent1>
      <a:accent2>
        <a:srgbClr val="FFFFFF"/>
      </a:accent2>
      <a:accent3>
        <a:srgbClr val="FFFFFF"/>
      </a:accent3>
      <a:accent4>
        <a:srgbClr val="FFFFFF"/>
      </a:accent4>
      <a:accent5>
        <a:srgbClr val="FFFFFF"/>
      </a:accent5>
      <a:accent6>
        <a:srgbClr val="FFFFFF"/>
      </a:accent6>
      <a:hlink>
        <a:srgbClr val="170B3A"/>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